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695" r:id="rId5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0C1A9-614D-4D5B-885E-C8CC32906C1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4D1B2-E496-405E-AADD-91BFE21B1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1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30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79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8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00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130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791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51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871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95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468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456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58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57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697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175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77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893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768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398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607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36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26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05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28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77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20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308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738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3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265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91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711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02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6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315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748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03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44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468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31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365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221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06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736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85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886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57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94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510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660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321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FAA5A-C182-4429-BED6-2A6665A5C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45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0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6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9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9BF36-2FA1-4CE1-A40C-A55C67868A5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A9A50-B45F-4050-933D-D3FA477BC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3791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5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4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wmf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129079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3" y="942846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68017" y="1800903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.VnArial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56997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70753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375718" y="3117610"/>
            <a:ext cx="924013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 VỚI TIẾT HỌC MÔN TIẾNG VIỆT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00520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1" y="2504807"/>
            <a:ext cx="11324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3" y="44653"/>
            <a:ext cx="790954" cy="85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48636" y="251675"/>
            <a:ext cx="283815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 Box 1"/>
          <p:cNvSpPr txBox="1"/>
          <p:nvPr/>
        </p:nvSpPr>
        <p:spPr>
          <a:xfrm>
            <a:off x="609600" y="1031442"/>
            <a:ext cx="10049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3. Câu thơ nào thể hiện niềm vui của bờ tre khi được đón khách?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14123" y="1688217"/>
            <a:ext cx="11719885" cy="5169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182" y="2323068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00333" y="2157196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4199" y="2301144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00333" y="3908595"/>
            <a:ext cx="2996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 ngày vừa tắt.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34199" y="3787762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24523" y="4182035"/>
            <a:ext cx="24162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7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1" y="2504807"/>
            <a:ext cx="11324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4" y="381207"/>
            <a:ext cx="790954" cy="85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75531" y="546510"/>
            <a:ext cx="283815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 Box 1"/>
          <p:cNvSpPr txBox="1"/>
          <p:nvPr/>
        </p:nvSpPr>
        <p:spPr>
          <a:xfrm>
            <a:off x="609601" y="1313587"/>
            <a:ext cx="1081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vần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dòng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3690" y="2137538"/>
            <a:ext cx="4043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559826" y="3107539"/>
            <a:ext cx="1020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51404" y="3647780"/>
            <a:ext cx="1020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42383" y="4118232"/>
            <a:ext cx="102041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42342" y="4628440"/>
            <a:ext cx="102041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1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sp>
        <p:nvSpPr>
          <p:cNvPr id="14" name="Cloud 13"/>
          <p:cNvSpPr/>
          <p:nvPr/>
        </p:nvSpPr>
        <p:spPr>
          <a:xfrm>
            <a:off x="7940785" y="190162"/>
            <a:ext cx="4222586" cy="867667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lòng 1 -2 đoạn thơ em thích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9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 đọc lại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8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</p:spTree>
    <p:extLst>
      <p:ext uri="{BB962C8B-B14F-4D97-AF65-F5344CB8AC3E}">
        <p14:creationId xmlns:p14="http://schemas.microsoft.com/office/powerpoint/2010/main" val="9487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487127" y="3967079"/>
            <a:ext cx="3480252" cy="2387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42" y="-668478"/>
            <a:ext cx="9272512" cy="6491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5849" y="2212753"/>
            <a:ext cx="72302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LUYỆN TẬP </a:t>
            </a:r>
          </a:p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THEO VĂN BẢN ĐỌC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1" y="2504807"/>
            <a:ext cx="11324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4123" y="1688217"/>
            <a:ext cx="11719885" cy="5169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182" y="2323068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00333" y="2157196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4199" y="2301144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00333" y="3908595"/>
            <a:ext cx="2996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 ngày vừa tắt.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34199" y="3787762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9322" y="3810347"/>
            <a:ext cx="12597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4182" y="270854"/>
            <a:ext cx="1110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Tìm các từ ngữ trong bài thể hiện niềm vui của các con vật khi đến bờ tre.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4199" y="1688217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740588" y="3298828"/>
            <a:ext cx="1640541" cy="9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654121" y="4693425"/>
            <a:ext cx="17807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72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057" y="1251657"/>
            <a:ext cx="109440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từ ngữ trong bài thể hiện niềm vui của các con vật khi đến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bờ tre là:reo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mừng, ca hát gật gù, ì ộp vang lừng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4102" name="Picture 6" descr="Criança, Com, Um, Lápis, E, Um, Caderno | Doodles bonitos, Desenho animado  professor, Bonecos para pint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820" y="3893537"/>
            <a:ext cx="2202180" cy="22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3121" y="2486675"/>
            <a:ext cx="6809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113" y="178089"/>
            <a:ext cx="1110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Tìm các từ ngữ trong bài thể hiện niềm vui của các con vật khi đến bờ tre.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9391680" imgH="3009960"/>
        </mc:Choice>
        <mc:Fallback>
          <p:control name="TextBox1" r:id="rId2" imgW="9391680" imgH="300996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6617" y="3229250"/>
                  <a:ext cx="9393487" cy="301143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9476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3"/>
          <p:cNvSpPr txBox="1">
            <a:spLocks noChangeArrowheads="1"/>
          </p:cNvSpPr>
          <p:nvPr/>
        </p:nvSpPr>
        <p:spPr bwMode="auto">
          <a:xfrm>
            <a:off x="1219201" y="1905000"/>
            <a:ext cx="99296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CÁC EM.</a:t>
            </a:r>
          </a:p>
        </p:txBody>
      </p:sp>
      <p:grpSp>
        <p:nvGrpSpPr>
          <p:cNvPr id="5" name="1"/>
          <p:cNvGrpSpPr>
            <a:grpSpLocks/>
          </p:cNvGrpSpPr>
          <p:nvPr/>
        </p:nvGrpSpPr>
        <p:grpSpPr bwMode="auto">
          <a:xfrm>
            <a:off x="1828801" y="3339041"/>
            <a:ext cx="8716565" cy="3516782"/>
            <a:chOff x="-53293" y="2190760"/>
            <a:chExt cx="9211855" cy="2951064"/>
          </a:xfrm>
        </p:grpSpPr>
        <p:pic>
          <p:nvPicPr>
            <p:cNvPr id="6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20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535577" y="848586"/>
            <a:ext cx="10593977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504817" y="2635085"/>
              <a:ext cx="2813415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KHỞI ĐỘNG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m Vành Khuyên 4K - Nhạc Thiếu Nhi 3D Mới Nhất 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1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8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ĐỌC</a:t>
              </a:r>
              <a:endPara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15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TIẾT </a:t>
              </a:r>
              <a:r>
                <a:rPr kumimoji="0" lang="vi-VN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2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A601FE-6892-4EC6-ACDD-75D395FCC956}"/>
              </a:ext>
            </a:extLst>
          </p:cNvPr>
          <p:cNvSpPr txBox="1"/>
          <p:nvPr/>
        </p:nvSpPr>
        <p:spPr>
          <a:xfrm>
            <a:off x="1917957" y="722001"/>
            <a:ext cx="19190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7EA131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BÀI </a:t>
            </a:r>
            <a:r>
              <a:rPr kumimoji="0" lang="en-US" sz="4267" b="0" i="0" u="none" strike="noStrike" kern="0" cap="none" spc="0" normalizeH="0" baseline="0" noProof="0" dirty="0" smtClean="0">
                <a:ln>
                  <a:noFill/>
                </a:ln>
                <a:solidFill>
                  <a:srgbClr val="7EA131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12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7EA131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37034" y="680997"/>
            <a:ext cx="622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BỜ TRE ĐÓN KHÁCH</a:t>
            </a:r>
            <a:endParaRPr kumimoji="0" lang="en-US" sz="4800" b="0" i="0" u="none" strike="noStrike" kern="0" cap="none" spc="0" normalizeH="0" baseline="0" noProof="0" dirty="0">
              <a:ln>
                <a:solidFill>
                  <a:srgbClr val="BAE5E4">
                    <a:lumMod val="25000"/>
                  </a:srgbClr>
                </a:solidFill>
              </a:ln>
              <a:solidFill>
                <a:srgbClr val="FFAB4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9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34" y="1228653"/>
            <a:ext cx="1785468" cy="12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6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5809" y="965834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057314" y="1893411"/>
            <a:ext cx="8267095" cy="121676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 rõ hơn về ý nghĩa bài đọc. Nhớ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và nhận biết được đặc điểm riêng của mỗi con vật khi ghé thăm bờ tre. Hiểu được niềm vui của bờ tre khi được đón khách.</a:t>
            </a: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49170" y="3672667"/>
            <a:ext cx="8175239" cy="13309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thành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thức, rèn kĩ năng tìm được các từ ngữ chỉ niềm vui khi các con vật đến thăm bờ tre.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9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sp>
        <p:nvSpPr>
          <p:cNvPr id="14" name="Cloud 13"/>
          <p:cNvSpPr/>
          <p:nvPr/>
        </p:nvSpPr>
        <p:spPr>
          <a:xfrm>
            <a:off x="9222267" y="107720"/>
            <a:ext cx="2818226" cy="1070107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3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487127" y="3967079"/>
            <a:ext cx="3480252" cy="2387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0" y="-668478"/>
            <a:ext cx="8695663" cy="58292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6892" y="2246155"/>
            <a:ext cx="72302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TÌM HIỂU BÀI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2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0555" y="546511"/>
            <a:ext cx="283815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609601" y="1252462"/>
            <a:ext cx="10049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?</a:t>
            </a:r>
          </a:p>
        </p:txBody>
      </p:sp>
      <p:sp>
        <p:nvSpPr>
          <p:cNvPr id="14" name="Text Box 1"/>
          <p:cNvSpPr txBox="1"/>
          <p:nvPr/>
        </p:nvSpPr>
        <p:spPr>
          <a:xfrm>
            <a:off x="0" y="1760356"/>
            <a:ext cx="11739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Những con vật đến thăm bờ tre là: cò bạch, bồ nông, bói cá, chim cu, ếch.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51667"/>
            <a:ext cx="790954" cy="85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Hình ảnh 2">
            <a:extLst>
              <a:ext uri="{FF2B5EF4-FFF2-40B4-BE49-F238E27FC236}">
                <a16:creationId xmlns:a16="http://schemas.microsoft.com/office/drawing/2014/main" id="{7B3054BB-7583-4536-B7AD-85AA41CA9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61" y="2706763"/>
            <a:ext cx="1582322" cy="2272986"/>
          </a:xfrm>
          <a:prstGeom prst="rect">
            <a:avLst/>
          </a:prstGeom>
        </p:spPr>
      </p:pic>
      <p:pic>
        <p:nvPicPr>
          <p:cNvPr id="31" name="Picture 2" descr="http://khoahocphattrien.vn/Images/Uploaded/Share/2016/12/17/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4" r="16821"/>
          <a:stretch/>
        </p:blipFill>
        <p:spPr bwMode="auto">
          <a:xfrm>
            <a:off x="3088391" y="2706763"/>
            <a:ext cx="1543650" cy="227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thuthuatnhanh.com/wp-content/uploads/2019/09/hinh-anh-chim-boi-c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r="14093"/>
          <a:stretch/>
        </p:blipFill>
        <p:spPr bwMode="auto">
          <a:xfrm>
            <a:off x="5412349" y="2706762"/>
            <a:ext cx="1653952" cy="22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s://nuoitomantoan.com/wp-content/uploads/2019/09/th%E1%BB%A9c-%C4%83n-cho-chim-cu-g%C3%A1y-l%C3%A0-g%C3%AC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6"/>
          <a:stretch/>
        </p:blipFill>
        <p:spPr bwMode="auto">
          <a:xfrm>
            <a:off x="7955516" y="2706763"/>
            <a:ext cx="1635744" cy="22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nebox63.asia/wp-content/uploads/2020/10/223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296" y="2706763"/>
            <a:ext cx="1453257" cy="22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8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78115" y="385896"/>
            <a:ext cx="283815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61" y="272478"/>
            <a:ext cx="790954" cy="85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"/>
          <p:cNvSpPr txBox="1"/>
          <p:nvPr/>
        </p:nvSpPr>
        <p:spPr>
          <a:xfrm>
            <a:off x="3399322" y="1421043"/>
            <a:ext cx="10049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A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B.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492702" y="2391004"/>
          <a:ext cx="2770826" cy="2663345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77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2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87780" y="2859198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 cò bạch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94898" y="3250886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hú bói cá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4898" y="3712551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ầy chim cu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01243" y="4172890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hú ếch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7791" y="4605323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ác bồ nông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7584725" y="2372134"/>
          <a:ext cx="2770826" cy="268083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77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468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B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2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074478" y="2830715"/>
            <a:ext cx="174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ật gù ca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69124" y="3246806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 cánh reo mừng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19502" y="3708471"/>
            <a:ext cx="293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ứng im như tượng đá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47933" y="4148123"/>
            <a:ext cx="273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 xuống rồi bay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96560" y="4612126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ì ộp vang lừng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263528" y="3090030"/>
            <a:ext cx="1315962" cy="452834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263528" y="3943383"/>
            <a:ext cx="1315962" cy="92646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263528" y="3468847"/>
            <a:ext cx="1315962" cy="910108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263528" y="3061547"/>
            <a:ext cx="1315962" cy="86015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63528" y="4370409"/>
            <a:ext cx="1315962" cy="452834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40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4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929</Words>
  <Application>Microsoft Office PowerPoint</Application>
  <PresentationFormat>Widescreen</PresentationFormat>
  <Paragraphs>190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Microsoft YaHei</vt:lpstr>
      <vt:lpstr>宋体</vt:lpstr>
      <vt:lpstr>.VnArial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Times New Roman</vt:lpstr>
      <vt:lpstr>UTM Avo</vt:lpstr>
      <vt:lpstr>UTM Cookies</vt:lpstr>
      <vt:lpstr>Office Theme</vt:lpstr>
      <vt:lpstr>1_Office Theme</vt:lpstr>
      <vt:lpstr>Doodle Sketchbook by Slidesgo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</cp:revision>
  <dcterms:created xsi:type="dcterms:W3CDTF">2022-03-01T03:30:01Z</dcterms:created>
  <dcterms:modified xsi:type="dcterms:W3CDTF">2022-03-01T03:30:19Z</dcterms:modified>
</cp:coreProperties>
</file>