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6" r:id="rId2"/>
    <p:sldMasterId id="2147483709" r:id="rId3"/>
    <p:sldMasterId id="2147483714" r:id="rId4"/>
    <p:sldMasterId id="2147483726" r:id="rId5"/>
  </p:sldMasterIdLst>
  <p:notesMasterIdLst>
    <p:notesMasterId r:id="rId17"/>
  </p:notesMasterIdLst>
  <p:sldIdLst>
    <p:sldId id="414" r:id="rId6"/>
    <p:sldId id="412" r:id="rId7"/>
    <p:sldId id="413" r:id="rId8"/>
    <p:sldId id="368" r:id="rId9"/>
    <p:sldId id="415" r:id="rId10"/>
    <p:sldId id="374" r:id="rId11"/>
    <p:sldId id="409" r:id="rId12"/>
    <p:sldId id="410" r:id="rId13"/>
    <p:sldId id="396" r:id="rId14"/>
    <p:sldId id="406" r:id="rId15"/>
    <p:sldId id="411" r:id="rId16"/>
  </p:sldIdLst>
  <p:sldSz cx="6858000" cy="5143500"/>
  <p:notesSz cx="6858000" cy="9144000"/>
  <p:embeddedFontLst>
    <p:embeddedFont>
      <p:font typeface="Montserrat" panose="02000505000000020004" pitchFamily="2" charset="0"/>
      <p:regular r:id="rId18"/>
      <p:bold r:id="rId19"/>
      <p:italic r:id="rId20"/>
      <p:boldItalic r:id="rId21"/>
    </p:embeddedFont>
    <p:embeddedFont>
      <p:font typeface="Kalam" panose="020B0604020202020204" charset="0"/>
      <p:regular r:id="rId22"/>
      <p:bold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97" d="100"/>
          <a:sy n="97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9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1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834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14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6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1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2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1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9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8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87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452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7" indent="0">
              <a:buNone/>
              <a:defRPr sz="1350" b="1"/>
            </a:lvl3pPr>
            <a:lvl4pPr marL="1028561" indent="0">
              <a:buNone/>
              <a:defRPr sz="1200" b="1"/>
            </a:lvl4pPr>
            <a:lvl5pPr marL="1371414" indent="0">
              <a:buNone/>
              <a:defRPr sz="1200" b="1"/>
            </a:lvl5pPr>
            <a:lvl6pPr marL="1714268" indent="0">
              <a:buNone/>
              <a:defRPr sz="1200" b="1"/>
            </a:lvl6pPr>
            <a:lvl7pPr marL="2057121" indent="0">
              <a:buNone/>
              <a:defRPr sz="1200" b="1"/>
            </a:lvl7pPr>
            <a:lvl8pPr marL="2399975" indent="0">
              <a:buNone/>
              <a:defRPr sz="1200" b="1"/>
            </a:lvl8pPr>
            <a:lvl9pPr marL="27428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7" indent="0">
              <a:buNone/>
              <a:defRPr sz="1350" b="1"/>
            </a:lvl3pPr>
            <a:lvl4pPr marL="1028561" indent="0">
              <a:buNone/>
              <a:defRPr sz="1200" b="1"/>
            </a:lvl4pPr>
            <a:lvl5pPr marL="1371414" indent="0">
              <a:buNone/>
              <a:defRPr sz="1200" b="1"/>
            </a:lvl5pPr>
            <a:lvl6pPr marL="1714268" indent="0">
              <a:buNone/>
              <a:defRPr sz="1200" b="1"/>
            </a:lvl6pPr>
            <a:lvl7pPr marL="2057121" indent="0">
              <a:buNone/>
              <a:defRPr sz="1200" b="1"/>
            </a:lvl7pPr>
            <a:lvl8pPr marL="2399975" indent="0">
              <a:buNone/>
              <a:defRPr sz="1200" b="1"/>
            </a:lvl8pPr>
            <a:lvl9pPr marL="27428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803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67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036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90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54" indent="0">
              <a:buNone/>
              <a:defRPr sz="900"/>
            </a:lvl2pPr>
            <a:lvl3pPr marL="685707" indent="0">
              <a:buNone/>
              <a:defRPr sz="750"/>
            </a:lvl3pPr>
            <a:lvl4pPr marL="1028561" indent="0">
              <a:buNone/>
              <a:defRPr sz="675"/>
            </a:lvl4pPr>
            <a:lvl5pPr marL="1371414" indent="0">
              <a:buNone/>
              <a:defRPr sz="675"/>
            </a:lvl5pPr>
            <a:lvl6pPr marL="1714268" indent="0">
              <a:buNone/>
              <a:defRPr sz="675"/>
            </a:lvl6pPr>
            <a:lvl7pPr marL="2057121" indent="0">
              <a:buNone/>
              <a:defRPr sz="675"/>
            </a:lvl7pPr>
            <a:lvl8pPr marL="2399975" indent="0">
              <a:buNone/>
              <a:defRPr sz="675"/>
            </a:lvl8pPr>
            <a:lvl9pPr marL="274282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40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54" indent="0">
              <a:buNone/>
              <a:defRPr sz="2100"/>
            </a:lvl2pPr>
            <a:lvl3pPr marL="685707" indent="0">
              <a:buNone/>
              <a:defRPr sz="1800"/>
            </a:lvl3pPr>
            <a:lvl4pPr marL="1028561" indent="0">
              <a:buNone/>
              <a:defRPr sz="1500"/>
            </a:lvl4pPr>
            <a:lvl5pPr marL="1371414" indent="0">
              <a:buNone/>
              <a:defRPr sz="1500"/>
            </a:lvl5pPr>
            <a:lvl6pPr marL="1714268" indent="0">
              <a:buNone/>
              <a:defRPr sz="1500"/>
            </a:lvl6pPr>
            <a:lvl7pPr marL="2057121" indent="0">
              <a:buNone/>
              <a:defRPr sz="1500"/>
            </a:lvl7pPr>
            <a:lvl8pPr marL="2399975" indent="0">
              <a:buNone/>
              <a:defRPr sz="1500"/>
            </a:lvl8pPr>
            <a:lvl9pPr marL="274282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54" indent="0">
              <a:buNone/>
              <a:defRPr sz="900"/>
            </a:lvl2pPr>
            <a:lvl3pPr marL="685707" indent="0">
              <a:buNone/>
              <a:defRPr sz="750"/>
            </a:lvl3pPr>
            <a:lvl4pPr marL="1028561" indent="0">
              <a:buNone/>
              <a:defRPr sz="675"/>
            </a:lvl4pPr>
            <a:lvl5pPr marL="1371414" indent="0">
              <a:buNone/>
              <a:defRPr sz="675"/>
            </a:lvl5pPr>
            <a:lvl6pPr marL="1714268" indent="0">
              <a:buNone/>
              <a:defRPr sz="675"/>
            </a:lvl6pPr>
            <a:lvl7pPr marL="2057121" indent="0">
              <a:buNone/>
              <a:defRPr sz="675"/>
            </a:lvl7pPr>
            <a:lvl8pPr marL="2399975" indent="0">
              <a:buNone/>
              <a:defRPr sz="675"/>
            </a:lvl8pPr>
            <a:lvl9pPr marL="274282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6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13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634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7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332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6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509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7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731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67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A7268BB-C1B0-4A07-841E-B140DAEE97CE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3/5/2022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EDB716F-5A96-4A9A-BE33-5D9C969214D1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633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A7268BB-C1B0-4A07-841E-B140DAEE97CE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3/5/2022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EDB716F-5A96-4A9A-BE33-5D9C969214D1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462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A7268BB-C1B0-4A07-841E-B140DAEE97CE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3/5/2022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EDB716F-5A96-4A9A-BE33-5D9C969214D1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93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A7268BB-C1B0-4A07-841E-B140DAEE97CE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3/5/2022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EDB716F-5A96-4A9A-BE33-5D9C969214D1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292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A7268BB-C1B0-4A07-841E-B140DAEE97CE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3/5/2022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EDB716F-5A96-4A9A-BE33-5D9C969214D1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4083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A7268BB-C1B0-4A07-841E-B140DAEE97CE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3/5/2022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EDB716F-5A96-4A9A-BE33-5D9C969214D1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460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A7268BB-C1B0-4A07-841E-B140DAEE97CE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3/5/2022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EDB716F-5A96-4A9A-BE33-5D9C969214D1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936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A7268BB-C1B0-4A07-841E-B140DAEE97CE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3/5/2022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EDB716F-5A96-4A9A-BE33-5D9C969214D1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676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A7268BB-C1B0-4A07-841E-B140DAEE97CE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3/5/2022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EDB716F-5A96-4A9A-BE33-5D9C969214D1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401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A7268BB-C1B0-4A07-841E-B140DAEE97CE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3/5/2022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EDB716F-5A96-4A9A-BE33-5D9C969214D1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724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A7268BB-C1B0-4A07-841E-B140DAEE97CE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3/5/2022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EDB716F-5A96-4A9A-BE33-5D9C969214D1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593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609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03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517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861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286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708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68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91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3/5/2022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56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685707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40" indent="-257140" algn="l" defTabSz="6857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37" indent="-214283" algn="l" defTabSz="68570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4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7" indent="-171427" algn="l" defTabSz="68570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41" indent="-171427" algn="l" defTabSz="68570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4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8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1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55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7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1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4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8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1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75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28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20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8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VN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523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A7268BB-C1B0-4A07-841E-B140DAEE97CE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3/5/2022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EDB716F-5A96-4A9A-BE33-5D9C969214D1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302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20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7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795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035" y="2457007"/>
            <a:ext cx="4683929" cy="813163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 </a:t>
            </a:r>
            <a:br>
              <a:rPr lang="en-US" alt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 Tiếng Việt</a:t>
            </a:r>
            <a:endParaRPr lang="en-US" altLang="vi-V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00510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dấu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phẩy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Mọi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cành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đều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9832" y="1758553"/>
            <a:ext cx="27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4556" y="217234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697" y="258484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038" y="635589"/>
            <a:ext cx="7243763" cy="3864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2341553" y="1755826"/>
            <a:ext cx="233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07">
              <a:buClrTx/>
            </a:pPr>
            <a:r>
              <a:rPr lang="en-US" sz="36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TẠM BIỆT</a:t>
            </a:r>
            <a:endParaRPr lang="en-US" sz="3600" b="1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16790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35974" y="859880"/>
            <a:ext cx="6641690" cy="3318271"/>
            <a:chOff x="1417546" y="733282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6" y="733282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388887" y="2209783"/>
              <a:ext cx="2730397" cy="106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KHỞI ĐỘNG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7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m yêu cây xanh- Bài hát cực hay cho thiếu nhi về môi trườ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6858000" cy="511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90A94BE-1705-46B6-A274-580473BF97B9}"/>
              </a:ext>
            </a:extLst>
          </p:cNvPr>
          <p:cNvSpPr txBox="1"/>
          <p:nvPr/>
        </p:nvSpPr>
        <p:spPr>
          <a:xfrm>
            <a:off x="0" y="1954617"/>
            <a:ext cx="6926826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17479D"/>
                </a:solidFill>
                <a:latin typeface="UTM Avo" panose="02040603050506020204" pitchFamily="18" charset="0"/>
              </a:rPr>
              <a:t>Mở rộng vốn từ về bảo vệ môi trường;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17479D"/>
                </a:solidFill>
                <a:latin typeface="UTM Avo" panose="02040603050506020204" pitchFamily="18" charset="0"/>
              </a:rPr>
              <a:t>Dấu phẩy</a:t>
            </a:r>
            <a:endParaRPr lang="en-US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613911" y="403706"/>
            <a:ext cx="4672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LUYỆN TẬP</a:t>
            </a:r>
            <a:endParaRPr lang="en-US" sz="48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C6C51C26-5FFC-4D05-BCFF-A026D9D1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6858001" cy="5143500"/>
          </a:xfrm>
          <a:prstGeom prst="rect">
            <a:avLst/>
          </a:prstGeom>
        </p:spPr>
      </p:pic>
      <p:sp>
        <p:nvSpPr>
          <p:cNvPr id="3" name="Rectangle 41">
            <a:extLst>
              <a:ext uri="{FF2B5EF4-FFF2-40B4-BE49-F238E27FC236}">
                <a16:creationId xmlns:a16="http://schemas.microsoft.com/office/drawing/2014/main" id="{8AC1515A-87AE-405E-8901-CA4B8F62AA47}"/>
              </a:ext>
            </a:extLst>
          </p:cNvPr>
          <p:cNvSpPr/>
          <p:nvPr/>
        </p:nvSpPr>
        <p:spPr>
          <a:xfrm>
            <a:off x="2318829" y="761324"/>
            <a:ext cx="4789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buClrTx/>
              <a:defRPr/>
            </a:pPr>
            <a:r>
              <a:rPr lang="en-US" sz="2800" b="1" kern="1200" dirty="0">
                <a:solidFill>
                  <a:srgbClr val="0000FF"/>
                </a:solidFill>
                <a:ea typeface="+mn-ea"/>
                <a:cs typeface="Times New Roman" pitchFamily="18" charset="0"/>
              </a:rPr>
              <a:t>YÊU </a:t>
            </a:r>
            <a:r>
              <a:rPr lang="en-US" sz="2800" b="1" kern="1200" dirty="0">
                <a:solidFill>
                  <a:srgbClr val="0000FF"/>
                </a:solidFill>
                <a:ea typeface="+mn-ea"/>
                <a:cs typeface="Times New Roman" pitchFamily="18" charset="0"/>
              </a:rPr>
              <a:t>CẦU </a:t>
            </a:r>
            <a:r>
              <a:rPr lang="en-US" sz="2800" b="1" kern="1200" dirty="0">
                <a:solidFill>
                  <a:srgbClr val="0000FF"/>
                </a:solidFill>
                <a:ea typeface="+mn-ea"/>
                <a:cs typeface="Times New Roman" pitchFamily="18" charset="0"/>
              </a:rPr>
              <a:t>CẦN ĐẠT</a:t>
            </a:r>
            <a:endParaRPr lang="vi-VN" sz="2800" b="1" kern="120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1787437" y="1610975"/>
            <a:ext cx="4650241" cy="71739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20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vốn từ về bảo vệ môi trường.</a:t>
            </a:r>
            <a:endPara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1787436" y="2756859"/>
            <a:ext cx="4650241" cy="652716"/>
          </a:xfrm>
          <a:prstGeom prst="roundRect">
            <a:avLst/>
          </a:prstGeom>
          <a:solidFill>
            <a:srgbClr val="CCFF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20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sử dụng dấu phẩy trong câu.</a:t>
            </a:r>
            <a:endPara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smtClean="0">
                <a:latin typeface="UTM Avo" panose="02040603050506020204" pitchFamily="18" charset="0"/>
              </a:rPr>
              <a:t>Tìm từ ngữ chỉ hoạt động bảo vệ, chăm sóc cây.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59581" y="1800839"/>
              <a:ext cx="1031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800" b="1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82685" y="1830335"/>
              <a:ext cx="1031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800" b="1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814252"/>
              <a:ext cx="1031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800" b="1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72853" y="1820503"/>
              <a:ext cx="1031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800" b="1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408986" cy="1211188"/>
            <a:chOff x="497526" y="1381126"/>
            <a:chExt cx="1408986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76454" y="1613563"/>
              <a:ext cx="1130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g</a:t>
              </a:r>
              <a:r>
                <a:rPr lang="en-US" sz="1800" b="1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iẫm</a:t>
              </a:r>
            </a:p>
            <a:p>
              <a:r>
                <a:rPr lang="en-US" sz="1800" b="1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lên cỏ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808978"/>
              <a:ext cx="1031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800" b="1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26828" cy="1211188"/>
            <a:chOff x="497526" y="1381126"/>
            <a:chExt cx="1226828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95002" y="1802054"/>
              <a:ext cx="1129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800" b="1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8512" cy="1211188"/>
            <a:chOff x="497526" y="1381126"/>
            <a:chExt cx="1178512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546686" y="1814252"/>
              <a:ext cx="1129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800" b="1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Wg9SyngjtjI/Wvh9V_-7MwI/AAAAAAAAMqo/URJdqx3AmKYF8XGUCFAil5Wmv3zuCCVVgCLcBGAs/s640/tuoi%2Bnu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4" y="487033"/>
            <a:ext cx="2635761" cy="200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huyennongtphcm.com/wp-content/uploads/2020/07/cay-bap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8" y="2720671"/>
            <a:ext cx="3126659" cy="20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yDLUv8gHOc1h_C9pYDXNXjvtEBRpf1LjkdylDiF3PbSJZ4HvpMTCBgdYZxtg5kVZOqi5Q5koyMZFKhPeHtO1wQx2VLDcrLxR7XpQMhycUZu6gHxDibwwX5i-RDyy0WZ6cx1YFY6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t="1084" r="288" b="50400"/>
          <a:stretch/>
        </p:blipFill>
        <p:spPr bwMode="auto">
          <a:xfrm>
            <a:off x="3740519" y="487033"/>
            <a:ext cx="2592876" cy="203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se3.mm.bing.net/th?id=OIP.AyckWpiIc4gL4uG0x7iOjQHaFj&amp;pid=Api&amp;P=0&amp;w=223&amp;h=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1" y="467032"/>
            <a:ext cx="2695780" cy="193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hopchuanhopquy.com/wp-content/uploads/2014/05/bon-phan-cho-cay-tr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84" y="431543"/>
            <a:ext cx="2591815" cy="19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ungcunongnghiep.vn/files/sanpham/1014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69" y="2625655"/>
            <a:ext cx="3224922" cy="222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8475" y="1343025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Buổi sáng, bước ra vườn hồng,                 bông hồng đỏ thắm, bé vui sướng reo lên: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- Bạn xinh đẹp, đáng yêu làm sao!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Nói rồi, bé định                    bông hoa.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- Xin                      tôi.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1" y="918851"/>
            <a:ext cx="1235792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5" y="918851"/>
            <a:ext cx="1142936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16806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8166" y="1849390"/>
            <a:ext cx="373997" cy="314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97408" y="3072580"/>
            <a:ext cx="373997" cy="314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27424" y="3908322"/>
            <a:ext cx="373997" cy="314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3.08642E-6 L 0.16204 0.175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5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0.00185 L 0.18773 0.414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3.08642E-6 L -0.44653 0.56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24" y="2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16" grpId="0" animBg="1"/>
      <p:bldP spid="17" grpId="0" animBg="1"/>
      <p:bldP spid="4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222</Words>
  <Application>Microsoft Office PowerPoint</Application>
  <PresentationFormat>Custom</PresentationFormat>
  <Paragraphs>37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Montserrat</vt:lpstr>
      <vt:lpstr>Times New Roman</vt:lpstr>
      <vt:lpstr>Arial</vt:lpstr>
      <vt:lpstr>UTM Avo</vt:lpstr>
      <vt:lpstr>Kalam</vt:lpstr>
      <vt:lpstr>UTM Cookies</vt:lpstr>
      <vt:lpstr>Calibri Light</vt:lpstr>
      <vt:lpstr>Calibri</vt:lpstr>
      <vt:lpstr>Doodle Sketchbook by Slidesgo</vt:lpstr>
      <vt:lpstr>Office Theme</vt:lpstr>
      <vt:lpstr>2_Doodle Sketchbook by Slidesgo</vt:lpstr>
      <vt:lpstr>1_Office Theme</vt:lpstr>
      <vt:lpstr>3_Doodle Sketchbook by Slidesgo</vt:lpstr>
      <vt:lpstr>Chào mừng các em đến với tiết học  môn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HP</cp:lastModifiedBy>
  <cp:revision>126</cp:revision>
  <dcterms:modified xsi:type="dcterms:W3CDTF">2022-03-05T09:39:21Z</dcterms:modified>
</cp:coreProperties>
</file>