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83" r:id="rId2"/>
    <p:sldId id="2007577188" r:id="rId3"/>
    <p:sldId id="2007577184" r:id="rId4"/>
    <p:sldId id="2007577185" r:id="rId5"/>
    <p:sldId id="2007577186" r:id="rId6"/>
    <p:sldId id="2007577187" r:id="rId7"/>
    <p:sldId id="2007577189" r:id="rId8"/>
    <p:sldId id="2007577183" r:id="rId9"/>
    <p:sldId id="2007577181" r:id="rId10"/>
    <p:sldId id="395" r:id="rId11"/>
    <p:sldId id="402" r:id="rId12"/>
    <p:sldId id="2007577180" r:id="rId13"/>
    <p:sldId id="281" r:id="rId14"/>
    <p:sldId id="417" r:id="rId15"/>
    <p:sldId id="25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3CCFF"/>
    <a:srgbClr val="FF9999"/>
    <a:srgbClr val="FF5050"/>
    <a:srgbClr val="660066"/>
    <a:srgbClr val="FF6600"/>
    <a:srgbClr val="B6D852"/>
    <a:srgbClr val="CCFF99"/>
    <a:srgbClr val="00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950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2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44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6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96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956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7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90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6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655" r:id="rId6"/>
    <p:sldLayoutId id="2147483717" r:id="rId7"/>
    <p:sldLayoutId id="2147483719" r:id="rId8"/>
    <p:sldLayoutId id="214748372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wmf"/><Relationship Id="rId3" Type="http://schemas.openxmlformats.org/officeDocument/2006/relationships/control" Target="../activeX/activeX2.xml"/><Relationship Id="rId7" Type="http://schemas.openxmlformats.org/officeDocument/2006/relationships/image" Target="../media/image22.png"/><Relationship Id="rId12" Type="http://schemas.openxmlformats.org/officeDocument/2006/relationships/image" Target="../media/image2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6.wmf"/><Relationship Id="rId5" Type="http://schemas.openxmlformats.org/officeDocument/2006/relationships/control" Target="../activeX/activeX4.xml"/><Relationship Id="rId10" Type="http://schemas.openxmlformats.org/officeDocument/2006/relationships/image" Target="../media/image30.png"/><Relationship Id="rId4" Type="http://schemas.openxmlformats.org/officeDocument/2006/relationships/control" Target="../activeX/activeX3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83: Ki-lô-mét –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9AF12-1A93-4695-833E-C36AE64DF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64606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A2831A-458E-4E6F-8AEB-CAC8440F9491}"/>
              </a:ext>
            </a:extLst>
          </p:cNvPr>
          <p:cNvGrpSpPr/>
          <p:nvPr/>
        </p:nvGrpSpPr>
        <p:grpSpPr>
          <a:xfrm>
            <a:off x="3265474" y="358247"/>
            <a:ext cx="5479692" cy="716691"/>
            <a:chOff x="-3307054" y="258911"/>
            <a:chExt cx="5382696" cy="8742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A65A30E-476F-44BA-8533-7B69D4E67992}"/>
                </a:ext>
              </a:extLst>
            </p:cNvPr>
            <p:cNvSpPr/>
            <p:nvPr/>
          </p:nvSpPr>
          <p:spPr>
            <a:xfrm>
              <a:off x="-3276018" y="258911"/>
              <a:ext cx="5351660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20CC1D-A6BB-4C1C-84C4-FC340547A665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2C6248-50B0-4A43-80EB-160E92FBC506}"/>
              </a:ext>
            </a:extLst>
          </p:cNvPr>
          <p:cNvSpPr txBox="1"/>
          <p:nvPr/>
        </p:nvSpPr>
        <p:spPr>
          <a:xfrm>
            <a:off x="878430" y="1452633"/>
            <a:ext cx="485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Tân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297535-91AF-470E-9B7F-98B2CD889740}"/>
              </a:ext>
            </a:extLst>
          </p:cNvPr>
          <p:cNvSpPr txBox="1"/>
          <p:nvPr/>
        </p:nvSpPr>
        <p:spPr>
          <a:xfrm>
            <a:off x="6309171" y="1472088"/>
            <a:ext cx="485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b. Xe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BC81CB-4729-4884-8F8D-3928175A0076}"/>
              </a:ext>
            </a:extLst>
          </p:cNvPr>
          <p:cNvSpPr/>
          <p:nvPr/>
        </p:nvSpPr>
        <p:spPr>
          <a:xfrm>
            <a:off x="4341026" y="2835952"/>
            <a:ext cx="1369110" cy="525294"/>
          </a:xfrm>
          <a:prstGeom prst="round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A. 4 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56B125-1190-4F23-9A37-5AAF3045B987}"/>
              </a:ext>
            </a:extLst>
          </p:cNvPr>
          <p:cNvSpPr/>
          <p:nvPr/>
        </p:nvSpPr>
        <p:spPr>
          <a:xfrm>
            <a:off x="4293182" y="3958698"/>
            <a:ext cx="1369110" cy="525294"/>
          </a:xfrm>
          <a:prstGeom prst="round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B. 4 km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267C44-D63D-498D-AA81-CE00E500D923}"/>
              </a:ext>
            </a:extLst>
          </p:cNvPr>
          <p:cNvSpPr/>
          <p:nvPr/>
        </p:nvSpPr>
        <p:spPr>
          <a:xfrm>
            <a:off x="9644692" y="3958698"/>
            <a:ext cx="1590971" cy="525294"/>
          </a:xfrm>
          <a:prstGeom prst="round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B. 10 km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589793-EF7D-450B-90D6-978F546A9226}"/>
              </a:ext>
            </a:extLst>
          </p:cNvPr>
          <p:cNvSpPr/>
          <p:nvPr/>
        </p:nvSpPr>
        <p:spPr>
          <a:xfrm>
            <a:off x="9644692" y="2835952"/>
            <a:ext cx="1590971" cy="525294"/>
          </a:xfrm>
          <a:prstGeom prst="round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A. 10 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B9DAAA-CDB4-47C3-A835-E312A9FD47C5}"/>
              </a:ext>
            </a:extLst>
          </p:cNvPr>
          <p:cNvCxnSpPr>
            <a:cxnSpLocks/>
          </p:cNvCxnSpPr>
          <p:nvPr/>
        </p:nvCxnSpPr>
        <p:spPr>
          <a:xfrm>
            <a:off x="5979225" y="1634247"/>
            <a:ext cx="13013" cy="4182893"/>
          </a:xfrm>
          <a:prstGeom prst="line">
            <a:avLst/>
          </a:prstGeom>
          <a:ln w="38100">
            <a:solidFill>
              <a:srgbClr val="00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C6B12DE-B05F-4BA8-92B0-C160895C7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93" y="2724131"/>
            <a:ext cx="3276860" cy="1799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09D05-5217-47E3-9C86-DBB82CE3D3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24"/>
          <a:stretch/>
        </p:blipFill>
        <p:spPr>
          <a:xfrm>
            <a:off x="6261327" y="2724131"/>
            <a:ext cx="3022714" cy="16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43CB20B-4CB0-4611-9DDF-7D115A933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648893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296606" y="329927"/>
            <a:ext cx="2912154" cy="716691"/>
            <a:chOff x="-3307054" y="258911"/>
            <a:chExt cx="2860606" cy="87422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1"/>
              <a:ext cx="2829570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a.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3DFD9F6-4E06-439B-A28D-7D9838006665}"/>
              </a:ext>
            </a:extLst>
          </p:cNvPr>
          <p:cNvGrpSpPr/>
          <p:nvPr/>
        </p:nvGrpSpPr>
        <p:grpSpPr>
          <a:xfrm>
            <a:off x="447301" y="1340502"/>
            <a:ext cx="5490188" cy="2104597"/>
            <a:chOff x="1212089" y="1153789"/>
            <a:chExt cx="5490188" cy="2104597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7B0A89C-2340-43D0-BF6B-346A36CCCDF2}"/>
                </a:ext>
              </a:extLst>
            </p:cNvPr>
            <p:cNvGrpSpPr/>
            <p:nvPr/>
          </p:nvGrpSpPr>
          <p:grpSpPr>
            <a:xfrm>
              <a:off x="1443241" y="1562100"/>
              <a:ext cx="5259036" cy="1696286"/>
              <a:chOff x="1443241" y="1562100"/>
              <a:chExt cx="5259036" cy="1696286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1F10E56-E0A9-4058-817B-89CAB7C6F77A}"/>
                  </a:ext>
                </a:extLst>
              </p:cNvPr>
              <p:cNvGrpSpPr/>
              <p:nvPr/>
            </p:nvGrpSpPr>
            <p:grpSpPr>
              <a:xfrm>
                <a:off x="1443241" y="1562100"/>
                <a:ext cx="5093853" cy="1414041"/>
                <a:chOff x="1443241" y="1562100"/>
                <a:chExt cx="5093853" cy="1414041"/>
              </a:xfrm>
            </p:grpSpPr>
            <p:sp>
              <p:nvSpPr>
                <p:cNvPr id="93" name="Rectangle: Rounded Corners 92">
                  <a:extLst>
                    <a:ext uri="{FF2B5EF4-FFF2-40B4-BE49-F238E27FC236}">
                      <a16:creationId xmlns:a16="http://schemas.microsoft.com/office/drawing/2014/main" id="{0FCB8D22-51B8-4A30-BDAB-F1C70BEC5E65}"/>
                    </a:ext>
                  </a:extLst>
                </p:cNvPr>
                <p:cNvSpPr/>
                <p:nvPr/>
              </p:nvSpPr>
              <p:spPr>
                <a:xfrm>
                  <a:off x="1443241" y="1562100"/>
                  <a:ext cx="5093853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6A09D8C-05D1-4E4B-97E8-F7506B275B4D}"/>
                    </a:ext>
                  </a:extLst>
                </p:cNvPr>
                <p:cNvSpPr txBox="1"/>
                <p:nvPr/>
              </p:nvSpPr>
              <p:spPr>
                <a:xfrm>
                  <a:off x="1532712" y="2048794"/>
                  <a:ext cx="33510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200 km + 140 km = </a:t>
                  </a:r>
                </a:p>
              </p:txBody>
            </p:sp>
          </p:grp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86FAF26-B0F6-42B4-A42C-AEAFFF62A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65332" y="2674764"/>
                <a:ext cx="836945" cy="583622"/>
              </a:xfrm>
              <a:prstGeom prst="rect">
                <a:avLst/>
              </a:prstGeom>
            </p:spPr>
          </p:pic>
        </p:grp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CCD1FDE-BFAA-4C77-8812-230F722A3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36240" flipH="1">
              <a:off x="1212089" y="1153789"/>
              <a:ext cx="945949" cy="936206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2E0A9F2-A397-4862-B121-F2741C081569}"/>
              </a:ext>
            </a:extLst>
          </p:cNvPr>
          <p:cNvGrpSpPr/>
          <p:nvPr/>
        </p:nvGrpSpPr>
        <p:grpSpPr>
          <a:xfrm>
            <a:off x="6304168" y="1390894"/>
            <a:ext cx="5312673" cy="2023795"/>
            <a:chOff x="1399722" y="1225524"/>
            <a:chExt cx="5312673" cy="2023795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38C2B0B-F3BF-4513-9E07-A5384A1E3C7C}"/>
                </a:ext>
              </a:extLst>
            </p:cNvPr>
            <p:cNvGrpSpPr/>
            <p:nvPr/>
          </p:nvGrpSpPr>
          <p:grpSpPr>
            <a:xfrm>
              <a:off x="1609469" y="1562100"/>
              <a:ext cx="5102926" cy="1687219"/>
              <a:chOff x="1609469" y="1562100"/>
              <a:chExt cx="5102926" cy="1687219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7F5D1A34-262C-47A9-9BB3-6F7723C2419E}"/>
                  </a:ext>
                </a:extLst>
              </p:cNvPr>
              <p:cNvGrpSpPr/>
              <p:nvPr/>
            </p:nvGrpSpPr>
            <p:grpSpPr>
              <a:xfrm>
                <a:off x="1609469" y="1562100"/>
                <a:ext cx="4894201" cy="1414041"/>
                <a:chOff x="1609469" y="1562100"/>
                <a:chExt cx="4894201" cy="1414041"/>
              </a:xfrm>
            </p:grpSpPr>
            <p:sp>
              <p:nvSpPr>
                <p:cNvPr id="100" name="Rectangle: Rounded Corners 99">
                  <a:extLst>
                    <a:ext uri="{FF2B5EF4-FFF2-40B4-BE49-F238E27FC236}">
                      <a16:creationId xmlns:a16="http://schemas.microsoft.com/office/drawing/2014/main" id="{016A1D7F-442C-4EA2-8B90-78187A581D00}"/>
                    </a:ext>
                  </a:extLst>
                </p:cNvPr>
                <p:cNvSpPr/>
                <p:nvPr/>
              </p:nvSpPr>
              <p:spPr>
                <a:xfrm>
                  <a:off x="1609469" y="1562100"/>
                  <a:ext cx="4894201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CF584888-4EAF-4CC1-B070-B1BF737A11F3}"/>
                    </a:ext>
                  </a:extLst>
                </p:cNvPr>
                <p:cNvSpPr txBox="1"/>
                <p:nvPr/>
              </p:nvSpPr>
              <p:spPr>
                <a:xfrm>
                  <a:off x="1692755" y="2070401"/>
                  <a:ext cx="334446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160 km – 60 km = </a:t>
                  </a:r>
                </a:p>
              </p:txBody>
            </p:sp>
          </p:grp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15FF1C46-DA82-4DA1-811B-0F1131878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75450" y="2665697"/>
                <a:ext cx="836945" cy="583622"/>
              </a:xfrm>
              <a:prstGeom prst="rect">
                <a:avLst/>
              </a:prstGeom>
            </p:spPr>
          </p:pic>
        </p:grp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B17A63F5-314F-41AD-B8A3-EB1625C78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99722" y="1225524"/>
              <a:ext cx="921739" cy="988057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1748F7E-753E-4F7B-B8A8-AAF0B1807D35}"/>
              </a:ext>
            </a:extLst>
          </p:cNvPr>
          <p:cNvGrpSpPr/>
          <p:nvPr/>
        </p:nvGrpSpPr>
        <p:grpSpPr>
          <a:xfrm>
            <a:off x="1224361" y="3500665"/>
            <a:ext cx="4407520" cy="2111135"/>
            <a:chOff x="1660959" y="1185513"/>
            <a:chExt cx="4407520" cy="2111135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68DA3CE-F8FC-4273-A79C-38B3F7D22C26}"/>
                </a:ext>
              </a:extLst>
            </p:cNvPr>
            <p:cNvGrpSpPr/>
            <p:nvPr/>
          </p:nvGrpSpPr>
          <p:grpSpPr>
            <a:xfrm>
              <a:off x="1906007" y="1562100"/>
              <a:ext cx="4162472" cy="1734548"/>
              <a:chOff x="1906007" y="1562100"/>
              <a:chExt cx="4162472" cy="1734548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1CC7900-337D-432D-9689-3B59D2C05797}"/>
                  </a:ext>
                </a:extLst>
              </p:cNvPr>
              <p:cNvGrpSpPr/>
              <p:nvPr/>
            </p:nvGrpSpPr>
            <p:grpSpPr>
              <a:xfrm>
                <a:off x="1906007" y="1562100"/>
                <a:ext cx="3841894" cy="1414041"/>
                <a:chOff x="1906007" y="1562100"/>
                <a:chExt cx="3841894" cy="1414041"/>
              </a:xfrm>
            </p:grpSpPr>
            <p:sp>
              <p:nvSpPr>
                <p:cNvPr id="107" name="Rectangle: Rounded Corners 106">
                  <a:extLst>
                    <a:ext uri="{FF2B5EF4-FFF2-40B4-BE49-F238E27FC236}">
                      <a16:creationId xmlns:a16="http://schemas.microsoft.com/office/drawing/2014/main" id="{A2DF7FA2-6312-4736-AEEE-E9B3C4E69F5F}"/>
                    </a:ext>
                  </a:extLst>
                </p:cNvPr>
                <p:cNvSpPr/>
                <p:nvPr/>
              </p:nvSpPr>
              <p:spPr>
                <a:xfrm>
                  <a:off x="1906007" y="1562100"/>
                  <a:ext cx="3841894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A69F03D3-C7BA-4564-8860-87AC0D6E10B1}"/>
                    </a:ext>
                  </a:extLst>
                </p:cNvPr>
                <p:cNvSpPr txBox="1"/>
                <p:nvPr/>
              </p:nvSpPr>
              <p:spPr>
                <a:xfrm>
                  <a:off x="2109037" y="2019592"/>
                  <a:ext cx="279183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2 km x 9 = </a:t>
                  </a:r>
                </a:p>
              </p:txBody>
            </p:sp>
          </p:grp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A0BE9643-9073-44AF-8F8C-672B77386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31534" y="2713026"/>
                <a:ext cx="836945" cy="583622"/>
              </a:xfrm>
              <a:prstGeom prst="rect">
                <a:avLst/>
              </a:prstGeom>
            </p:spPr>
          </p:pic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A7EC8F1-1753-4622-A905-30E171376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660959" y="1185513"/>
              <a:ext cx="1012537" cy="983802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0BEE00C-11BC-4F70-BCDF-F450478A183E}"/>
              </a:ext>
            </a:extLst>
          </p:cNvPr>
          <p:cNvGrpSpPr/>
          <p:nvPr/>
        </p:nvGrpSpPr>
        <p:grpSpPr>
          <a:xfrm>
            <a:off x="6471608" y="3558364"/>
            <a:ext cx="4464656" cy="2024740"/>
            <a:chOff x="1917185" y="1179580"/>
            <a:chExt cx="4464656" cy="202474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E95C66C-EA54-4AC8-AF27-B187573A82D7}"/>
                </a:ext>
              </a:extLst>
            </p:cNvPr>
            <p:cNvGrpSpPr/>
            <p:nvPr/>
          </p:nvGrpSpPr>
          <p:grpSpPr>
            <a:xfrm>
              <a:off x="2168777" y="1562100"/>
              <a:ext cx="4213064" cy="1642220"/>
              <a:chOff x="2168777" y="1562100"/>
              <a:chExt cx="4213064" cy="164222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6818AE7B-B902-47CB-8451-502A79DC66B2}"/>
                  </a:ext>
                </a:extLst>
              </p:cNvPr>
              <p:cNvGrpSpPr/>
              <p:nvPr/>
            </p:nvGrpSpPr>
            <p:grpSpPr>
              <a:xfrm>
                <a:off x="2168777" y="1562100"/>
                <a:ext cx="3924925" cy="1414041"/>
                <a:chOff x="2168777" y="1562100"/>
                <a:chExt cx="3924925" cy="1414041"/>
              </a:xfrm>
            </p:grpSpPr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id="{077A3458-F8B9-43FD-A52B-C76ED438D59E}"/>
                    </a:ext>
                  </a:extLst>
                </p:cNvPr>
                <p:cNvSpPr/>
                <p:nvPr/>
              </p:nvSpPr>
              <p:spPr>
                <a:xfrm>
                  <a:off x="2168777" y="1562100"/>
                  <a:ext cx="392492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04465CFF-7CFE-4F1A-B96C-A0100E191DB7}"/>
                    </a:ext>
                  </a:extLst>
                </p:cNvPr>
                <p:cNvSpPr txBox="1"/>
                <p:nvPr/>
              </p:nvSpPr>
              <p:spPr>
                <a:xfrm>
                  <a:off x="2393812" y="1985391"/>
                  <a:ext cx="244913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45 km : 5 = </a:t>
                  </a:r>
                </a:p>
              </p:txBody>
            </p:sp>
          </p:grpSp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D1E62A01-2FC9-405B-A666-0BD29FDC3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44896" y="2620698"/>
                <a:ext cx="836945" cy="583622"/>
              </a:xfrm>
              <a:prstGeom prst="rect">
                <a:avLst/>
              </a:prstGeom>
            </p:spPr>
          </p:pic>
        </p:grp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C13A0C6-2793-40D5-8476-D4A2214EC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917185" y="1179580"/>
              <a:ext cx="921739" cy="983802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spid="6498" name="TextBox1" r:id="rId2" imgW="1447920" imgH="561960"/>
        </mc:Choice>
        <mc:Fallback>
          <p:control name="TextBox1" r:id="rId2" imgW="1447920" imgH="56196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770E2422-6CF6-4636-BE8D-0B0AF0D4D2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84859" y="2265917"/>
                  <a:ext cx="1448317" cy="5651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9" name="TextBox3" r:id="rId3" imgW="1447920" imgH="561960"/>
        </mc:Choice>
        <mc:Fallback>
          <p:control name="TextBox3" r:id="rId3" imgW="1447920" imgH="561960">
            <p:pic>
              <p:nvPicPr>
                <p:cNvPr id="42" name="TextBox3">
                  <a:extLst>
                    <a:ext uri="{FF2B5EF4-FFF2-40B4-BE49-F238E27FC236}">
                      <a16:creationId xmlns:a16="http://schemas.microsoft.com/office/drawing/2014/main" id="{B552A380-F5ED-461B-84EC-8B4DCD6073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50052" y="2235689"/>
                  <a:ext cx="1448317" cy="5651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0" name="TextBox2" r:id="rId4" imgW="1305000" imgH="561960"/>
        </mc:Choice>
        <mc:Fallback>
          <p:control name="TextBox2" r:id="rId4" imgW="1305000" imgH="561960">
            <p:pic>
              <p:nvPicPr>
                <p:cNvPr id="43" name="TextBox2">
                  <a:extLst>
                    <a:ext uri="{FF2B5EF4-FFF2-40B4-BE49-F238E27FC236}">
                      <a16:creationId xmlns:a16="http://schemas.microsoft.com/office/drawing/2014/main" id="{D59DC157-DF98-46E2-8A19-25265D80A7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13976" y="4378229"/>
                  <a:ext cx="1306336" cy="5651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1" name="TextBox4" r:id="rId5" imgW="1247760" imgH="561960"/>
        </mc:Choice>
        <mc:Fallback>
          <p:control name="TextBox4" r:id="rId5" imgW="1247760" imgH="561960">
            <p:pic>
              <p:nvPicPr>
                <p:cNvPr id="44" name="TextBox4">
                  <a:extLst>
                    <a:ext uri="{FF2B5EF4-FFF2-40B4-BE49-F238E27FC236}">
                      <a16:creationId xmlns:a16="http://schemas.microsoft.com/office/drawing/2014/main" id="{B2E1EABF-EA04-4E1C-8AED-70AA0AB2176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52164" y="4363044"/>
                  <a:ext cx="1245286" cy="56515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2CA3CD98-173B-4E5E-916A-D7AB38FBC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0"/>
            <a:ext cx="12186980" cy="6424106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4F1B8B-9FB2-4F71-8750-F05E4378A936}"/>
              </a:ext>
            </a:extLst>
          </p:cNvPr>
          <p:cNvSpPr/>
          <p:nvPr/>
        </p:nvSpPr>
        <p:spPr>
          <a:xfrm>
            <a:off x="1392018" y="754973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0D0C25-1A21-4873-AA41-80721C1854F8}"/>
              </a:ext>
            </a:extLst>
          </p:cNvPr>
          <p:cNvGrpSpPr/>
          <p:nvPr/>
        </p:nvGrpSpPr>
        <p:grpSpPr>
          <a:xfrm>
            <a:off x="540248" y="2105329"/>
            <a:ext cx="5138669" cy="2908278"/>
            <a:chOff x="-560552" y="3513653"/>
            <a:chExt cx="5138669" cy="290827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BDED311-E408-4930-B67E-D04529D7902C}"/>
                </a:ext>
              </a:extLst>
            </p:cNvPr>
            <p:cNvGrpSpPr/>
            <p:nvPr/>
          </p:nvGrpSpPr>
          <p:grpSpPr>
            <a:xfrm>
              <a:off x="-560552" y="3513653"/>
              <a:ext cx="5138669" cy="2908278"/>
              <a:chOff x="-560553" y="3513652"/>
              <a:chExt cx="5138678" cy="2908282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64B8486-EEDA-4F8B-9161-3AEDAD19E29F}"/>
                  </a:ext>
                </a:extLst>
              </p:cNvPr>
              <p:cNvGrpSpPr/>
              <p:nvPr/>
            </p:nvGrpSpPr>
            <p:grpSpPr>
              <a:xfrm>
                <a:off x="-560553" y="3513652"/>
                <a:ext cx="5138678" cy="2908282"/>
                <a:chOff x="601885" y="3534743"/>
                <a:chExt cx="5138678" cy="2395437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DDED3BD2-9C3E-408D-8652-759D7B1366A7}"/>
                    </a:ext>
                  </a:extLst>
                </p:cNvPr>
                <p:cNvSpPr/>
                <p:nvPr/>
              </p:nvSpPr>
              <p:spPr>
                <a:xfrm>
                  <a:off x="854802" y="3739393"/>
                  <a:ext cx="4826159" cy="1976625"/>
                </a:xfrm>
                <a:prstGeom prst="roundRect">
                  <a:avLst/>
                </a:prstGeom>
                <a:pattFill prst="pct9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0F9C818-A664-408A-BDE1-6999CFC55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39210" y="5335584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A63717D8-A42D-494E-9063-2EE3037828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601885" y="3534743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41" name="Text Box 7">
                <a:extLst>
                  <a:ext uri="{FF2B5EF4-FFF2-40B4-BE49-F238E27FC236}">
                    <a16:creationId xmlns:a16="http://schemas.microsoft.com/office/drawing/2014/main" id="{2732ED6E-D266-4C3A-A786-5358B052B9D1}"/>
                  </a:ext>
                </a:extLst>
              </p:cNvPr>
              <p:cNvSpPr txBox="1"/>
              <p:nvPr/>
            </p:nvSpPr>
            <p:spPr>
              <a:xfrm>
                <a:off x="-112119" y="3905915"/>
                <a:ext cx="4494592" cy="1451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 km        300 m + 600 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980 m + 19 m         1km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9CADA6-D27B-448C-B062-31792809586F}"/>
                </a:ext>
              </a:extLst>
            </p:cNvPr>
            <p:cNvSpPr/>
            <p:nvPr/>
          </p:nvSpPr>
          <p:spPr>
            <a:xfrm>
              <a:off x="847922" y="4087558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6623827-659C-47D6-A721-F411770C234F}"/>
                </a:ext>
              </a:extLst>
            </p:cNvPr>
            <p:cNvSpPr/>
            <p:nvPr/>
          </p:nvSpPr>
          <p:spPr>
            <a:xfrm>
              <a:off x="2207637" y="4799613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8ED8A2-5C69-492C-8884-C2E698395DC0}"/>
              </a:ext>
            </a:extLst>
          </p:cNvPr>
          <p:cNvGrpSpPr/>
          <p:nvPr/>
        </p:nvGrpSpPr>
        <p:grpSpPr>
          <a:xfrm>
            <a:off x="6227781" y="2138679"/>
            <a:ext cx="5092120" cy="2915160"/>
            <a:chOff x="8112511" y="2110711"/>
            <a:chExt cx="5092120" cy="291516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F5641D7-E28C-4C13-8885-F955C3431A68}"/>
                </a:ext>
              </a:extLst>
            </p:cNvPr>
            <p:cNvGrpSpPr/>
            <p:nvPr/>
          </p:nvGrpSpPr>
          <p:grpSpPr>
            <a:xfrm>
              <a:off x="8112511" y="2110711"/>
              <a:ext cx="5092120" cy="2915160"/>
              <a:chOff x="8423684" y="3308600"/>
              <a:chExt cx="5092120" cy="291516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BD05D5E-92D2-4734-A6CD-EF69DB686B0F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857546" cy="2915160"/>
                <a:chOff x="6332028" y="1216473"/>
                <a:chExt cx="4857546" cy="2915160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5904D2FF-EAEB-42F3-8264-541801BFCB60}"/>
                    </a:ext>
                  </a:extLst>
                </p:cNvPr>
                <p:cNvSpPr/>
                <p:nvPr/>
              </p:nvSpPr>
              <p:spPr>
                <a:xfrm>
                  <a:off x="6670904" y="1472662"/>
                  <a:ext cx="4518670" cy="2395305"/>
                </a:xfrm>
                <a:prstGeom prst="roundRect">
                  <a:avLst/>
                </a:prstGeom>
                <a:pattFill prst="pct9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429E9DEA-2C63-4F8D-9009-620C65750B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2D3480A0-D3CC-42AB-A429-F345C20F2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34525" y="3276572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50" name="Text Box 7">
                <a:extLst>
                  <a:ext uri="{FF2B5EF4-FFF2-40B4-BE49-F238E27FC236}">
                    <a16:creationId xmlns:a16="http://schemas.microsoft.com/office/drawing/2014/main" id="{82E263CA-662C-44E0-9525-01025C74F5F0}"/>
                  </a:ext>
                </a:extLst>
              </p:cNvPr>
              <p:cNvSpPr txBox="1"/>
              <p:nvPr/>
            </p:nvSpPr>
            <p:spPr>
              <a:xfrm>
                <a:off x="8916612" y="3658224"/>
                <a:ext cx="4599192" cy="1451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1000 m        1 km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315 m + 683 m        1 km</a:t>
                </a: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43CFEF7-2BEC-4FBF-B0F4-3C793EF8AC24}"/>
                </a:ext>
              </a:extLst>
            </p:cNvPr>
            <p:cNvSpPr/>
            <p:nvPr/>
          </p:nvSpPr>
          <p:spPr>
            <a:xfrm>
              <a:off x="10151953" y="2625824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3FBD6A4-A57F-4FD8-A0B4-A0EFC3300F7C}"/>
                </a:ext>
              </a:extLst>
            </p:cNvPr>
            <p:cNvSpPr/>
            <p:nvPr/>
          </p:nvSpPr>
          <p:spPr>
            <a:xfrm>
              <a:off x="11193247" y="3355140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DA0BD926-339D-47D0-B2B8-009BC9A1855B}"/>
              </a:ext>
            </a:extLst>
          </p:cNvPr>
          <p:cNvSpPr/>
          <p:nvPr/>
        </p:nvSpPr>
        <p:spPr>
          <a:xfrm>
            <a:off x="1944503" y="2684816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3858C20-08C9-41B3-9111-02EF4589E996}"/>
              </a:ext>
            </a:extLst>
          </p:cNvPr>
          <p:cNvSpPr/>
          <p:nvPr/>
        </p:nvSpPr>
        <p:spPr>
          <a:xfrm>
            <a:off x="3299754" y="3373925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C7144FE-7162-49C7-936C-179A11A6320F}"/>
              </a:ext>
            </a:extLst>
          </p:cNvPr>
          <p:cNvSpPr/>
          <p:nvPr/>
        </p:nvSpPr>
        <p:spPr>
          <a:xfrm>
            <a:off x="9294904" y="3372100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A846C09-FAE7-4398-A42E-9AAFC96506A1}"/>
              </a:ext>
            </a:extLst>
          </p:cNvPr>
          <p:cNvGrpSpPr/>
          <p:nvPr/>
        </p:nvGrpSpPr>
        <p:grpSpPr>
          <a:xfrm>
            <a:off x="1906923" y="433894"/>
            <a:ext cx="1568971" cy="1410499"/>
            <a:chOff x="2020348" y="278863"/>
            <a:chExt cx="1568971" cy="141049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8E3EC0-2BD0-482F-8D0C-054B68B974E1}"/>
                </a:ext>
              </a:extLst>
            </p:cNvPr>
            <p:cNvSpPr/>
            <p:nvPr/>
          </p:nvSpPr>
          <p:spPr>
            <a:xfrm>
              <a:off x="2572742" y="278863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63D41D0-6EBF-4469-A4F5-39341A0DEDD1}"/>
                </a:ext>
              </a:extLst>
            </p:cNvPr>
            <p:cNvSpPr txBox="1"/>
            <p:nvPr/>
          </p:nvSpPr>
          <p:spPr>
            <a:xfrm>
              <a:off x="3109614" y="796817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6E9949F-6C1E-465C-8DCE-975A157EBD89}"/>
                </a:ext>
              </a:extLst>
            </p:cNvPr>
            <p:cNvSpPr txBox="1"/>
            <p:nvPr/>
          </p:nvSpPr>
          <p:spPr>
            <a:xfrm>
              <a:off x="2020348" y="634317"/>
              <a:ext cx="571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66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</a:t>
              </a: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C6B8F7CF-3B36-4993-B668-0203235B13E5}"/>
              </a:ext>
            </a:extLst>
          </p:cNvPr>
          <p:cNvSpPr/>
          <p:nvPr/>
        </p:nvSpPr>
        <p:spPr>
          <a:xfrm>
            <a:off x="8253960" y="2640179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0139B15-3A24-45A4-8B0E-67607D01C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7236" y="245790"/>
            <a:ext cx="1068091" cy="10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1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25498" y="3685435"/>
            <a:ext cx="732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76500" y="3626711"/>
            <a:ext cx="732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70071" y="24872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19CDDB-5F4C-49EA-9C26-A9B13912E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F44BB39-61B1-4380-80B1-68713ADAA98E}"/>
              </a:ext>
            </a:extLst>
          </p:cNvPr>
          <p:cNvGrpSpPr/>
          <p:nvPr/>
        </p:nvGrpSpPr>
        <p:grpSpPr>
          <a:xfrm>
            <a:off x="704831" y="1381328"/>
            <a:ext cx="10872689" cy="4614231"/>
            <a:chOff x="704831" y="1798505"/>
            <a:chExt cx="10872689" cy="41970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76469C6-67F6-44BB-BBAA-524B0BF71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46" b="99291" l="1401" r="98880">
                          <a14:foregroundMark x1="14286" y1="22695" x2="16527" y2="76596"/>
                          <a14:foregroundMark x1="19328" y1="7801" x2="19328" y2="7801"/>
                          <a14:foregroundMark x1="7843" y1="23404" x2="5882" y2="59574"/>
                          <a14:foregroundMark x1="5882" y1="59574" x2="5882" y2="60284"/>
                          <a14:foregroundMark x1="1401" y1="63121" x2="1401" y2="63121"/>
                          <a14:foregroundMark x1="7563" y1="93617" x2="45658" y2="95035"/>
                          <a14:foregroundMark x1="45658" y1="95035" x2="85994" y2="92908"/>
                          <a14:foregroundMark x1="92437" y1="18440" x2="96078" y2="43972"/>
                          <a14:foregroundMark x1="96078" y1="43972" x2="95798" y2="73050"/>
                          <a14:foregroundMark x1="95798" y1="73050" x2="94398" y2="83688"/>
                          <a14:foregroundMark x1="98880" y1="57447" x2="98880" y2="57447"/>
                          <a14:foregroundMark x1="93838" y1="82270" x2="89076" y2="97872"/>
                          <a14:foregroundMark x1="89076" y1="97872" x2="88235" y2="99291"/>
                          <a14:foregroundMark x1="9804" y1="3546" x2="9804" y2="3546"/>
                          <a14:foregroundMark x1="9244" y1="90071" x2="33613" y2="84397"/>
                          <a14:foregroundMark x1="33613" y1="84397" x2="33613" y2="83688"/>
                          <a14:foregroundMark x1="19608" y1="68794" x2="70028" y2="63121"/>
                          <a14:foregroundMark x1="17927" y1="45390" x2="72549" y2="45390"/>
                          <a14:foregroundMark x1="33894" y1="31915" x2="87115" y2="36170"/>
                          <a14:foregroundMark x1="67787" y1="78723" x2="91036" y2="83688"/>
                          <a14:foregroundMark x1="70588" y1="79433" x2="87395" y2="71631"/>
                          <a14:foregroundMark x1="68627" y1="84397" x2="84874" y2="85106"/>
                          <a14:foregroundMark x1="22689" y1="10638" x2="28291" y2="10638"/>
                          <a14:foregroundMark x1="28571" y1="10638" x2="35821" y2="9983"/>
                          <a14:foregroundMark x1="75560" y1="9424" x2="90756" y2="11348"/>
                          <a14:foregroundMark x1="77311" y1="11348" x2="88515" y2="9929"/>
                          <a14:foregroundMark x1="36975" y1="9929" x2="36975" y2="9929"/>
                          <a14:foregroundMark x1="37815" y1="10638" x2="37815" y2="10638"/>
                          <a14:foregroundMark x1="39216" y1="9929" x2="39216" y2="9929"/>
                          <a14:foregroundMark x1="41176" y1="9220" x2="41176" y2="9220"/>
                          <a14:foregroundMark x1="42577" y1="9220" x2="42577" y2="9220"/>
                          <a14:foregroundMark x1="43697" y1="9220" x2="43697" y2="9220"/>
                          <a14:foregroundMark x1="45938" y1="9929" x2="45938" y2="9929"/>
                          <a14:foregroundMark x1="43978" y1="10638" x2="49860" y2="10638"/>
                          <a14:foregroundMark x1="50140" y1="10638" x2="59384" y2="10638"/>
                          <a14:foregroundMark x1="59384" y1="10638" x2="67227" y2="9929"/>
                          <a14:foregroundMark x1="67227" y1="9929" x2="67227" y2="9929"/>
                          <a14:foregroundMark x1="67227" y1="9929" x2="74510" y2="10638"/>
                          <a14:backgroundMark x1="28852" y1="3546" x2="28852" y2="3546"/>
                          <a14:backgroundMark x1="37255" y1="4255" x2="37255" y2="4255"/>
                          <a14:backgroundMark x1="76334" y1="3558" x2="77031" y2="3546"/>
                          <a14:backgroundMark x1="68760" y1="3693" x2="68834" y2="3692"/>
                          <a14:backgroundMark x1="51529" y1="4001" x2="51810" y2="3996"/>
                          <a14:backgroundMark x1="37255" y1="4255" x2="45620" y2="4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0" r="38353"/>
            <a:stretch/>
          </p:blipFill>
          <p:spPr>
            <a:xfrm>
              <a:off x="3490183" y="1798505"/>
              <a:ext cx="4612956" cy="3838163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AF68854-066F-478F-8EE7-18317E93B553}"/>
                </a:ext>
              </a:extLst>
            </p:cNvPr>
            <p:cNvGrpSpPr/>
            <p:nvPr/>
          </p:nvGrpSpPr>
          <p:grpSpPr>
            <a:xfrm>
              <a:off x="704831" y="1798505"/>
              <a:ext cx="10872689" cy="4197054"/>
              <a:chOff x="1063468" y="1740138"/>
              <a:chExt cx="10462482" cy="419705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4D4EDE9-9A17-4A08-A20B-DDA6C2ADB1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96"/>
              <a:stretch/>
            </p:blipFill>
            <p:spPr>
              <a:xfrm>
                <a:off x="8182651" y="1740138"/>
                <a:ext cx="3343299" cy="383816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B52A873-7BDA-4A1C-B7E8-0093E32DED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634" b="93662" l="562" r="98034">
                            <a14:foregroundMark x1="25339" y1="37251" x2="47753" y2="66197"/>
                            <a14:foregroundMark x1="23838" y1="35312" x2="24689" y2="36411"/>
                            <a14:foregroundMark x1="10674" y1="18310" x2="11437" y2="19296"/>
                            <a14:foregroundMark x1="47753" y1="66197" x2="47753" y2="66197"/>
                            <a14:foregroundMark x1="7303" y1="23239" x2="11861" y2="64048"/>
                            <a14:foregroundMark x1="1966" y1="58451" x2="1966" y2="58451"/>
                            <a14:foregroundMark x1="7536" y1="13380" x2="8708" y2="21831"/>
                            <a14:foregroundMark x1="6461" y1="5634" x2="7536" y2="13380"/>
                            <a14:foregroundMark x1="21279" y1="93383" x2="33427" y2="93662"/>
                            <a14:foregroundMark x1="2809" y1="92958" x2="15626" y2="93253"/>
                            <a14:foregroundMark x1="91292" y1="15493" x2="95506" y2="36620"/>
                            <a14:foregroundMark x1="95506" y1="36620" x2="93820" y2="66197"/>
                            <a14:foregroundMark x1="93820" y1="64789" x2="98034" y2="57746"/>
                            <a14:foregroundMark x1="85393" y1="22535" x2="93539" y2="42254"/>
                            <a14:foregroundMark x1="93539" y1="42254" x2="93539" y2="42958"/>
                            <a14:foregroundMark x1="89045" y1="43662" x2="90449" y2="59155"/>
                            <a14:foregroundMark x1="92416" y1="82394" x2="94944" y2="78169"/>
                            <a14:foregroundMark x1="94944" y1="85211" x2="94944" y2="85211"/>
                            <a14:foregroundMark x1="1124" y1="93662" x2="1124" y2="93662"/>
                            <a14:foregroundMark x1="3652" y1="87324" x2="3652" y2="87324"/>
                            <a14:foregroundMark x1="5056" y1="65493" x2="5337" y2="70423"/>
                            <a14:foregroundMark x1="562" y1="56338" x2="562" y2="56338"/>
                            <a14:foregroundMark x1="2528" y1="52113" x2="2528" y2="52113"/>
                            <a14:foregroundMark x1="4213" y1="47887" x2="4213" y2="47887"/>
                            <a14:foregroundMark x1="5337" y1="31690" x2="5337" y2="40845"/>
                            <a14:foregroundMark x1="10674" y1="10563" x2="10821" y2="10606"/>
                            <a14:foregroundMark x1="29068" y1="13144" x2="30337" y2="13380"/>
                            <a14:foregroundMark x1="28933" y1="14085" x2="39888" y2="15493"/>
                            <a14:foregroundMark x1="30899" y1="11972" x2="48034" y2="11972"/>
                            <a14:foregroundMark x1="43539" y1="12676" x2="58427" y2="12676"/>
                            <a14:foregroundMark x1="49438" y1="13380" x2="69663" y2="13380"/>
                            <a14:foregroundMark x1="58427" y1="11972" x2="64607" y2="11972"/>
                            <a14:foregroundMark x1="64607" y1="11972" x2="79494" y2="11268"/>
                            <a14:foregroundMark x1="13483" y1="8451" x2="13483" y2="8451"/>
                            <a14:foregroundMark x1="16292" y1="9859" x2="16292" y2="9859"/>
                            <a14:foregroundMark x1="24719" y1="10563" x2="24719" y2="10563"/>
                            <a14:foregroundMark x1="26404" y1="9859" x2="26404" y2="9859"/>
                            <a14:foregroundMark x1="27809" y1="9859" x2="27809" y2="9859"/>
                            <a14:foregroundMark x1="29775" y1="10563" x2="29775" y2="10563"/>
                            <a14:foregroundMark x1="32022" y1="10563" x2="32022" y2="10563"/>
                            <a14:foregroundMark x1="33427" y1="10563" x2="33427" y2="10563"/>
                            <a14:foregroundMark x1="35674" y1="10563" x2="35674" y2="10563"/>
                            <a14:foregroundMark x1="38483" y1="10563" x2="38483" y2="10563"/>
                            <a14:foregroundMark x1="40169" y1="10563" x2="40169" y2="10563"/>
                            <a14:foregroundMark x1="42697" y1="9859" x2="42697" y2="9859"/>
                            <a14:foregroundMark x1="45506" y1="10563" x2="45506" y2="10563"/>
                            <a14:foregroundMark x1="47753" y1="10563" x2="47753" y2="10563"/>
                            <a14:foregroundMark x1="49719" y1="10563" x2="49719" y2="10563"/>
                            <a14:foregroundMark x1="51404" y1="10563" x2="51404" y2="10563"/>
                            <a14:foregroundMark x1="53652" y1="10563" x2="53652" y2="10563"/>
                            <a14:foregroundMark x1="55899" y1="10563" x2="55899" y2="10563"/>
                            <a14:foregroundMark x1="57022" y1="9859" x2="57022" y2="9859"/>
                            <a14:foregroundMark x1="59270" y1="9859" x2="59270" y2="9859"/>
                            <a14:foregroundMark x1="61517" y1="10563" x2="61517" y2="10563"/>
                            <a14:foregroundMark x1="62921" y1="10563" x2="62921" y2="10563"/>
                            <a14:foregroundMark x1="64326" y1="11268" x2="64326" y2="11268"/>
                            <a14:foregroundMark x1="65169" y1="10563" x2="65169" y2="10563"/>
                            <a14:foregroundMark x1="66573" y1="9859" x2="66573" y2="9859"/>
                            <a14:foregroundMark x1="67697" y1="9859" x2="67697" y2="9859"/>
                            <a14:foregroundMark x1="68820" y1="10563" x2="68820" y2="10563"/>
                            <a14:foregroundMark x1="70225" y1="10563" x2="70225" y2="10563"/>
                            <a14:foregroundMark x1="71348" y1="10563" x2="71348" y2="10563"/>
                            <a14:foregroundMark x1="72753" y1="10563" x2="72753" y2="10563"/>
                            <a14:foregroundMark x1="74438" y1="10563" x2="74438" y2="10563"/>
                            <a14:foregroundMark x1="76124" y1="10563" x2="76124" y2="10563"/>
                            <a14:foregroundMark x1="78371" y1="10563" x2="78371" y2="10563"/>
                            <a14:foregroundMark x1="80056" y1="10563" x2="80056" y2="10563"/>
                            <a14:foregroundMark x1="81461" y1="9859" x2="81461" y2="9859"/>
                            <a14:foregroundMark x1="83427" y1="10563" x2="83427" y2="10563"/>
                            <a14:foregroundMark x1="84831" y1="10563" x2="84831" y2="10563"/>
                            <a14:foregroundMark x1="86517" y1="10563" x2="86517" y2="10563"/>
                            <a14:foregroundMark x1="87921" y1="10563" x2="87921" y2="10563"/>
                            <a14:foregroundMark x1="89326" y1="10563" x2="89326" y2="10563"/>
                            <a14:foregroundMark x1="17135" y1="48592" x2="18820" y2="50000"/>
                            <a14:backgroundMark x1="13202" y1="1408" x2="31742" y2="2817"/>
                            <a14:backgroundMark x1="18539" y1="38732" x2="18539" y2="38732"/>
                            <a14:backgroundMark x1="18820" y1="19014" x2="20773" y2="37197"/>
                            <a14:backgroundMark x1="15449" y1="13380" x2="17135" y2="19718"/>
                            <a14:backgroundMark x1="15449" y1="14085" x2="21910" y2="16197"/>
                            <a14:backgroundMark x1="14326" y1="14085" x2="14326" y2="14085"/>
                            <a14:backgroundMark x1="13202" y1="13380" x2="13202" y2="13380"/>
                            <a14:backgroundMark x1="20290" y1="45399" x2="21067" y2="49296"/>
                            <a14:backgroundMark x1="20787" y1="51408" x2="20787" y2="51408"/>
                            <a14:backgroundMark x1="20225" y1="51408" x2="20506" y2="55634"/>
                            <a14:backgroundMark x1="17978" y1="69718" x2="17978" y2="70423"/>
                            <a14:backgroundMark x1="17697" y1="61972" x2="18820" y2="81690"/>
                            <a14:backgroundMark x1="19663" y1="64789" x2="19944" y2="78873"/>
                            <a14:backgroundMark x1="20787" y1="57042" x2="20787" y2="70423"/>
                            <a14:backgroundMark x1="10674" y1="76056" x2="10674" y2="83099"/>
                            <a14:backgroundMark x1="17978" y1="59155" x2="17978" y2="59155"/>
                            <a14:backgroundMark x1="17978" y1="57042" x2="17978" y2="57042"/>
                            <a14:backgroundMark x1="14326" y1="99296" x2="21067" y2="943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29"/>
              <a:stretch/>
            </p:blipFill>
            <p:spPr>
              <a:xfrm>
                <a:off x="9842651" y="2765772"/>
                <a:ext cx="1683299" cy="317142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DB09FC4-10CF-4301-BA13-D70552AE5A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419"/>
              <a:stretch/>
            </p:blipFill>
            <p:spPr>
              <a:xfrm>
                <a:off x="1063468" y="1740138"/>
                <a:ext cx="2680266" cy="3838163"/>
              </a:xfrm>
              <a:prstGeom prst="rect">
                <a:avLst/>
              </a:prstGeom>
            </p:spPr>
          </p:pic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8F1B8D9-12AD-4902-A8F0-05E43220C88A}"/>
              </a:ext>
            </a:extLst>
          </p:cNvPr>
          <p:cNvSpPr/>
          <p:nvPr/>
        </p:nvSpPr>
        <p:spPr>
          <a:xfrm>
            <a:off x="4427914" y="243775"/>
            <a:ext cx="33361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ĐỐ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EFA16-4314-458E-99DA-0E0F9ECC6E3A}"/>
              </a:ext>
            </a:extLst>
          </p:cNvPr>
          <p:cNvSpPr txBox="1"/>
          <p:nvPr/>
        </p:nvSpPr>
        <p:spPr>
          <a:xfrm>
            <a:off x="4564942" y="3720286"/>
            <a:ext cx="3735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15  ...</a:t>
            </a:r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FE43DBD7-D533-4D1D-857C-3816825F6BBB}"/>
              </a:ext>
            </a:extLst>
          </p:cNvPr>
          <p:cNvSpPr/>
          <p:nvPr/>
        </p:nvSpPr>
        <p:spPr>
          <a:xfrm>
            <a:off x="452336" y="197067"/>
            <a:ext cx="807396" cy="817681"/>
          </a:xfrm>
          <a:prstGeom prst="star6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9603-A1B6-4583-89E0-6D158F132C97}"/>
              </a:ext>
            </a:extLst>
          </p:cNvPr>
          <p:cNvSpPr txBox="1"/>
          <p:nvPr/>
        </p:nvSpPr>
        <p:spPr>
          <a:xfrm>
            <a:off x="3018815" y="2366141"/>
            <a:ext cx="6225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387F9-B4E5-4A60-B6F2-001AF247D843}"/>
              </a:ext>
            </a:extLst>
          </p:cNvPr>
          <p:cNvSpPr txBox="1"/>
          <p:nvPr/>
        </p:nvSpPr>
        <p:spPr>
          <a:xfrm>
            <a:off x="7565379" y="3740607"/>
            <a:ext cx="9889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440BF51-8058-4ABF-B83D-3445F4C4BE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/>
          <a:stretch/>
        </p:blipFill>
        <p:spPr>
          <a:xfrm rot="1679415" flipH="1">
            <a:off x="3216409" y="3234062"/>
            <a:ext cx="909426" cy="15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6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0" grpId="0"/>
      <p:bldP spid="16" grpId="0" animBg="1"/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70386D-E4BB-4CDB-B346-194609D95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2834E31-A3ED-4F26-82E8-4AB7060EC064}"/>
              </a:ext>
            </a:extLst>
          </p:cNvPr>
          <p:cNvGrpSpPr/>
          <p:nvPr/>
        </p:nvGrpSpPr>
        <p:grpSpPr>
          <a:xfrm>
            <a:off x="704831" y="1381328"/>
            <a:ext cx="10872689" cy="4614231"/>
            <a:chOff x="704831" y="1798505"/>
            <a:chExt cx="10872689" cy="41970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05442E-668D-495F-AD51-4182B9749895}"/>
                </a:ext>
              </a:extLst>
            </p:cNvPr>
            <p:cNvGrpSpPr/>
            <p:nvPr/>
          </p:nvGrpSpPr>
          <p:grpSpPr>
            <a:xfrm>
              <a:off x="704831" y="1798505"/>
              <a:ext cx="10872689" cy="4197054"/>
              <a:chOff x="1063468" y="1740138"/>
              <a:chExt cx="10462482" cy="41970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3B10F60-86ED-4DCC-B3C2-AFDDBEDF71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96"/>
              <a:stretch/>
            </p:blipFill>
            <p:spPr>
              <a:xfrm>
                <a:off x="8182651" y="1740138"/>
                <a:ext cx="3343299" cy="38381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4D8AD60-C778-48DF-9FA4-879E257F5F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634" b="93662" l="562" r="98034">
                            <a14:foregroundMark x1="25339" y1="37251" x2="47753" y2="66197"/>
                            <a14:foregroundMark x1="23838" y1="35312" x2="24689" y2="36411"/>
                            <a14:foregroundMark x1="10674" y1="18310" x2="11437" y2="19296"/>
                            <a14:foregroundMark x1="47753" y1="66197" x2="47753" y2="66197"/>
                            <a14:foregroundMark x1="7303" y1="23239" x2="11861" y2="64048"/>
                            <a14:foregroundMark x1="1966" y1="58451" x2="1966" y2="58451"/>
                            <a14:foregroundMark x1="7536" y1="13380" x2="8708" y2="21831"/>
                            <a14:foregroundMark x1="6461" y1="5634" x2="7536" y2="13380"/>
                            <a14:foregroundMark x1="21279" y1="93383" x2="33427" y2="93662"/>
                            <a14:foregroundMark x1="2809" y1="92958" x2="15626" y2="93253"/>
                            <a14:foregroundMark x1="91292" y1="15493" x2="95506" y2="36620"/>
                            <a14:foregroundMark x1="95506" y1="36620" x2="93820" y2="66197"/>
                            <a14:foregroundMark x1="93820" y1="64789" x2="98034" y2="57746"/>
                            <a14:foregroundMark x1="85393" y1="22535" x2="93539" y2="42254"/>
                            <a14:foregroundMark x1="93539" y1="42254" x2="93539" y2="42958"/>
                            <a14:foregroundMark x1="89045" y1="43662" x2="90449" y2="59155"/>
                            <a14:foregroundMark x1="92416" y1="82394" x2="94944" y2="78169"/>
                            <a14:foregroundMark x1="94944" y1="85211" x2="94944" y2="85211"/>
                            <a14:foregroundMark x1="1124" y1="93662" x2="1124" y2="93662"/>
                            <a14:foregroundMark x1="3652" y1="87324" x2="3652" y2="87324"/>
                            <a14:foregroundMark x1="5056" y1="65493" x2="5337" y2="70423"/>
                            <a14:foregroundMark x1="562" y1="56338" x2="562" y2="56338"/>
                            <a14:foregroundMark x1="2528" y1="52113" x2="2528" y2="52113"/>
                            <a14:foregroundMark x1="4213" y1="47887" x2="4213" y2="47887"/>
                            <a14:foregroundMark x1="5337" y1="31690" x2="5337" y2="40845"/>
                            <a14:foregroundMark x1="10674" y1="10563" x2="10821" y2="10606"/>
                            <a14:foregroundMark x1="29068" y1="13144" x2="30337" y2="13380"/>
                            <a14:foregroundMark x1="28933" y1="14085" x2="39888" y2="15493"/>
                            <a14:foregroundMark x1="30899" y1="11972" x2="48034" y2="11972"/>
                            <a14:foregroundMark x1="43539" y1="12676" x2="58427" y2="12676"/>
                            <a14:foregroundMark x1="49438" y1="13380" x2="69663" y2="13380"/>
                            <a14:foregroundMark x1="58427" y1="11972" x2="64607" y2="11972"/>
                            <a14:foregroundMark x1="64607" y1="11972" x2="79494" y2="11268"/>
                            <a14:foregroundMark x1="13483" y1="8451" x2="13483" y2="8451"/>
                            <a14:foregroundMark x1="16292" y1="9859" x2="16292" y2="9859"/>
                            <a14:foregroundMark x1="24719" y1="10563" x2="24719" y2="10563"/>
                            <a14:foregroundMark x1="26404" y1="9859" x2="26404" y2="9859"/>
                            <a14:foregroundMark x1="27809" y1="9859" x2="27809" y2="9859"/>
                            <a14:foregroundMark x1="29775" y1="10563" x2="29775" y2="10563"/>
                            <a14:foregroundMark x1="32022" y1="10563" x2="32022" y2="10563"/>
                            <a14:foregroundMark x1="33427" y1="10563" x2="33427" y2="10563"/>
                            <a14:foregroundMark x1="35674" y1="10563" x2="35674" y2="10563"/>
                            <a14:foregroundMark x1="38483" y1="10563" x2="38483" y2="10563"/>
                            <a14:foregroundMark x1="40169" y1="10563" x2="40169" y2="10563"/>
                            <a14:foregroundMark x1="42697" y1="9859" x2="42697" y2="9859"/>
                            <a14:foregroundMark x1="45506" y1="10563" x2="45506" y2="10563"/>
                            <a14:foregroundMark x1="47753" y1="10563" x2="47753" y2="10563"/>
                            <a14:foregroundMark x1="49719" y1="10563" x2="49719" y2="10563"/>
                            <a14:foregroundMark x1="51404" y1="10563" x2="51404" y2="10563"/>
                            <a14:foregroundMark x1="53652" y1="10563" x2="53652" y2="10563"/>
                            <a14:foregroundMark x1="55899" y1="10563" x2="55899" y2="10563"/>
                            <a14:foregroundMark x1="57022" y1="9859" x2="57022" y2="9859"/>
                            <a14:foregroundMark x1="59270" y1="9859" x2="59270" y2="9859"/>
                            <a14:foregroundMark x1="61517" y1="10563" x2="61517" y2="10563"/>
                            <a14:foregroundMark x1="62921" y1="10563" x2="62921" y2="10563"/>
                            <a14:foregroundMark x1="64326" y1="11268" x2="64326" y2="11268"/>
                            <a14:foregroundMark x1="65169" y1="10563" x2="65169" y2="10563"/>
                            <a14:foregroundMark x1="66573" y1="9859" x2="66573" y2="9859"/>
                            <a14:foregroundMark x1="67697" y1="9859" x2="67697" y2="9859"/>
                            <a14:foregroundMark x1="68820" y1="10563" x2="68820" y2="10563"/>
                            <a14:foregroundMark x1="70225" y1="10563" x2="70225" y2="10563"/>
                            <a14:foregroundMark x1="71348" y1="10563" x2="71348" y2="10563"/>
                            <a14:foregroundMark x1="72753" y1="10563" x2="72753" y2="10563"/>
                            <a14:foregroundMark x1="74438" y1="10563" x2="74438" y2="10563"/>
                            <a14:foregroundMark x1="76124" y1="10563" x2="76124" y2="10563"/>
                            <a14:foregroundMark x1="78371" y1="10563" x2="78371" y2="10563"/>
                            <a14:foregroundMark x1="80056" y1="10563" x2="80056" y2="10563"/>
                            <a14:foregroundMark x1="81461" y1="9859" x2="81461" y2="9859"/>
                            <a14:foregroundMark x1="83427" y1="10563" x2="83427" y2="10563"/>
                            <a14:foregroundMark x1="84831" y1="10563" x2="84831" y2="10563"/>
                            <a14:foregroundMark x1="86517" y1="10563" x2="86517" y2="10563"/>
                            <a14:foregroundMark x1="87921" y1="10563" x2="87921" y2="10563"/>
                            <a14:foregroundMark x1="89326" y1="10563" x2="89326" y2="10563"/>
                            <a14:foregroundMark x1="17135" y1="48592" x2="18820" y2="50000"/>
                            <a14:backgroundMark x1="13202" y1="1408" x2="31742" y2="2817"/>
                            <a14:backgroundMark x1="18539" y1="38732" x2="18539" y2="38732"/>
                            <a14:backgroundMark x1="18820" y1="19014" x2="20773" y2="37197"/>
                            <a14:backgroundMark x1="15449" y1="13380" x2="17135" y2="19718"/>
                            <a14:backgroundMark x1="15449" y1="14085" x2="21910" y2="16197"/>
                            <a14:backgroundMark x1="14326" y1="14085" x2="14326" y2="14085"/>
                            <a14:backgroundMark x1="13202" y1="13380" x2="13202" y2="13380"/>
                            <a14:backgroundMark x1="20290" y1="45399" x2="21067" y2="49296"/>
                            <a14:backgroundMark x1="20787" y1="51408" x2="20787" y2="51408"/>
                            <a14:backgroundMark x1="20225" y1="51408" x2="20506" y2="55634"/>
                            <a14:backgroundMark x1="17978" y1="69718" x2="17978" y2="70423"/>
                            <a14:backgroundMark x1="17697" y1="61972" x2="18820" y2="81690"/>
                            <a14:backgroundMark x1="19663" y1="64789" x2="19944" y2="78873"/>
                            <a14:backgroundMark x1="20787" y1="57042" x2="20787" y2="70423"/>
                            <a14:backgroundMark x1="10674" y1="76056" x2="10674" y2="83099"/>
                            <a14:backgroundMark x1="17978" y1="59155" x2="17978" y2="59155"/>
                            <a14:backgroundMark x1="17978" y1="57042" x2="17978" y2="57042"/>
                            <a14:backgroundMark x1="14326" y1="99296" x2="21067" y2="943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29"/>
              <a:stretch/>
            </p:blipFill>
            <p:spPr>
              <a:xfrm>
                <a:off x="9842651" y="2765772"/>
                <a:ext cx="1683299" cy="31714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6918754-283D-4AA4-81D7-4176E2D755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419"/>
              <a:stretch/>
            </p:blipFill>
            <p:spPr>
              <a:xfrm>
                <a:off x="1063468" y="1740138"/>
                <a:ext cx="2680266" cy="3838163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6D3CDE-81B6-4853-9CF4-60A2C7F7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46" b="99291" l="1401" r="98880">
                          <a14:foregroundMark x1="14286" y1="22695" x2="16527" y2="76596"/>
                          <a14:foregroundMark x1="19328" y1="7801" x2="19328" y2="7801"/>
                          <a14:foregroundMark x1="7843" y1="23404" x2="5882" y2="59574"/>
                          <a14:foregroundMark x1="5882" y1="59574" x2="5882" y2="60284"/>
                          <a14:foregroundMark x1="1401" y1="63121" x2="1401" y2="63121"/>
                          <a14:foregroundMark x1="7563" y1="93617" x2="45658" y2="95035"/>
                          <a14:foregroundMark x1="45658" y1="95035" x2="85994" y2="92908"/>
                          <a14:foregroundMark x1="92437" y1="18440" x2="96078" y2="43972"/>
                          <a14:foregroundMark x1="96078" y1="43972" x2="95798" y2="73050"/>
                          <a14:foregroundMark x1="95798" y1="73050" x2="94398" y2="83688"/>
                          <a14:foregroundMark x1="98880" y1="57447" x2="98880" y2="57447"/>
                          <a14:foregroundMark x1="93838" y1="82270" x2="89076" y2="97872"/>
                          <a14:foregroundMark x1="89076" y1="97872" x2="88235" y2="99291"/>
                          <a14:foregroundMark x1="9804" y1="3546" x2="9804" y2="3546"/>
                          <a14:foregroundMark x1="9244" y1="90071" x2="33613" y2="84397"/>
                          <a14:foregroundMark x1="33613" y1="84397" x2="33613" y2="83688"/>
                          <a14:foregroundMark x1="19608" y1="68794" x2="70028" y2="63121"/>
                          <a14:foregroundMark x1="17927" y1="45390" x2="72549" y2="45390"/>
                          <a14:foregroundMark x1="33894" y1="31915" x2="87115" y2="36170"/>
                          <a14:foregroundMark x1="67787" y1="78723" x2="91036" y2="83688"/>
                          <a14:foregroundMark x1="70588" y1="79433" x2="87395" y2="71631"/>
                          <a14:foregroundMark x1="68627" y1="84397" x2="84874" y2="85106"/>
                          <a14:foregroundMark x1="22689" y1="10638" x2="28291" y2="10638"/>
                          <a14:foregroundMark x1="28571" y1="10638" x2="35821" y2="9983"/>
                          <a14:foregroundMark x1="75560" y1="9424" x2="90756" y2="11348"/>
                          <a14:foregroundMark x1="77311" y1="11348" x2="88515" y2="9929"/>
                          <a14:foregroundMark x1="36975" y1="9929" x2="36975" y2="9929"/>
                          <a14:foregroundMark x1="37815" y1="10638" x2="37815" y2="10638"/>
                          <a14:foregroundMark x1="39216" y1="9929" x2="39216" y2="9929"/>
                          <a14:foregroundMark x1="41176" y1="9220" x2="41176" y2="9220"/>
                          <a14:foregroundMark x1="42577" y1="9220" x2="42577" y2="9220"/>
                          <a14:foregroundMark x1="43697" y1="9220" x2="43697" y2="9220"/>
                          <a14:foregroundMark x1="45938" y1="9929" x2="45938" y2="9929"/>
                          <a14:foregroundMark x1="43978" y1="10638" x2="49860" y2="10638"/>
                          <a14:foregroundMark x1="50140" y1="10638" x2="59384" y2="10638"/>
                          <a14:foregroundMark x1="59384" y1="10638" x2="67227" y2="9929"/>
                          <a14:foregroundMark x1="67227" y1="9929" x2="67227" y2="9929"/>
                          <a14:foregroundMark x1="67227" y1="9929" x2="74510" y2="10638"/>
                          <a14:backgroundMark x1="28852" y1="3546" x2="28852" y2="3546"/>
                          <a14:backgroundMark x1="37255" y1="4255" x2="37255" y2="4255"/>
                          <a14:backgroundMark x1="76334" y1="3558" x2="77031" y2="3546"/>
                          <a14:backgroundMark x1="68760" y1="3693" x2="68834" y2="3692"/>
                          <a14:backgroundMark x1="51529" y1="4001" x2="51810" y2="3996"/>
                          <a14:backgroundMark x1="37255" y1="4255" x2="45620" y2="4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0" r="38353"/>
            <a:stretch/>
          </p:blipFill>
          <p:spPr>
            <a:xfrm>
              <a:off x="3490184" y="1798505"/>
              <a:ext cx="4612955" cy="3838163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8F1B8D9-12AD-4902-A8F0-05E43220C88A}"/>
              </a:ext>
            </a:extLst>
          </p:cNvPr>
          <p:cNvSpPr/>
          <p:nvPr/>
        </p:nvSpPr>
        <p:spPr>
          <a:xfrm>
            <a:off x="4587413" y="243775"/>
            <a:ext cx="3017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EFA16-4314-458E-99DA-0E0F9ECC6E3A}"/>
              </a:ext>
            </a:extLst>
          </p:cNvPr>
          <p:cNvSpPr txBox="1"/>
          <p:nvPr/>
        </p:nvSpPr>
        <p:spPr>
          <a:xfrm>
            <a:off x="3576165" y="3430331"/>
            <a:ext cx="446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8 ....</a:t>
            </a:r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FE43DBD7-D533-4D1D-857C-3816825F6BBB}"/>
              </a:ext>
            </a:extLst>
          </p:cNvPr>
          <p:cNvSpPr/>
          <p:nvPr/>
        </p:nvSpPr>
        <p:spPr>
          <a:xfrm>
            <a:off x="452336" y="243775"/>
            <a:ext cx="807396" cy="817681"/>
          </a:xfrm>
          <a:prstGeom prst="star6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9603-A1B6-4583-89E0-6D158F132C97}"/>
              </a:ext>
            </a:extLst>
          </p:cNvPr>
          <p:cNvSpPr txBox="1"/>
          <p:nvPr/>
        </p:nvSpPr>
        <p:spPr>
          <a:xfrm>
            <a:off x="3213985" y="2391823"/>
            <a:ext cx="6225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387F9-B4E5-4A60-B6F2-001AF247D843}"/>
              </a:ext>
            </a:extLst>
          </p:cNvPr>
          <p:cNvSpPr txBox="1"/>
          <p:nvPr/>
        </p:nvSpPr>
        <p:spPr>
          <a:xfrm>
            <a:off x="7329805" y="3427669"/>
            <a:ext cx="9889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563E9-5326-4143-AB35-EC96972F40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84" b="97973" l="2285" r="96134">
                        <a14:foregroundMark x1="7909" y1="16216" x2="6854" y2="21622"/>
                        <a14:foregroundMark x1="57645" y1="8784" x2="57645" y2="8784"/>
                        <a14:foregroundMark x1="2460" y1="16441" x2="2460" y2="16441"/>
                        <a14:foregroundMark x1="92619" y1="20045" x2="92443" y2="32207"/>
                        <a14:foregroundMark x1="96309" y1="22072" x2="96309" y2="22072"/>
                        <a14:foregroundMark x1="38489" y1="90766" x2="38489" y2="90766"/>
                        <a14:foregroundMark x1="39895" y1="97973" x2="39895" y2="97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0529" y="4075441"/>
            <a:ext cx="1592015" cy="12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20" grpId="0"/>
      <p:bldP spid="16" grpId="0" animBg="1"/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C7E8CB6-D02B-4FA4-91E8-AB55BAB79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2834E31-A3ED-4F26-82E8-4AB7060EC064}"/>
              </a:ext>
            </a:extLst>
          </p:cNvPr>
          <p:cNvGrpSpPr/>
          <p:nvPr/>
        </p:nvGrpSpPr>
        <p:grpSpPr>
          <a:xfrm>
            <a:off x="704831" y="1381328"/>
            <a:ext cx="10872689" cy="4951378"/>
            <a:chOff x="704831" y="1798505"/>
            <a:chExt cx="10872689" cy="41970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05442E-668D-495F-AD51-4182B9749895}"/>
                </a:ext>
              </a:extLst>
            </p:cNvPr>
            <p:cNvGrpSpPr/>
            <p:nvPr/>
          </p:nvGrpSpPr>
          <p:grpSpPr>
            <a:xfrm>
              <a:off x="704831" y="1798505"/>
              <a:ext cx="10872689" cy="4197054"/>
              <a:chOff x="1063468" y="1740138"/>
              <a:chExt cx="10462482" cy="41970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3B10F60-86ED-4DCC-B3C2-AFDDBEDF71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96"/>
              <a:stretch/>
            </p:blipFill>
            <p:spPr>
              <a:xfrm>
                <a:off x="8182651" y="1740138"/>
                <a:ext cx="3343299" cy="38381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4D8AD60-C778-48DF-9FA4-879E257F5F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634" b="93662" l="562" r="98034">
                            <a14:foregroundMark x1="25339" y1="37251" x2="47753" y2="66197"/>
                            <a14:foregroundMark x1="23838" y1="35312" x2="24689" y2="36411"/>
                            <a14:foregroundMark x1="10674" y1="18310" x2="11437" y2="19296"/>
                            <a14:foregroundMark x1="47753" y1="66197" x2="47753" y2="66197"/>
                            <a14:foregroundMark x1="7303" y1="23239" x2="11861" y2="64048"/>
                            <a14:foregroundMark x1="1966" y1="58451" x2="1966" y2="58451"/>
                            <a14:foregroundMark x1="7536" y1="13380" x2="8708" y2="21831"/>
                            <a14:foregroundMark x1="6461" y1="5634" x2="7536" y2="13380"/>
                            <a14:foregroundMark x1="21279" y1="93383" x2="33427" y2="93662"/>
                            <a14:foregroundMark x1="2809" y1="92958" x2="15626" y2="93253"/>
                            <a14:foregroundMark x1="91292" y1="15493" x2="95506" y2="36620"/>
                            <a14:foregroundMark x1="95506" y1="36620" x2="93820" y2="66197"/>
                            <a14:foregroundMark x1="93820" y1="64789" x2="98034" y2="57746"/>
                            <a14:foregroundMark x1="85393" y1="22535" x2="93539" y2="42254"/>
                            <a14:foregroundMark x1="93539" y1="42254" x2="93539" y2="42958"/>
                            <a14:foregroundMark x1="89045" y1="43662" x2="90449" y2="59155"/>
                            <a14:foregroundMark x1="92416" y1="82394" x2="94944" y2="78169"/>
                            <a14:foregroundMark x1="94944" y1="85211" x2="94944" y2="85211"/>
                            <a14:foregroundMark x1="1124" y1="93662" x2="1124" y2="93662"/>
                            <a14:foregroundMark x1="3652" y1="87324" x2="3652" y2="87324"/>
                            <a14:foregroundMark x1="5056" y1="65493" x2="5337" y2="70423"/>
                            <a14:foregroundMark x1="562" y1="56338" x2="562" y2="56338"/>
                            <a14:foregroundMark x1="2528" y1="52113" x2="2528" y2="52113"/>
                            <a14:foregroundMark x1="4213" y1="47887" x2="4213" y2="47887"/>
                            <a14:foregroundMark x1="5337" y1="31690" x2="5337" y2="40845"/>
                            <a14:foregroundMark x1="10674" y1="10563" x2="10821" y2="10606"/>
                            <a14:foregroundMark x1="29068" y1="13144" x2="30337" y2="13380"/>
                            <a14:foregroundMark x1="28933" y1="14085" x2="39888" y2="15493"/>
                            <a14:foregroundMark x1="30899" y1="11972" x2="48034" y2="11972"/>
                            <a14:foregroundMark x1="43539" y1="12676" x2="58427" y2="12676"/>
                            <a14:foregroundMark x1="49438" y1="13380" x2="69663" y2="13380"/>
                            <a14:foregroundMark x1="58427" y1="11972" x2="64607" y2="11972"/>
                            <a14:foregroundMark x1="64607" y1="11972" x2="79494" y2="11268"/>
                            <a14:foregroundMark x1="13483" y1="8451" x2="13483" y2="8451"/>
                            <a14:foregroundMark x1="16292" y1="9859" x2="16292" y2="9859"/>
                            <a14:foregroundMark x1="24719" y1="10563" x2="24719" y2="10563"/>
                            <a14:foregroundMark x1="26404" y1="9859" x2="26404" y2="9859"/>
                            <a14:foregroundMark x1="27809" y1="9859" x2="27809" y2="9859"/>
                            <a14:foregroundMark x1="29775" y1="10563" x2="29775" y2="10563"/>
                            <a14:foregroundMark x1="32022" y1="10563" x2="32022" y2="10563"/>
                            <a14:foregroundMark x1="33427" y1="10563" x2="33427" y2="10563"/>
                            <a14:foregroundMark x1="35674" y1="10563" x2="35674" y2="10563"/>
                            <a14:foregroundMark x1="38483" y1="10563" x2="38483" y2="10563"/>
                            <a14:foregroundMark x1="40169" y1="10563" x2="40169" y2="10563"/>
                            <a14:foregroundMark x1="42697" y1="9859" x2="42697" y2="9859"/>
                            <a14:foregroundMark x1="45506" y1="10563" x2="45506" y2="10563"/>
                            <a14:foregroundMark x1="47753" y1="10563" x2="47753" y2="10563"/>
                            <a14:foregroundMark x1="49719" y1="10563" x2="49719" y2="10563"/>
                            <a14:foregroundMark x1="51404" y1="10563" x2="51404" y2="10563"/>
                            <a14:foregroundMark x1="53652" y1="10563" x2="53652" y2="10563"/>
                            <a14:foregroundMark x1="55899" y1="10563" x2="55899" y2="10563"/>
                            <a14:foregroundMark x1="57022" y1="9859" x2="57022" y2="9859"/>
                            <a14:foregroundMark x1="59270" y1="9859" x2="59270" y2="9859"/>
                            <a14:foregroundMark x1="61517" y1="10563" x2="61517" y2="10563"/>
                            <a14:foregroundMark x1="62921" y1="10563" x2="62921" y2="10563"/>
                            <a14:foregroundMark x1="64326" y1="11268" x2="64326" y2="11268"/>
                            <a14:foregroundMark x1="65169" y1="10563" x2="65169" y2="10563"/>
                            <a14:foregroundMark x1="66573" y1="9859" x2="66573" y2="9859"/>
                            <a14:foregroundMark x1="67697" y1="9859" x2="67697" y2="9859"/>
                            <a14:foregroundMark x1="68820" y1="10563" x2="68820" y2="10563"/>
                            <a14:foregroundMark x1="70225" y1="10563" x2="70225" y2="10563"/>
                            <a14:foregroundMark x1="71348" y1="10563" x2="71348" y2="10563"/>
                            <a14:foregroundMark x1="72753" y1="10563" x2="72753" y2="10563"/>
                            <a14:foregroundMark x1="74438" y1="10563" x2="74438" y2="10563"/>
                            <a14:foregroundMark x1="76124" y1="10563" x2="76124" y2="10563"/>
                            <a14:foregroundMark x1="78371" y1="10563" x2="78371" y2="10563"/>
                            <a14:foregroundMark x1="80056" y1="10563" x2="80056" y2="10563"/>
                            <a14:foregroundMark x1="81461" y1="9859" x2="81461" y2="9859"/>
                            <a14:foregroundMark x1="83427" y1="10563" x2="83427" y2="10563"/>
                            <a14:foregroundMark x1="84831" y1="10563" x2="84831" y2="10563"/>
                            <a14:foregroundMark x1="86517" y1="10563" x2="86517" y2="10563"/>
                            <a14:foregroundMark x1="87921" y1="10563" x2="87921" y2="10563"/>
                            <a14:foregroundMark x1="89326" y1="10563" x2="89326" y2="10563"/>
                            <a14:foregroundMark x1="17135" y1="48592" x2="18820" y2="50000"/>
                            <a14:backgroundMark x1="13202" y1="1408" x2="31742" y2="2817"/>
                            <a14:backgroundMark x1="18539" y1="38732" x2="18539" y2="38732"/>
                            <a14:backgroundMark x1="18820" y1="19014" x2="20773" y2="37197"/>
                            <a14:backgroundMark x1="15449" y1="13380" x2="17135" y2="19718"/>
                            <a14:backgroundMark x1="15449" y1="14085" x2="21910" y2="16197"/>
                            <a14:backgroundMark x1="14326" y1="14085" x2="14326" y2="14085"/>
                            <a14:backgroundMark x1="13202" y1="13380" x2="13202" y2="13380"/>
                            <a14:backgroundMark x1="20290" y1="45399" x2="21067" y2="49296"/>
                            <a14:backgroundMark x1="20787" y1="51408" x2="20787" y2="51408"/>
                            <a14:backgroundMark x1="20225" y1="51408" x2="20506" y2="55634"/>
                            <a14:backgroundMark x1="17978" y1="69718" x2="17978" y2="70423"/>
                            <a14:backgroundMark x1="17697" y1="61972" x2="18820" y2="81690"/>
                            <a14:backgroundMark x1="19663" y1="64789" x2="19944" y2="78873"/>
                            <a14:backgroundMark x1="20787" y1="57042" x2="20787" y2="70423"/>
                            <a14:backgroundMark x1="10674" y1="76056" x2="10674" y2="83099"/>
                            <a14:backgroundMark x1="17978" y1="59155" x2="17978" y2="59155"/>
                            <a14:backgroundMark x1="17978" y1="57042" x2="17978" y2="57042"/>
                            <a14:backgroundMark x1="14326" y1="99296" x2="21067" y2="943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29"/>
              <a:stretch/>
            </p:blipFill>
            <p:spPr>
              <a:xfrm>
                <a:off x="9842651" y="2765772"/>
                <a:ext cx="1683299" cy="31714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6918754-283D-4AA4-81D7-4176E2D755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419"/>
              <a:stretch/>
            </p:blipFill>
            <p:spPr>
              <a:xfrm>
                <a:off x="1063468" y="1740138"/>
                <a:ext cx="2680266" cy="3838163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6D3CDE-81B6-4853-9CF4-60A2C7F7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46" b="99291" l="1401" r="98880">
                          <a14:foregroundMark x1="14286" y1="22695" x2="16527" y2="76596"/>
                          <a14:foregroundMark x1="19328" y1="7801" x2="19328" y2="7801"/>
                          <a14:foregroundMark x1="7843" y1="23404" x2="5882" y2="59574"/>
                          <a14:foregroundMark x1="5882" y1="59574" x2="5882" y2="60284"/>
                          <a14:foregroundMark x1="1401" y1="63121" x2="1401" y2="63121"/>
                          <a14:foregroundMark x1="7563" y1="93617" x2="45658" y2="95035"/>
                          <a14:foregroundMark x1="45658" y1="95035" x2="85994" y2="92908"/>
                          <a14:foregroundMark x1="92437" y1="18440" x2="96078" y2="43972"/>
                          <a14:foregroundMark x1="96078" y1="43972" x2="95798" y2="73050"/>
                          <a14:foregroundMark x1="95798" y1="73050" x2="94398" y2="83688"/>
                          <a14:foregroundMark x1="98880" y1="57447" x2="98880" y2="57447"/>
                          <a14:foregroundMark x1="93838" y1="82270" x2="89076" y2="97872"/>
                          <a14:foregroundMark x1="89076" y1="97872" x2="88235" y2="99291"/>
                          <a14:foregroundMark x1="9804" y1="3546" x2="9804" y2="3546"/>
                          <a14:foregroundMark x1="9244" y1="90071" x2="33613" y2="84397"/>
                          <a14:foregroundMark x1="33613" y1="84397" x2="33613" y2="83688"/>
                          <a14:foregroundMark x1="19608" y1="68794" x2="70028" y2="63121"/>
                          <a14:foregroundMark x1="17927" y1="45390" x2="72549" y2="45390"/>
                          <a14:foregroundMark x1="33894" y1="31915" x2="87115" y2="36170"/>
                          <a14:foregroundMark x1="67787" y1="78723" x2="91036" y2="83688"/>
                          <a14:foregroundMark x1="70588" y1="79433" x2="87395" y2="71631"/>
                          <a14:foregroundMark x1="68627" y1="84397" x2="84874" y2="85106"/>
                          <a14:foregroundMark x1="22689" y1="10638" x2="28291" y2="10638"/>
                          <a14:foregroundMark x1="28571" y1="10638" x2="35821" y2="9983"/>
                          <a14:foregroundMark x1="75560" y1="9424" x2="90756" y2="11348"/>
                          <a14:foregroundMark x1="77311" y1="11348" x2="88515" y2="9929"/>
                          <a14:foregroundMark x1="36975" y1="9929" x2="36975" y2="9929"/>
                          <a14:foregroundMark x1="37815" y1="10638" x2="37815" y2="10638"/>
                          <a14:foregroundMark x1="39216" y1="9929" x2="39216" y2="9929"/>
                          <a14:foregroundMark x1="41176" y1="9220" x2="41176" y2="9220"/>
                          <a14:foregroundMark x1="42577" y1="9220" x2="42577" y2="9220"/>
                          <a14:foregroundMark x1="43697" y1="9220" x2="43697" y2="9220"/>
                          <a14:foregroundMark x1="45938" y1="9929" x2="45938" y2="9929"/>
                          <a14:foregroundMark x1="43978" y1="10638" x2="49860" y2="10638"/>
                          <a14:foregroundMark x1="50140" y1="10638" x2="59384" y2="10638"/>
                          <a14:foregroundMark x1="59384" y1="10638" x2="67227" y2="9929"/>
                          <a14:foregroundMark x1="67227" y1="9929" x2="67227" y2="9929"/>
                          <a14:foregroundMark x1="67227" y1="9929" x2="74510" y2="10638"/>
                          <a14:backgroundMark x1="28852" y1="3546" x2="28852" y2="3546"/>
                          <a14:backgroundMark x1="37255" y1="4255" x2="37255" y2="4255"/>
                          <a14:backgroundMark x1="76334" y1="3558" x2="77031" y2="3546"/>
                          <a14:backgroundMark x1="68760" y1="3693" x2="68834" y2="3692"/>
                          <a14:backgroundMark x1="51529" y1="4001" x2="51810" y2="3996"/>
                          <a14:backgroundMark x1="37255" y1="4255" x2="45620" y2="4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0" r="38353"/>
            <a:stretch/>
          </p:blipFill>
          <p:spPr>
            <a:xfrm>
              <a:off x="3490184" y="1798505"/>
              <a:ext cx="4612955" cy="3838163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8F1B8D9-12AD-4902-A8F0-05E43220C88A}"/>
              </a:ext>
            </a:extLst>
          </p:cNvPr>
          <p:cNvSpPr/>
          <p:nvPr/>
        </p:nvSpPr>
        <p:spPr>
          <a:xfrm>
            <a:off x="4748514" y="243775"/>
            <a:ext cx="26949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ĐỐ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BẠN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UTM Cookies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EFA16-4314-458E-99DA-0E0F9ECC6E3A}"/>
              </a:ext>
            </a:extLst>
          </p:cNvPr>
          <p:cNvSpPr txBox="1"/>
          <p:nvPr/>
        </p:nvSpPr>
        <p:spPr>
          <a:xfrm>
            <a:off x="3097253" y="3231385"/>
            <a:ext cx="685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70… </a:t>
            </a:r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FE43DBD7-D533-4D1D-857C-3816825F6BBB}"/>
              </a:ext>
            </a:extLst>
          </p:cNvPr>
          <p:cNvSpPr/>
          <p:nvPr/>
        </p:nvSpPr>
        <p:spPr>
          <a:xfrm>
            <a:off x="452336" y="243775"/>
            <a:ext cx="807396" cy="817681"/>
          </a:xfrm>
          <a:prstGeom prst="star6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BahamasBH" panose="020BE200000000000000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9603-A1B6-4583-89E0-6D158F132C97}"/>
              </a:ext>
            </a:extLst>
          </p:cNvPr>
          <p:cNvSpPr txBox="1"/>
          <p:nvPr/>
        </p:nvSpPr>
        <p:spPr>
          <a:xfrm>
            <a:off x="3213985" y="2246097"/>
            <a:ext cx="6225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387F9-B4E5-4A60-B6F2-001AF247D843}"/>
              </a:ext>
            </a:extLst>
          </p:cNvPr>
          <p:cNvSpPr txBox="1"/>
          <p:nvPr/>
        </p:nvSpPr>
        <p:spPr>
          <a:xfrm>
            <a:off x="9272809" y="3231385"/>
            <a:ext cx="6444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D6546E-5C04-4E3C-920A-AEDA3EAFED69}"/>
              </a:ext>
            </a:extLst>
          </p:cNvPr>
          <p:cNvGrpSpPr/>
          <p:nvPr/>
        </p:nvGrpSpPr>
        <p:grpSpPr>
          <a:xfrm>
            <a:off x="4429612" y="3920787"/>
            <a:ext cx="3500535" cy="1855078"/>
            <a:chOff x="4772010" y="4166300"/>
            <a:chExt cx="2818122" cy="13103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1F186E-D048-4400-B70C-B1EEBED50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17"/>
            <a:stretch/>
          </p:blipFill>
          <p:spPr>
            <a:xfrm>
              <a:off x="4787653" y="4166300"/>
              <a:ext cx="2785352" cy="1310372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7B16EDD-D5D3-4AC4-8DDE-B96852E0E9CA}"/>
                </a:ext>
              </a:extLst>
            </p:cNvPr>
            <p:cNvCxnSpPr>
              <a:cxnSpLocks/>
            </p:cNvCxnSpPr>
            <p:nvPr/>
          </p:nvCxnSpPr>
          <p:spPr>
            <a:xfrm>
              <a:off x="4772010" y="5235020"/>
              <a:ext cx="2818122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175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16" grpId="0" animBg="1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88A2D-E36C-4D03-B12E-2E617333B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"/>
            <a:ext cx="12192000" cy="646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B2951C-2E90-4A07-8EFF-898BBBA8C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54" y="1888998"/>
            <a:ext cx="5770402" cy="3245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8B50CB-C226-4814-93C0-29143D997E6F}"/>
              </a:ext>
            </a:extLst>
          </p:cNvPr>
          <p:cNvSpPr/>
          <p:nvPr/>
        </p:nvSpPr>
        <p:spPr>
          <a:xfrm>
            <a:off x="4005246" y="190583"/>
            <a:ext cx="3017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A163515B-0302-4A8A-A26B-03DD9B5980D9}"/>
              </a:ext>
            </a:extLst>
          </p:cNvPr>
          <p:cNvSpPr/>
          <p:nvPr/>
        </p:nvSpPr>
        <p:spPr>
          <a:xfrm>
            <a:off x="1061936" y="388565"/>
            <a:ext cx="807396" cy="817681"/>
          </a:xfrm>
          <a:prstGeom prst="star6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597899-F3BA-4FB8-A9F9-1723E86EDCA3}"/>
              </a:ext>
            </a:extLst>
          </p:cNvPr>
          <p:cNvSpPr txBox="1"/>
          <p:nvPr/>
        </p:nvSpPr>
        <p:spPr>
          <a:xfrm>
            <a:off x="613074" y="5408185"/>
            <a:ext cx="10103694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Quãng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Hải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64228-FDFB-4853-A220-A7FC80CB25C8}"/>
              </a:ext>
            </a:extLst>
          </p:cNvPr>
          <p:cNvSpPr txBox="1"/>
          <p:nvPr/>
        </p:nvSpPr>
        <p:spPr>
          <a:xfrm>
            <a:off x="1688170" y="1247638"/>
            <a:ext cx="881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343B1-C9E1-42CB-B0BB-D5CAC77EB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14" y="4279392"/>
            <a:ext cx="3039966" cy="2236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B2BB43-D6B3-4E1B-AFF3-39E2D996BDB4}"/>
              </a:ext>
            </a:extLst>
          </p:cNvPr>
          <p:cNvSpPr txBox="1"/>
          <p:nvPr/>
        </p:nvSpPr>
        <p:spPr>
          <a:xfrm>
            <a:off x="8976329" y="5415879"/>
            <a:ext cx="802671" cy="4462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30336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6800" y="1130300"/>
            <a:ext cx="79029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66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74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35313-7043-4EB5-838B-8AE7451CD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C68E5E1-B292-4F08-B809-958C1DFBC0C9}"/>
              </a:ext>
            </a:extLst>
          </p:cNvPr>
          <p:cNvSpPr/>
          <p:nvPr/>
        </p:nvSpPr>
        <p:spPr>
          <a:xfrm>
            <a:off x="301557" y="321012"/>
            <a:ext cx="11449456" cy="5808005"/>
          </a:xfrm>
          <a:prstGeom prst="roundRect">
            <a:avLst>
              <a:gd name="adj" fmla="val 9715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FB968-1339-49DC-832E-1B669EB88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291" y="547079"/>
            <a:ext cx="9771417" cy="351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Google Shape;4375;p4">
            <a:extLst>
              <a:ext uri="{FF2B5EF4-FFF2-40B4-BE49-F238E27FC236}">
                <a16:creationId xmlns:a16="http://schemas.microsoft.com/office/drawing/2014/main" id="{A84EDFBC-C1EE-4242-B7B7-78DE6CAF0F28}"/>
              </a:ext>
            </a:extLst>
          </p:cNvPr>
          <p:cNvSpPr/>
          <p:nvPr/>
        </p:nvSpPr>
        <p:spPr>
          <a:xfrm>
            <a:off x="2091447" y="4206425"/>
            <a:ext cx="8468232" cy="1781506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Ki-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mét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tắt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km</a:t>
            </a:r>
            <a:endParaRPr sz="16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236788" marR="0" lvl="0" indent="-22367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                    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  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 km = 1000 m</a:t>
            </a:r>
          </a:p>
          <a:p>
            <a:pPr marL="2236788" marR="0" lvl="0" indent="-22367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                     1000 m = 1 km</a:t>
            </a:r>
          </a:p>
        </p:txBody>
      </p:sp>
    </p:spTree>
    <p:extLst>
      <p:ext uri="{BB962C8B-B14F-4D97-AF65-F5344CB8AC3E}">
        <p14:creationId xmlns:p14="http://schemas.microsoft.com/office/powerpoint/2010/main" val="14367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23339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281</Words>
  <Application>Microsoft Office PowerPoint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Microsoft YaHei</vt:lpstr>
      <vt:lpstr>.VnBahamasBH</vt:lpstr>
      <vt:lpstr>Arial</vt:lpstr>
      <vt:lpstr>Calibri</vt:lpstr>
      <vt:lpstr>Calibri Light</vt:lpstr>
      <vt:lpstr>Cambria Math</vt:lpstr>
      <vt:lpstr>Times New Roman</vt:lpstr>
      <vt:lpstr>UTM Avo</vt:lpstr>
      <vt:lpstr>UTM Cookies</vt:lpstr>
      <vt:lpstr>Office Theme</vt:lpstr>
      <vt:lpstr>Tuần 30 Bài 83: Ki-lô-mét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521</cp:revision>
  <dcterms:created xsi:type="dcterms:W3CDTF">2021-07-12T03:44:38Z</dcterms:created>
  <dcterms:modified xsi:type="dcterms:W3CDTF">2022-03-23T01:57:33Z</dcterms:modified>
</cp:coreProperties>
</file>