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01" r:id="rId2"/>
    <p:sldMasterId id="2147483752" r:id="rId3"/>
    <p:sldMasterId id="2147483913" r:id="rId4"/>
  </p:sldMasterIdLst>
  <p:notesMasterIdLst>
    <p:notesMasterId r:id="rId20"/>
  </p:notesMasterIdLst>
  <p:sldIdLst>
    <p:sldId id="319" r:id="rId5"/>
    <p:sldId id="325" r:id="rId6"/>
    <p:sldId id="326" r:id="rId7"/>
    <p:sldId id="327" r:id="rId8"/>
    <p:sldId id="316" r:id="rId9"/>
    <p:sldId id="329" r:id="rId10"/>
    <p:sldId id="338" r:id="rId11"/>
    <p:sldId id="330" r:id="rId12"/>
    <p:sldId id="306" r:id="rId13"/>
    <p:sldId id="331" r:id="rId14"/>
    <p:sldId id="332" r:id="rId15"/>
    <p:sldId id="334" r:id="rId16"/>
    <p:sldId id="333" r:id="rId17"/>
    <p:sldId id="337" r:id="rId18"/>
    <p:sldId id="343" r:id="rId19"/>
  </p:sldIdLst>
  <p:sldSz cx="9144000" cy="5143500" type="screen16x9"/>
  <p:notesSz cx="6858000" cy="9144000"/>
  <p:embeddedFontLst>
    <p:embeddedFont>
      <p:font typeface="Century Gothic" panose="020B060402020202020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Arial-Rounded" panose="020B0500000000000000" charset="0"/>
      <p:regular r:id="rId35"/>
    </p:embeddedFont>
    <p:embeddedFont>
      <p:font typeface="SimSun" panose="02010600030101010101" pitchFamily="2" charset="-122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99"/>
    <a:srgbClr val="FF5050"/>
    <a:srgbClr val="00CC00"/>
    <a:srgbClr val="FED9D0"/>
    <a:srgbClr val="FF9999"/>
    <a:srgbClr val="0066CC"/>
    <a:srgbClr val="AC98C9"/>
    <a:srgbClr val="E5E1EE"/>
    <a:srgbClr val="1A8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2541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 smtClean="0"/>
              <a:t>Bài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giảng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thiết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kế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bởi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en-US" altLang="zh-CN" dirty="0" smtClean="0"/>
          </a:p>
          <a:p>
            <a:pPr marL="158750" indent="0">
              <a:buNone/>
            </a:pPr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FB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E505E7F-62A9-4701-BFC2-BAF91B9808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20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E17770C-03F7-48A3-A3E4-0A7959F6EA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3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40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155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71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761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B4BEFF-0B84-4C34-A848-7AD02FCD39E4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0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 smtClean="0"/>
              <a:t>Bài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giảng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thiết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kế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bởi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en-US" altLang="zh-CN" dirty="0" smtClean="0"/>
          </a:p>
          <a:p>
            <a:pPr marL="158750" indent="0">
              <a:buNone/>
            </a:pPr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FB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E505E7F-62A9-4701-BFC2-BAF91B980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970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5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36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416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06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324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45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7384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98574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2717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2363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96363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07075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792982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4164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5" y="-38036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8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4055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30673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6414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14593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794056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4" y="205949"/>
            <a:ext cx="8230379" cy="857393"/>
          </a:xfrm>
          <a:prstGeom prst="rect">
            <a:avLst/>
          </a:prstGeom>
        </p:spPr>
        <p:txBody>
          <a:bodyPr lIns="66315" tIns="33158" rIns="66315" bIns="331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4" y="1200352"/>
            <a:ext cx="8230379" cy="3394244"/>
          </a:xfrm>
          <a:prstGeom prst="rect">
            <a:avLst/>
          </a:prstGeom>
        </p:spPr>
        <p:txBody>
          <a:bodyPr lIns="66315" tIns="33158" rIns="66315" bIns="331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61611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CE2B-EE76-4F45-A53E-A9FCF116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BF35-2A8A-42B1-8E02-C0F9E3088A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611A3-8C79-4C1D-927C-88C605D7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7C74-008E-4AC6-9C50-36F78DD3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40424-0EA7-4A74-8214-F3B4A9852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072953"/>
      </p:ext>
    </p:extLst>
  </p:cSld>
  <p:clrMapOvr>
    <a:masterClrMapping/>
  </p:clrMapOvr>
  <p:transition spd="slow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A19E-3FCA-4998-BBBC-355832DD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F5DB-071F-4E04-985E-17A229BAA5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0E4CA-36D2-453F-9619-7C426DDD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ACE25-D84C-4E3C-BC55-C80135F5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4C8F4-80E0-494B-B2BB-CC1ABDAC1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334306"/>
      </p:ext>
    </p:extLst>
  </p:cSld>
  <p:clrMapOvr>
    <a:masterClrMapping/>
  </p:clrMapOvr>
  <p:transition spd="slow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D656A-6096-429B-A043-0B5506195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89B-A210-4694-B1C7-6D5A10374B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6746-C1A4-46AA-A78B-96680942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9703D-9DA6-447C-A77B-FB26656F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7E453-DFEE-4DBA-9578-466CC6BE7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275919"/>
      </p:ext>
    </p:extLst>
  </p:cSld>
  <p:clrMapOvr>
    <a:masterClrMapping/>
  </p:clrMapOvr>
  <p:transition spd="slow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DC32A-4B60-46AB-95D3-1AA2FA9B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98218-E2F6-4687-9EAA-856CCC5CA0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2FA1C-C265-4FE1-875B-A08ACA035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30596-7C51-4450-AD0E-9C48ADC9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94B65-AA99-402F-BD6B-B540786724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380357"/>
      </p:ext>
    </p:extLst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68EADA-42C8-4DEB-9404-9574AA65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D0739-E0DF-42A4-8E55-673F9F9F2B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33800-499A-4E84-9AA9-275ABDB6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18C82-AD5B-4354-A677-CD6D199B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68FAB-63A5-413C-86EF-9C2D1C859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34798"/>
      </p:ext>
    </p:extLst>
  </p:cSld>
  <p:clrMapOvr>
    <a:masterClrMapping/>
  </p:clrMapOvr>
  <p:transition spd="slow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7033F-CC5D-4F10-B1EB-E77A6D77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8FD7-C676-4C42-BA8A-8AA33AFB47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AE064-6F19-4BAC-9631-0E011D9F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B89B5-0746-4523-9F76-8FAC92CE5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EFF7D-952C-4D18-8AFF-EF43DDED80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380803"/>
      </p:ext>
    </p:extLst>
  </p:cSld>
  <p:clrMapOvr>
    <a:masterClrMapping/>
  </p:clrMapOvr>
  <p:transition spd="slow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004A-9EED-4739-B62C-8A6EC692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55958-9256-44ED-9A5C-BD4338F8D2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56F46-B30A-40A4-A049-6C6B7AF7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F2459-5FEF-4534-AD23-E1416514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D1FBE-22EB-4182-9153-941E7751C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061930"/>
      </p:ext>
    </p:extLst>
  </p:cSld>
  <p:clrMapOvr>
    <a:masterClrMapping/>
  </p:clrMapOvr>
  <p:transition spd="slow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F515F-017A-426A-9D71-461A6F28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DFACD-3004-4DEA-9AA9-BBBE927EA0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7684B-C95E-4DF0-97DA-A7A200F3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998AE-DDFF-4AF6-BEFF-7EF6704D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771EE-D9F9-4B12-9B40-8F861BAB3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678112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87117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70D1E-D615-4CCB-81AB-04968ECB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73BFB-9C96-4139-ADF6-F6452042F5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60B5-E732-40CB-96ED-18A27959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13F82-570F-4EC5-A4E7-66781BFD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E6F48-BFFF-47F2-8384-30ED9F70D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966613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5DDC4-C079-491B-8101-C471416E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28E1-7A18-4870-AD9F-A3E0BFC5FB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A9F61-2BDA-4A1D-9449-0B939B14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57476-B27E-4D92-914A-E5E85426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7E118-FCC4-4B8D-A9B1-E5DACBA92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092356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554D-C81E-4FE0-ABC2-9B27065A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8DCE0-E947-4DF2-8175-79B96A44E7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C499C-331F-4360-AC6D-3F183823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AAEBD-AC42-469D-B82B-5FB9BDF1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0F21D-75BD-4E55-BE79-C8BF7BDE4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188755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116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852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67343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82414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30465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70537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40867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82179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53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4"/>
            <a:ext cx="3008313" cy="871538"/>
          </a:xfrm>
          <a:prstGeom prst="rect">
            <a:avLst/>
          </a:prstGeom>
        </p:spPr>
        <p:txBody>
          <a:bodyPr lIns="120734" tIns="60367" rIns="120734" bIns="60367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3"/>
            <a:ext cx="5111750" cy="4389835"/>
          </a:xfrm>
          <a:prstGeom prst="rect">
            <a:avLst/>
          </a:prstGeom>
        </p:spPr>
        <p:txBody>
          <a:bodyPr lIns="120734" tIns="60367" rIns="120734" bIns="60367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1425"/>
            </a:lvl1pPr>
            <a:lvl2pPr marL="452712" indent="0">
              <a:buNone/>
              <a:defRPr sz="1200"/>
            </a:lvl2pPr>
            <a:lvl3pPr marL="905429" indent="0">
              <a:buNone/>
              <a:defRPr sz="975"/>
            </a:lvl3pPr>
            <a:lvl4pPr marL="1358117" indent="0">
              <a:buNone/>
              <a:defRPr sz="900"/>
            </a:lvl4pPr>
            <a:lvl5pPr marL="1810829" indent="0">
              <a:buNone/>
              <a:defRPr sz="900"/>
            </a:lvl5pPr>
            <a:lvl6pPr marL="2263532" indent="0">
              <a:buNone/>
              <a:defRPr sz="900"/>
            </a:lvl6pPr>
            <a:lvl7pPr marL="2716238" indent="0">
              <a:buNone/>
              <a:defRPr sz="900"/>
            </a:lvl7pPr>
            <a:lvl8pPr marL="3168951" indent="0">
              <a:buNone/>
              <a:defRPr sz="900"/>
            </a:lvl8pPr>
            <a:lvl9pPr marL="36216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18958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34" tIns="60367" rIns="120734" bIns="60367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3225"/>
            </a:lvl1pPr>
            <a:lvl2pPr marL="452712" indent="0">
              <a:buNone/>
              <a:defRPr sz="2775"/>
            </a:lvl2pPr>
            <a:lvl3pPr marL="905429" indent="0">
              <a:buNone/>
              <a:defRPr sz="2400"/>
            </a:lvl3pPr>
            <a:lvl4pPr marL="1358117" indent="0">
              <a:buNone/>
              <a:defRPr sz="2025"/>
            </a:lvl4pPr>
            <a:lvl5pPr marL="1810829" indent="0">
              <a:buNone/>
              <a:defRPr sz="2025"/>
            </a:lvl5pPr>
            <a:lvl6pPr marL="2263532" indent="0">
              <a:buNone/>
              <a:defRPr sz="2025"/>
            </a:lvl6pPr>
            <a:lvl7pPr marL="2716238" indent="0">
              <a:buNone/>
              <a:defRPr sz="2025"/>
            </a:lvl7pPr>
            <a:lvl8pPr marL="3168951" indent="0">
              <a:buNone/>
              <a:defRPr sz="2025"/>
            </a:lvl8pPr>
            <a:lvl9pPr marL="362163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1425"/>
            </a:lvl1pPr>
            <a:lvl2pPr marL="452712" indent="0">
              <a:buNone/>
              <a:defRPr sz="1200"/>
            </a:lvl2pPr>
            <a:lvl3pPr marL="905429" indent="0">
              <a:buNone/>
              <a:defRPr sz="975"/>
            </a:lvl3pPr>
            <a:lvl4pPr marL="1358117" indent="0">
              <a:buNone/>
              <a:defRPr sz="900"/>
            </a:lvl4pPr>
            <a:lvl5pPr marL="1810829" indent="0">
              <a:buNone/>
              <a:defRPr sz="900"/>
            </a:lvl5pPr>
            <a:lvl6pPr marL="2263532" indent="0">
              <a:buNone/>
              <a:defRPr sz="900"/>
            </a:lvl6pPr>
            <a:lvl7pPr marL="2716238" indent="0">
              <a:buNone/>
              <a:defRPr sz="900"/>
            </a:lvl7pPr>
            <a:lvl8pPr marL="3168951" indent="0">
              <a:buNone/>
              <a:defRPr sz="900"/>
            </a:lvl8pPr>
            <a:lvl9pPr marL="36216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67397374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34" tIns="60367" rIns="120734" bIns="6036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34" tIns="60367" rIns="120734" bIns="6036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61377831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6643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51" tIns="45275" rIns="90551" bIns="45275" rtlCol="0" anchor="ctr"/>
          <a:lstStyle/>
          <a:p>
            <a:pPr algn="ctr" defTabSz="9054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51" tIns="45275" rIns="90551" bIns="45275" rtlCol="0" anchor="ctr"/>
          <a:lstStyle/>
          <a:p>
            <a:pPr algn="ctr" defTabSz="9054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2874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9925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7369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8201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3532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08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76434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81" y="841775"/>
            <a:ext cx="6858001" cy="1790700"/>
          </a:xfrm>
          <a:prstGeom prst="rect">
            <a:avLst/>
          </a:prstGeom>
        </p:spPr>
        <p:txBody>
          <a:bodyPr lIns="90683" tIns="45333" rIns="90683" bIns="45333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81" y="2701529"/>
            <a:ext cx="6858001" cy="1241822"/>
          </a:xfrm>
          <a:prstGeom prst="rect">
            <a:avLst/>
          </a:prstGeom>
        </p:spPr>
        <p:txBody>
          <a:bodyPr lIns="90683" tIns="45333" rIns="90683" bIns="45333"/>
          <a:lstStyle>
            <a:lvl1pPr marL="0" indent="0" algn="ctr">
              <a:buNone/>
              <a:defRPr sz="1800"/>
            </a:lvl1pPr>
            <a:lvl2pPr marL="333209" indent="0" algn="ctr">
              <a:buNone/>
              <a:defRPr sz="1500"/>
            </a:lvl2pPr>
            <a:lvl3pPr marL="666401" indent="0" algn="ctr">
              <a:buNone/>
              <a:defRPr sz="1425"/>
            </a:lvl3pPr>
            <a:lvl4pPr marL="999583" indent="0" algn="ctr">
              <a:buNone/>
              <a:defRPr sz="1200"/>
            </a:lvl4pPr>
            <a:lvl5pPr marL="1332789" indent="0" algn="ctr">
              <a:buNone/>
              <a:defRPr sz="1200"/>
            </a:lvl5pPr>
            <a:lvl6pPr marL="1665965" indent="0" algn="ctr">
              <a:buNone/>
              <a:defRPr sz="1200"/>
            </a:lvl6pPr>
            <a:lvl7pPr marL="1999184" indent="0" algn="ctr">
              <a:buNone/>
              <a:defRPr sz="1200"/>
            </a:lvl7pPr>
            <a:lvl8pPr marL="2332361" indent="0" algn="ctr">
              <a:buNone/>
              <a:defRPr sz="1200"/>
            </a:lvl8pPr>
            <a:lvl9pPr marL="26655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117B3AC9-6F66-442D-8A61-F06030142A82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36F16E06-0DD9-48EC-8D3A-7CC625600D6C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77422563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489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9876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5469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7089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7615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9501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4050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9080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9594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14442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1746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11" tIns="88811" rIns="88811" bIns="8881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11" tIns="88811" rIns="88811" bIns="8881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40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GB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58995748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0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5" y="-38036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8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88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19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027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6867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583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8840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5964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4816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3652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513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4041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7710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0044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8865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076353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5248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5" y="-38036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8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869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0835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264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39358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1173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4" y="205949"/>
            <a:ext cx="8230379" cy="857393"/>
          </a:xfrm>
          <a:prstGeom prst="rect">
            <a:avLst/>
          </a:prstGeom>
        </p:spPr>
        <p:txBody>
          <a:bodyPr lIns="66315" tIns="33158" rIns="66315" bIns="331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4" y="1200352"/>
            <a:ext cx="8230379" cy="3394244"/>
          </a:xfrm>
          <a:prstGeom prst="rect">
            <a:avLst/>
          </a:prstGeom>
        </p:spPr>
        <p:txBody>
          <a:bodyPr lIns="66315" tIns="33158" rIns="66315" bIns="331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08682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892855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96154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09591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990095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5146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08340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149295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04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4"/>
            <a:ext cx="3008313" cy="871538"/>
          </a:xfrm>
          <a:prstGeom prst="rect">
            <a:avLst/>
          </a:prstGeom>
        </p:spPr>
        <p:txBody>
          <a:bodyPr lIns="120734" tIns="60367" rIns="120734" bIns="60367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3"/>
            <a:ext cx="5111750" cy="4389835"/>
          </a:xfrm>
          <a:prstGeom prst="rect">
            <a:avLst/>
          </a:prstGeom>
        </p:spPr>
        <p:txBody>
          <a:bodyPr lIns="120734" tIns="60367" rIns="120734" bIns="60367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1425"/>
            </a:lvl1pPr>
            <a:lvl2pPr marL="452712" indent="0">
              <a:buNone/>
              <a:defRPr sz="1200"/>
            </a:lvl2pPr>
            <a:lvl3pPr marL="905429" indent="0">
              <a:buNone/>
              <a:defRPr sz="975"/>
            </a:lvl3pPr>
            <a:lvl4pPr marL="1358117" indent="0">
              <a:buNone/>
              <a:defRPr sz="900"/>
            </a:lvl4pPr>
            <a:lvl5pPr marL="1810829" indent="0">
              <a:buNone/>
              <a:defRPr sz="900"/>
            </a:lvl5pPr>
            <a:lvl6pPr marL="2263532" indent="0">
              <a:buNone/>
              <a:defRPr sz="900"/>
            </a:lvl6pPr>
            <a:lvl7pPr marL="2716238" indent="0">
              <a:buNone/>
              <a:defRPr sz="900"/>
            </a:lvl7pPr>
            <a:lvl8pPr marL="3168951" indent="0">
              <a:buNone/>
              <a:defRPr sz="900"/>
            </a:lvl8pPr>
            <a:lvl9pPr marL="36216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2413552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34" tIns="60367" rIns="120734" bIns="60367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3225"/>
            </a:lvl1pPr>
            <a:lvl2pPr marL="452712" indent="0">
              <a:buNone/>
              <a:defRPr sz="2775"/>
            </a:lvl2pPr>
            <a:lvl3pPr marL="905429" indent="0">
              <a:buNone/>
              <a:defRPr sz="2400"/>
            </a:lvl3pPr>
            <a:lvl4pPr marL="1358117" indent="0">
              <a:buNone/>
              <a:defRPr sz="2025"/>
            </a:lvl4pPr>
            <a:lvl5pPr marL="1810829" indent="0">
              <a:buNone/>
              <a:defRPr sz="2025"/>
            </a:lvl5pPr>
            <a:lvl6pPr marL="2263532" indent="0">
              <a:buNone/>
              <a:defRPr sz="2025"/>
            </a:lvl6pPr>
            <a:lvl7pPr marL="2716238" indent="0">
              <a:buNone/>
              <a:defRPr sz="2025"/>
            </a:lvl7pPr>
            <a:lvl8pPr marL="3168951" indent="0">
              <a:buNone/>
              <a:defRPr sz="2025"/>
            </a:lvl8pPr>
            <a:lvl9pPr marL="362163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34" tIns="60367" rIns="120734" bIns="60367"/>
          <a:lstStyle>
            <a:lvl1pPr marL="0" indent="0">
              <a:buNone/>
              <a:defRPr sz="1425"/>
            </a:lvl1pPr>
            <a:lvl2pPr marL="452712" indent="0">
              <a:buNone/>
              <a:defRPr sz="1200"/>
            </a:lvl2pPr>
            <a:lvl3pPr marL="905429" indent="0">
              <a:buNone/>
              <a:defRPr sz="975"/>
            </a:lvl3pPr>
            <a:lvl4pPr marL="1358117" indent="0">
              <a:buNone/>
              <a:defRPr sz="900"/>
            </a:lvl4pPr>
            <a:lvl5pPr marL="1810829" indent="0">
              <a:buNone/>
              <a:defRPr sz="900"/>
            </a:lvl5pPr>
            <a:lvl6pPr marL="2263532" indent="0">
              <a:buNone/>
              <a:defRPr sz="900"/>
            </a:lvl6pPr>
            <a:lvl7pPr marL="2716238" indent="0">
              <a:buNone/>
              <a:defRPr sz="900"/>
            </a:lvl7pPr>
            <a:lvl8pPr marL="3168951" indent="0">
              <a:buNone/>
              <a:defRPr sz="900"/>
            </a:lvl8pPr>
            <a:lvl9pPr marL="36216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38392961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34" tIns="60367" rIns="120734" bIns="6036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34" tIns="60367" rIns="120734" bIns="6036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2022/4/19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34" tIns="60367" rIns="120734" bIns="60367"/>
          <a:lstStyle/>
          <a:p>
            <a:pPr defTabSz="905429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429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45209824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5890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51" tIns="45275" rIns="90551" bIns="45275" rtlCol="0" anchor="ctr"/>
          <a:lstStyle/>
          <a:p>
            <a:pPr algn="ctr" defTabSz="9054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51" tIns="45275" rIns="90551" bIns="45275" rtlCol="0" anchor="ctr"/>
          <a:lstStyle/>
          <a:p>
            <a:pPr algn="ctr" defTabSz="9054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01367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6321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1305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62232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9771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665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5060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280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7520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69807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90473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85390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9097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9200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15407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76583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72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6640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7763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29D3-CE7E-446D-88A3-6E2235952842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DB38-F792-4BA6-8270-EAE9F4E533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2286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11" tIns="88811" rIns="88811" bIns="8881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11" tIns="88811" rIns="88811" bIns="8881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40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401">
                <a:buClrTx/>
              </a:pPr>
              <a:t>‹#›</a:t>
            </a:fld>
            <a:endParaRPr lang="en-GB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84217573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317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6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5" y="-38036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8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75369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2" tIns="34000" rIns="68012" bIns="34000" rtlCol="0" anchor="ctr"/>
          <a:lstStyle/>
          <a:p>
            <a:pPr algn="ctr" defTabSz="680249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44622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900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249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83" tIns="45333" rIns="90683" bIns="45333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1317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770173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85963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27624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27926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8"/>
            <a:ext cx="7886700" cy="994172"/>
          </a:xfrm>
          <a:prstGeom prst="rect">
            <a:avLst/>
          </a:prstGeom>
        </p:spPr>
        <p:txBody>
          <a:bodyPr lIns="90683" tIns="45333" rIns="90683" bIns="4533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683" tIns="45333" rIns="90683" bIns="4533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4/19/2022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683" tIns="45333" rIns="90683" bIns="45333"/>
          <a:lstStyle/>
          <a:p>
            <a:pPr defTabSz="680249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249">
                <a:buClrTx/>
              </a:pPr>
              <a:t>‹#›</a:t>
            </a:fld>
            <a:endParaRPr lang="en-US" sz="1425" kern="1200" dirty="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683" tIns="45333" rIns="90683" bIns="453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84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70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D29D3-CE7E-446D-88A3-6E2235952842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DB38-F792-4BA6-8270-EAE9F4E533B5}" type="slidenum">
              <a:rPr lang="en-US" smtClean="0"/>
              <a:t>‹#›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-5127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-50240" y="5004081"/>
            <a:ext cx="4119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err="1" smtClean="0">
                <a:solidFill>
                  <a:srgbClr val="FF6600"/>
                </a:solidFill>
                <a:latin typeface="+mj-lt"/>
              </a:rPr>
              <a:t>V.Hồng</a:t>
            </a:r>
            <a:endParaRPr lang="en-US" sz="500" dirty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9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803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5"/>
            <a:ext cx="9144000" cy="515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92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  <p:sldLayoutId id="2147483744" r:id="rId43"/>
    <p:sldLayoutId id="2147483745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05429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527" indent="-339527" algn="l" defTabSz="905429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5650" indent="-282952" algn="l" defTabSz="905429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1761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474" indent="-226355" algn="l" defTabSz="905429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7178" indent="-226355" algn="l" defTabSz="905429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89879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2587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5291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48002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12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29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17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29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32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38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951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635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5"/>
            <a:ext cx="9144000" cy="515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84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88" r:id="rId35"/>
    <p:sldLayoutId id="2147483789" r:id="rId36"/>
    <p:sldLayoutId id="2147483790" r:id="rId37"/>
    <p:sldLayoutId id="2147483791" r:id="rId38"/>
    <p:sldLayoutId id="2147483792" r:id="rId39"/>
    <p:sldLayoutId id="2147483793" r:id="rId40"/>
    <p:sldLayoutId id="2147483794" r:id="rId41"/>
    <p:sldLayoutId id="2147483795" r:id="rId42"/>
    <p:sldLayoutId id="2147483796" r:id="rId43"/>
    <p:sldLayoutId id="2147483797" r:id="rId44"/>
    <p:sldLayoutId id="2147483798" r:id="rId45"/>
    <p:sldLayoutId id="2147483799" r:id="rId46"/>
    <p:sldLayoutId id="2147483800" r:id="rId47"/>
    <p:sldLayoutId id="2147483801" r:id="rId48"/>
    <p:sldLayoutId id="2147483802" r:id="rId4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05429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527" indent="-339527" algn="l" defTabSz="905429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5650" indent="-282952" algn="l" defTabSz="905429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1761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474" indent="-226355" algn="l" defTabSz="905429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7178" indent="-226355" algn="l" defTabSz="905429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89879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2587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5291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48002" indent="-226355" algn="l" defTabSz="905429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12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29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17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29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32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38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951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635" algn="l" defTabSz="905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037E-B7BD-430B-8467-0AFAF52EF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246EB-EADC-4D4A-AF16-5D37DF965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A9B3-7FDE-49F0-97ED-181741389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6D5C9A5-8927-4281-B0C9-342F91A788E5}" type="slidenum">
              <a:rPr lang="vi-VN" altLang="en-US" kern="1200" smtClean="0">
                <a:latin typeface="Calibri" pitchFamily="34" charset="0"/>
                <a:ea typeface="+mn-ea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vi-VN" altLang="en-US" kern="1200" smtClean="0"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ransition spd="slow">
    <p:random/>
  </p:transition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3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-5954" y="0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41564"/>
            <a:ext cx="9144000" cy="306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945440" y="3653226"/>
            <a:ext cx="7952185" cy="89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12" tIns="34000" rIns="68012" bIns="340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54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</a:t>
            </a:r>
            <a:r>
              <a:rPr lang="en-US" altLang="zh-CN" sz="54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54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54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54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54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9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33" y="177945"/>
            <a:ext cx="7193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799" y="701165"/>
            <a:ext cx="79367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GB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hia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thành 3 nhóm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giao</a:t>
            </a: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vụ, hướng dẫn các bước và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GB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Nhóm 1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Khảo sát về nước: Đi quanh trường, ghé phòng vệ sinh, bếp hoặc nơi rửa tay chân − những nơi có vòi nước, quan sát và trả lời các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phiếu khảo sát. </a:t>
            </a:r>
            <a:endParaRPr lang="en-GB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2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Khảo sát về rác: Đi quanh trường, đếm số thùng rác và trả lời các câu hỏi trong phiếu khảo sát. </a:t>
            </a:r>
            <a:endParaRPr lang="en-GB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3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Khảo sát về bụi: Đi quanh trường, quan sát và trả lời câu hỏi trong phiếu khảo sát.</a:t>
            </a:r>
          </a:p>
        </p:txBody>
      </p:sp>
      <p:pic>
        <p:nvPicPr>
          <p:cNvPr id="15362" name="Picture 2" descr="170 Cute Gif ý tưởng | hình gif, nòi giống chó, galaxy wallpap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29" y="3664470"/>
            <a:ext cx="1309543" cy="130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74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210680" y="215708"/>
            <a:ext cx="8736868" cy="4777773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3688506"/>
            <a:ext cx="9144000" cy="1454994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47919" y="356421"/>
            <a:ext cx="5609227" cy="2888334"/>
            <a:chOff x="6746082" y="1664339"/>
            <a:chExt cx="3669506" cy="2686050"/>
          </a:xfrm>
        </p:grpSpPr>
        <p:sp>
          <p:nvSpPr>
            <p:cNvPr id="2" name="椭圆形标注 1"/>
            <p:cNvSpPr/>
            <p:nvPr/>
          </p:nvSpPr>
          <p:spPr>
            <a:xfrm>
              <a:off x="6746082" y="1664339"/>
              <a:ext cx="3669506" cy="2686050"/>
            </a:xfrm>
            <a:prstGeom prst="wedgeEllipseCallou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椭圆形标注 8"/>
            <p:cNvSpPr/>
            <p:nvPr/>
          </p:nvSpPr>
          <p:spPr>
            <a:xfrm>
              <a:off x="6929439" y="1858334"/>
              <a:ext cx="3302793" cy="2298061"/>
            </a:xfrm>
            <a:prstGeom prst="wedgeEllipseCallou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1667653"/>
            <a:ext cx="3532889" cy="2887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6311" y="1085599"/>
            <a:ext cx="4612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44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0" y="547911"/>
            <a:ext cx="3665171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294622" y="2397379"/>
            <a:ext cx="2697968" cy="9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60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HĐ2:</a:t>
            </a:r>
            <a:endParaRPr lang="en-US" altLang="zh-CN" sz="60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48" tIns="34018" rIns="68048" bIns="34018"/>
          <a:lstStyle/>
          <a:p>
            <a:pPr eaLnBrk="1" hangingPunct="1">
              <a:defRPr/>
            </a:pPr>
            <a:endParaRPr lang="zh-CN" altLang="en-US" sz="1875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84246" y="2224185"/>
            <a:ext cx="4759039" cy="127242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88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233" y="987135"/>
            <a:ext cx="6873210" cy="3684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4154" y="348433"/>
            <a:ext cx="513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29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1" y="2256283"/>
            <a:ext cx="1779726" cy="2743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000981"/>
            <a:ext cx="2179961" cy="32041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613222"/>
            <a:ext cx="8572500" cy="53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30" y="4478705"/>
            <a:ext cx="2236887" cy="5056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62" y="3969206"/>
            <a:ext cx="1023565" cy="9686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65" y="3823684"/>
            <a:ext cx="1203276" cy="11393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2" y="20714"/>
            <a:ext cx="4704329" cy="33500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80883" y="826055"/>
            <a:ext cx="3340714" cy="1904289"/>
          </a:xfrm>
          <a:prstGeom prst="rect">
            <a:avLst/>
          </a:prstGeom>
          <a:noFill/>
        </p:spPr>
        <p:txBody>
          <a:bodyPr wrap="square" lIns="57071" tIns="28536" rIns="57071" bIns="28536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</a:t>
            </a:r>
            <a:r>
              <a:rPr lang="en-US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trạng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khảo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GB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83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2"/>
          <a:stretch>
            <a:fillRect/>
          </a:stretch>
        </p:blipFill>
        <p:spPr bwMode="auto">
          <a:xfrm>
            <a:off x="5091113" y="2166938"/>
            <a:ext cx="24574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8" b="35307"/>
          <a:stretch>
            <a:fillRect/>
          </a:stretch>
        </p:blipFill>
        <p:spPr bwMode="auto">
          <a:xfrm>
            <a:off x="661988" y="2674938"/>
            <a:ext cx="24574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34"/>
          <p:cNvSpPr txBox="1">
            <a:spLocks noChangeArrowheads="1"/>
          </p:cNvSpPr>
          <p:nvPr/>
        </p:nvSpPr>
        <p:spPr bwMode="auto">
          <a:xfrm>
            <a:off x="739775" y="1504950"/>
            <a:ext cx="5762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5500" b="1" kern="120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  <a:sym typeface="Century Gothic" pitchFamily="34" charset="0"/>
              </a:rPr>
              <a:t>Tạm biệt và 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5500" b="1" kern="120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字魂59号-创粗黑"/>
                <a:sym typeface="Century Gothic" pitchFamily="34" charset="0"/>
              </a:rPr>
              <a:t>hẹn gặp lại</a:t>
            </a:r>
            <a:endParaRPr lang="zh-CN" altLang="en-US" sz="5500" b="1" kern="1200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字魂59号-创粗黑"/>
              <a:sym typeface="Century Gothic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96139" l="2326" r="94574">
                        <a14:foregroundMark x1="53488" y1="59846" x2="57752" y2="72587"/>
                        <a14:foregroundMark x1="64729" y1="55598" x2="62016" y2="7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1622"/>
            <a:ext cx="2498651" cy="250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0465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54" y="-98823"/>
            <a:ext cx="6574631" cy="5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" y="2088356"/>
            <a:ext cx="9145191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359" y="483394"/>
            <a:ext cx="576263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1" y="2832580"/>
            <a:ext cx="1033463" cy="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68448" y="2842024"/>
            <a:ext cx="3535719" cy="899661"/>
          </a:xfrm>
          <a:prstGeom prst="rect">
            <a:avLst/>
          </a:prstGeom>
        </p:spPr>
        <p:txBody>
          <a:bodyPr wrap="none" lIns="68012" tIns="34000" rIns="68012" bIns="34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方正稚艺_GBK"/>
                <a:cs typeface="Times New Roman" panose="02020603050405020304" pitchFamily="18" charset="0"/>
              </a:rPr>
              <a:t>HOẠT ĐỘNG GIÁO DỤC</a:t>
            </a:r>
          </a:p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方正稚艺_GBK"/>
                <a:cs typeface="Times New Roman" panose="02020603050405020304" pitchFamily="18" charset="0"/>
              </a:rPr>
              <a:t>THEO CHỦ ĐỀ.</a:t>
            </a:r>
            <a:endParaRPr lang="zh-CN" alt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02806" y="1479948"/>
            <a:ext cx="1506317" cy="1603700"/>
          </a:xfrm>
          <a:prstGeom prst="rect">
            <a:avLst/>
          </a:prstGeom>
        </p:spPr>
        <p:txBody>
          <a:bodyPr wrap="none" lIns="68012" tIns="34000" rIns="68012" bIns="34000">
            <a:spAutoFit/>
          </a:bodyPr>
          <a:lstStyle/>
          <a:p>
            <a:pPr algn="ctr" eaLnBrk="1" hangingPunct="1">
              <a:defRPr/>
            </a:pPr>
            <a:r>
              <a:rPr lang="en-US" altLang="zh-CN" sz="9975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大标宋简体" panose="02010601030101010101" charset="-122"/>
              </a:rPr>
              <a:t>02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5" y="138197"/>
            <a:ext cx="60602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20" y="1145382"/>
            <a:ext cx="64531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263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8" y="154245"/>
            <a:ext cx="612674" cy="81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1395" y="64756"/>
            <a:ext cx="9121379" cy="4998007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/>
          </p:cNvPr>
          <p:cNvSpPr/>
          <p:nvPr/>
        </p:nvSpPr>
        <p:spPr>
          <a:xfrm>
            <a:off x="658431" y="1088044"/>
            <a:ext cx="8117344" cy="8074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68012" tIns="34000" rIns="68012" bIns="34000" anchor="ctr"/>
          <a:lstStyle/>
          <a:p>
            <a:pPr algn="ctr" defTabSz="906998">
              <a:defRPr/>
            </a:pPr>
            <a:r>
              <a:rPr lang="en-US" sz="3825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825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r>
              <a:rPr lang="en-US" sz="3825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môi trường (Tiết 1)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686303" y="350824"/>
            <a:ext cx="8117344" cy="80749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68012" tIns="34000" rIns="68012" bIns="34000" anchor="ctr"/>
          <a:lstStyle/>
          <a:p>
            <a:pPr algn="ctr" defTabSz="906998">
              <a:defRPr/>
            </a:pPr>
            <a:r>
              <a:rPr lang="en-US" sz="28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8: </a:t>
            </a:r>
            <a:r>
              <a:rPr lang="en-US" sz="2800" b="1" dirty="0" smtClean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 TR</a:t>
            </a:r>
            <a:r>
              <a:rPr lang="vi-VN" sz="2800" b="1" dirty="0" smtClean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800" b="1" dirty="0" smtClean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QUANH EM</a:t>
            </a:r>
            <a:endParaRPr lang="en-US" sz="2400" b="1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4,155 Kids Cleaning Stock Vector Illustration and Royalty Free Kids Cleaning 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22" l="0" r="100000">
                        <a14:foregroundMark x1="53556" y1="41333" x2="46889" y2="60444"/>
                        <a14:foregroundMark x1="76222" y1="14222" x2="82444" y2="73778"/>
                        <a14:foregroundMark x1="84000" y1="15778" x2="87333" y2="18889"/>
                        <a14:foregroundMark x1="59778" y1="74222" x2="68222" y2="64000"/>
                        <a14:foregroundMark x1="72444" y1="62222" x2="81556" y2="50222"/>
                        <a14:foregroundMark x1="90667" y1="76444" x2="90667" y2="76444"/>
                        <a14:foregroundMark x1="88444" y1="72444" x2="91556" y2="76889"/>
                        <a14:foregroundMark x1="66000" y1="56444" x2="67333" y2="61333"/>
                        <a14:foregroundMark x1="54444" y1="79333" x2="55333" y2="78000"/>
                        <a14:foregroundMark x1="57111" y1="70000" x2="57111" y2="70000"/>
                        <a14:foregroundMark x1="46222" y1="80000" x2="46222" y2="80000"/>
                        <a14:foregroundMark x1="49556" y1="83778" x2="49556" y2="83778"/>
                        <a14:foregroundMark x1="56444" y1="84222" x2="56444" y2="84222"/>
                        <a14:foregroundMark x1="59111" y1="80222" x2="59111" y2="80222"/>
                        <a14:foregroundMark x1="62889" y1="79556" x2="62889" y2="79556"/>
                        <a14:foregroundMark x1="66889" y1="80000" x2="66889" y2="80000"/>
                        <a14:foregroundMark x1="70889" y1="77778" x2="70889" y2="77778"/>
                        <a14:foregroundMark x1="6444" y1="77778" x2="9778" y2="78222"/>
                        <a14:foregroundMark x1="20667" y1="55556" x2="34000" y2="5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8" y="1953757"/>
            <a:ext cx="3499191" cy="34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43" y="2632762"/>
            <a:ext cx="2062604" cy="234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355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3210134" y="2348890"/>
            <a:ext cx="2723900" cy="761161"/>
          </a:xfrm>
          <a:prstGeom prst="rect">
            <a:avLst/>
          </a:prstGeom>
          <a:noFill/>
        </p:spPr>
        <p:txBody>
          <a:bodyPr wrap="square" lIns="68012" tIns="34000" rIns="68012" bIns="34000" rtlCol="0">
            <a:spAutoFit/>
          </a:bodyPr>
          <a:lstStyle/>
          <a:p>
            <a:pPr algn="ctr">
              <a:defRPr/>
            </a:pPr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5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8336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  Chuyên Đề Đạo Đức Lớp 1 Cấp Thành Phố  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145" y="437615"/>
            <a:ext cx="8398322" cy="420712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32591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46251912-D5C0-40EA-B28C-DECDB7A40F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7817"/>
            <a:ext cx="7055428" cy="4675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190" y="1496010"/>
            <a:ext cx="56110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</a:t>
            </a:r>
          </a:p>
          <a:p>
            <a:pPr algn="just"/>
            <a:endParaRPr lang="en-US" sz="1000" b="1" u="sng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226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 rot="270639">
            <a:off x="3210134" y="2348890"/>
            <a:ext cx="2723900" cy="761161"/>
          </a:xfrm>
          <a:prstGeom prst="rect">
            <a:avLst/>
          </a:prstGeom>
          <a:noFill/>
        </p:spPr>
        <p:txBody>
          <a:bodyPr wrap="square" lIns="68012" tIns="34000" rIns="68012" bIns="34000" rtlCol="0">
            <a:spAutoFit/>
          </a:bodyPr>
          <a:lstStyle/>
          <a:p>
            <a:pPr algn="ctr">
              <a:defRPr/>
            </a:pPr>
            <a:r>
              <a:rPr lang="en-US" sz="45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45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5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27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8" y="547912"/>
            <a:ext cx="3522938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658678" y="2397379"/>
            <a:ext cx="2159717" cy="9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6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HĐ1: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48" tIns="34018" rIns="68048" bIns="34018"/>
          <a:lstStyle/>
          <a:p>
            <a:pPr eaLnBrk="1" hangingPunct="1">
              <a:defRPr/>
            </a:pPr>
            <a:endParaRPr lang="zh-CN" altLang="en-US" sz="1875">
              <a:solidFill>
                <a:schemeClr val="bg1">
                  <a:lumMod val="65000"/>
                </a:schemeClr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2590" y="2224186"/>
            <a:ext cx="4759039" cy="127242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7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5" b="100000" l="0" r="100000">
                        <a14:foregroundMark x1="86047" y1="43158" x2="93023" y2="6210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9" y="168779"/>
            <a:ext cx="783333" cy="770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99" y="227169"/>
            <a:ext cx="8077101" cy="653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4829" y="877211"/>
            <a:ext cx="8657681" cy="4072924"/>
            <a:chOff x="609699" y="692511"/>
            <a:chExt cx="7683500" cy="3942989"/>
          </a:xfrm>
        </p:grpSpPr>
        <p:pic>
          <p:nvPicPr>
            <p:cNvPr id="1026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" t="61880" r="6171" b="6016"/>
            <a:stretch/>
          </p:blipFill>
          <p:spPr bwMode="auto">
            <a:xfrm>
              <a:off x="609699" y="692511"/>
              <a:ext cx="7683500" cy="3942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6600" y="692511"/>
              <a:ext cx="5080000" cy="327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320</Words>
  <Application>Microsoft Office PowerPoint</Application>
  <PresentationFormat>On-screen Show (16:9)</PresentationFormat>
  <Paragraphs>40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方正大标宋简体</vt:lpstr>
      <vt:lpstr>Century Gothic</vt:lpstr>
      <vt:lpstr>方正稚艺_GBK</vt:lpstr>
      <vt:lpstr>字魂59号-创粗黑</vt:lpstr>
      <vt:lpstr>Calibri Light</vt:lpstr>
      <vt:lpstr>Times New Roman</vt:lpstr>
      <vt:lpstr>Microsoft YaHei</vt:lpstr>
      <vt:lpstr>HP001 4 hàng</vt:lpstr>
      <vt:lpstr>Calibri</vt:lpstr>
      <vt:lpstr>Microsoft YaHei</vt:lpstr>
      <vt:lpstr>等线</vt:lpstr>
      <vt:lpstr>Arial-Rounded</vt:lpstr>
      <vt:lpstr>Arial</vt:lpstr>
      <vt:lpstr>字魂17号-萌趣果冻体</vt:lpstr>
      <vt:lpstr>SimSun</vt:lpstr>
      <vt:lpstr>Custom Design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VŨ HỒNG</dc:creator>
  <cp:lastModifiedBy>HP</cp:lastModifiedBy>
  <cp:revision>87</cp:revision>
  <dcterms:modified xsi:type="dcterms:W3CDTF">2022-04-19T07:58:36Z</dcterms:modified>
</cp:coreProperties>
</file>