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theme/theme1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9" r:id="rId10"/>
    <p:sldMasterId id="2147483781" r:id="rId11"/>
    <p:sldMasterId id="2147483793" r:id="rId12"/>
  </p:sldMasterIdLst>
  <p:notesMasterIdLst>
    <p:notesMasterId r:id="rId31"/>
  </p:notesMasterIdLst>
  <p:sldIdLst>
    <p:sldId id="257" r:id="rId13"/>
    <p:sldId id="260" r:id="rId14"/>
    <p:sldId id="258" r:id="rId15"/>
    <p:sldId id="259" r:id="rId16"/>
    <p:sldId id="27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61" r:id="rId29"/>
    <p:sldId id="26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92" d="100"/>
          <a:sy n="92" d="100"/>
        </p:scale>
        <p:origin x="8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1D866-5BA9-44DC-8AE3-616CDCB5FAB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AE1A9-A5B2-4E82-B498-D32B21ECB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5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2A116532-2D7C-4A33-8761-F4070C313699}" type="slidenum">
              <a:rPr lang="zh-CN" altLang="en-US" sz="1200">
                <a:solidFill>
                  <a:srgbClr val="000000"/>
                </a:solidFill>
              </a:rPr>
              <a:pPr/>
              <a:t>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1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39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63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EC0AB868-DDE9-4315-9B95-566507D1D2CB}" type="slidenum">
              <a:rPr lang="zh-CN" altLang="en-US" sz="1200">
                <a:solidFill>
                  <a:srgbClr val="000000"/>
                </a:solidFill>
              </a:rPr>
              <a:pPr/>
              <a:t>17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65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D5C96068-9D8C-4189-B747-84D705878B3F}" type="slidenum">
              <a:rPr lang="zh-CN" altLang="en-US" sz="1200">
                <a:solidFill>
                  <a:srgbClr val="000000"/>
                </a:solidFill>
              </a:rPr>
              <a:pPr/>
              <a:t>18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6F4BB6D7-3CD1-4371-8F77-37AC79FA1647}" type="slidenum">
              <a:rPr lang="zh-CN" altLang="en-US" sz="1200">
                <a:solidFill>
                  <a:srgbClr val="000000"/>
                </a:solidFill>
              </a:rPr>
              <a:pPr/>
              <a:t>2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7E5F7DB2-5526-4C4E-AF54-6F8F982C64EA}" type="slidenum">
              <a:rPr lang="zh-CN" altLang="en-US" sz="1200">
                <a:solidFill>
                  <a:srgbClr val="000000"/>
                </a:solidFill>
              </a:rPr>
              <a:pPr/>
              <a:t>3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310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656C8793-C06C-4EBB-B2A5-ADD703FDFA0F}" type="slidenum">
              <a:rPr lang="zh-CN" altLang="en-US" sz="1200">
                <a:solidFill>
                  <a:srgbClr val="000000"/>
                </a:solidFill>
              </a:rPr>
              <a:pPr/>
              <a:t>4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E1A9-A5B2-4E82-B498-D32B21ECB3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9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7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8CFF5CF-43D8-4AD1-92F6-4E7ABB9DC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94BAA07-5263-41F1-A518-82BB098A6739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A285E702-08B1-4C74-B940-78D2C5E69197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437EC30-9D02-42ED-A28C-92E1EEA18E44}"/>
                </a:ext>
              </a:extLst>
            </p:cNvPr>
            <p:cNvSpPr/>
            <p:nvPr/>
          </p:nvSpPr>
          <p:spPr bwMode="auto">
            <a:xfrm>
              <a:off x="5996582" y="6240367"/>
              <a:ext cx="1226940" cy="648089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99E7A729-9593-485A-A2B2-439EE8121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24AB777D-8BEB-402C-A1FD-BB3ECC18C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65B61D4E-3461-4DA4-80C5-308AFEDBDC3E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79429BA1-AB1B-482F-A943-5A7994856E57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A790025-662D-458D-9CBD-F3DFF9FEFC97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4FA26DB-3DCB-43FD-BC02-4508F03CB7C6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DBE35C55-390A-4046-BC22-81F88B8301A0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88D0FD6A-7133-4AEA-8B8C-AA63046828A7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E7414988-AD19-4A25-98B7-6DFDB2C80833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E80FC06B-476C-4482-8E5C-32E326690697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32E7F89-C4E5-4295-BD08-857B4DAF77BD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4886F00-986E-4A09-8827-7632FA97B41D}"/>
                </a:ext>
              </a:extLst>
            </p:cNvPr>
            <p:cNvSpPr/>
            <p:nvPr/>
          </p:nvSpPr>
          <p:spPr bwMode="auto">
            <a:xfrm>
              <a:off x="5931710" y="6995531"/>
              <a:ext cx="1009757" cy="54383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F7325B24-686D-4A2A-881C-CF73A498BAB9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677C0101-2BEB-449D-9688-A09F1722E5A8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013E572-3C13-43A8-B80D-92A662604D40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33753AF5-62EA-457C-9096-7C165924CB33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4617987-45AD-45C9-81E1-7880B7A5C896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6E4A1BF0-E721-43BF-89C8-C35EA9CD8281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B844F1D3-E963-416C-8515-4641C2D88431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8E1128A1-AE9C-49E5-8EFE-22D5CC0846CA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7AA26019-9E58-440C-AB29-E0A1A7C45368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D52E23B-7326-487D-8392-B455B7B6B2B2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0DB60093-7E02-4B92-9A8C-E85818346949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BAB1E7AF-E76E-4F78-A71A-DD671AF9CFE1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15E02409-5464-4359-99B4-23BE315B6B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79AF30B6-CF37-4CE2-B43B-64305C160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B6EA2AE6-1D2D-413C-9C54-9BD01E6D5705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A653C0EF-EFC8-49A5-BF1B-95F761346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5F2F4119-FD78-49AE-9EF5-DF13E59300A2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A9F19416-EC35-470F-8178-2CC7A5511388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53E88101-B64C-4540-A6F5-6A3A9E521490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40657AD9-D5C0-4F2D-8790-39A149BB3778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138B5462-7D5A-4B5D-8525-B85481E98BD4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8DC749EC-80FB-42A8-92DB-5D4F5B9CE234}"/>
                </a:ext>
              </a:extLst>
            </p:cNvPr>
            <p:cNvSpPr/>
            <p:nvPr/>
          </p:nvSpPr>
          <p:spPr bwMode="auto">
            <a:xfrm>
              <a:off x="4964260" y="7018073"/>
              <a:ext cx="1018219" cy="529742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85000"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0A76ABC5-BEE0-497E-8ED6-4936DC6991B6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7D0E4388-E7E4-4B72-B8A2-11F2F8721D83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D7823E98-7B33-40A1-B223-6B6914C6827B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AFA0615C-FA8A-4EE1-8DE4-3E66074A54B2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734D7B7E-8224-4305-91B0-6FDA37B29A2C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668161EB-209C-4A39-8529-11670BB2C464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F2954E17-6DEE-4F4C-9CFD-D762EEA10194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9303841E-2F47-4876-906E-D59F8BD68A7F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D09CF559-679B-4FED-BBF4-4339BE00E43D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4FE1ABB0-6D40-4B46-875D-6C8981FE132D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A423139F-816D-4243-9E3A-FCF16A6311DD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6D91F0D1-FA53-40E3-82CB-E98152585E9E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8BE0DFEB-3762-4AEE-8E28-16D00C156B0A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0311F243-2705-4573-8FF6-A4D0558674E5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A9C08479-7E64-4C3F-ADDD-593B13AD12D4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669D65CE-C1DD-40BC-89AF-6338F70336B5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E636F6E5-4215-4E9D-B4B5-D3E13CE01C7F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653D532C-C510-45E1-A3D1-7F7D146A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E28A5B43-1888-4301-A8C7-B7E6083924BE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94114F18-240C-4D5C-AE60-84D138F84C9B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C05F8871-3116-4946-8F7A-2E645A91BF09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C8E7BC06-6605-44D3-B0AA-7295010C9992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94AABED2-F727-470A-B054-9D0C6A4BF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F406E0D-7925-4F8B-A5DD-698BDA57E40A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E04CA52B-6445-47B6-B841-1786142E6C37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9460B698-C1D1-4BED-8934-C83A9619B581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FE956A8F-1A8E-447D-B08F-4FB43D9FC50F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72353EEE-C3A1-485E-8213-B98BA2041B79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C0BB2937-64B9-4BBE-8D8F-D00B0543F632}"/>
                </a:ext>
              </a:extLst>
            </p:cNvPr>
            <p:cNvSpPr/>
            <p:nvPr/>
          </p:nvSpPr>
          <p:spPr bwMode="auto">
            <a:xfrm>
              <a:off x="5209649" y="6361530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1D069A4F-F298-4DD2-BC8E-43AF780D8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DEB07BEF-9C0D-478E-9024-BE3B3B2A9A91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DD341791-A3EE-4AFA-B622-F82E24F38FED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B52A5197-94F8-4A41-B82B-183B3D01453A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F01BD4DB-0A30-49B6-9514-07F3162B7743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A786ADE8-61F8-4243-8637-12F22A711286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48F351CF-39F8-41AA-A6B6-25EE2734A6D1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5856C51B-2D60-4D5C-8F93-62055C8B2970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B76514E9-8015-46F2-8E4E-A6B0E8B4172E}"/>
                </a:ext>
              </a:extLst>
            </p:cNvPr>
            <p:cNvSpPr/>
            <p:nvPr/>
          </p:nvSpPr>
          <p:spPr bwMode="auto">
            <a:xfrm>
              <a:off x="5638373" y="7009619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BC8A4EB5-E2FC-4544-AF98-4DF040F7857C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BE46C483-06FF-499C-88B7-F3A8E915F8FE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DADCF28B-CC50-488D-94EE-111DA0126FE3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11E110D7-6767-4643-BDE7-0FC6F6C98DDC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59319AF0-D928-4FA0-97B1-DAD38F6326D6}"/>
                </a:ext>
              </a:extLst>
            </p:cNvPr>
            <p:cNvSpPr/>
            <p:nvPr/>
          </p:nvSpPr>
          <p:spPr bwMode="auto">
            <a:xfrm>
              <a:off x="5392984" y="7009619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53322FF4-F944-4ED0-9D6F-16EFA8FAD462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3828DDB9-B2C9-48EA-B67C-D1701DE9EFFA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9B607BB3-8660-4137-8815-194A5106AF2F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120E5957-5AC0-4E43-813A-F4BFFBF34D96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1E349E8B-1C60-48D5-A3A7-1AC9CDC97BDB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9">
              <a:extLst>
                <a:ext uri="{FF2B5EF4-FFF2-40B4-BE49-F238E27FC236}">
                  <a16:creationId xmlns:a16="http://schemas.microsoft.com/office/drawing/2014/main" id="{91A70FA5-531F-4EC2-8009-154A2B082D8B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C03C5C2F-47A6-49A9-8ED1-5F90124A317F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7C84D02F-8C6D-4D67-A2D9-ABB384DE6458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4B02AC57-5C67-4A6C-A8C1-B4D7AC3DF349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3">
              <a:extLst>
                <a:ext uri="{FF2B5EF4-FFF2-40B4-BE49-F238E27FC236}">
                  <a16:creationId xmlns:a16="http://schemas.microsoft.com/office/drawing/2014/main" id="{E25B8B06-4C0E-4FC8-A314-7B0096C4B8ED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4">
              <a:extLst>
                <a:ext uri="{FF2B5EF4-FFF2-40B4-BE49-F238E27FC236}">
                  <a16:creationId xmlns:a16="http://schemas.microsoft.com/office/drawing/2014/main" id="{E9D21D37-3F21-401F-9E3F-9C7619F22A04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2" name="Freeform 7">
            <a:extLst>
              <a:ext uri="{FF2B5EF4-FFF2-40B4-BE49-F238E27FC236}">
                <a16:creationId xmlns:a16="http://schemas.microsoft.com/office/drawing/2014/main" id="{7231DB1D-1313-47EE-994C-412D6099513B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115">
            <a:extLst>
              <a:ext uri="{FF2B5EF4-FFF2-40B4-BE49-F238E27FC236}">
                <a16:creationId xmlns:a16="http://schemas.microsoft.com/office/drawing/2014/main" id="{2CEA20DA-04A7-4476-A0B2-0A89EB7AD646}"/>
              </a:ext>
            </a:extLst>
          </p:cNvPr>
          <p:cNvSpPr/>
          <p:nvPr/>
        </p:nvSpPr>
        <p:spPr>
          <a:xfrm>
            <a:off x="1411288" y="2741613"/>
            <a:ext cx="276225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4" name="五角星 116">
            <a:extLst>
              <a:ext uri="{FF2B5EF4-FFF2-40B4-BE49-F238E27FC236}">
                <a16:creationId xmlns:a16="http://schemas.microsoft.com/office/drawing/2014/main" id="{090F260D-59AE-47BB-9A30-B5A6AA9B80F1}"/>
              </a:ext>
            </a:extLst>
          </p:cNvPr>
          <p:cNvSpPr/>
          <p:nvPr/>
        </p:nvSpPr>
        <p:spPr>
          <a:xfrm>
            <a:off x="7450138" y="2741613"/>
            <a:ext cx="274637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80"/>
            <a:ext cx="5739848" cy="478351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99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15" name="日期占位符 3">
            <a:extLst>
              <a:ext uri="{FF2B5EF4-FFF2-40B4-BE49-F238E27FC236}">
                <a16:creationId xmlns:a16="http://schemas.microsoft.com/office/drawing/2014/main" id="{3E15F683-D9CF-43B3-8453-80305A26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B545E62-A893-4614-A9D9-D115536065C4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6" name="页脚占位符 4">
            <a:extLst>
              <a:ext uri="{FF2B5EF4-FFF2-40B4-BE49-F238E27FC236}">
                <a16:creationId xmlns:a16="http://schemas.microsoft.com/office/drawing/2014/main" id="{C4FCA644-E8E5-4047-ABE1-EC7BFDB8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7" name="灯片编号占位符 5">
            <a:extLst>
              <a:ext uri="{FF2B5EF4-FFF2-40B4-BE49-F238E27FC236}">
                <a16:creationId xmlns:a16="http://schemas.microsoft.com/office/drawing/2014/main" id="{B1DAF5D9-E0BA-45F5-9E8F-B80DB3C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A59E4B-5789-48A7-AD56-2B6049053F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608873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7674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834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8">
            <a:extLst>
              <a:ext uri="{FF2B5EF4-FFF2-40B4-BE49-F238E27FC236}">
                <a16:creationId xmlns:a16="http://schemas.microsoft.com/office/drawing/2014/main" id="{06AB455D-28A5-43F9-A238-520A097F9F9C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5" name="五角星 9">
            <a:extLst>
              <a:ext uri="{FF2B5EF4-FFF2-40B4-BE49-F238E27FC236}">
                <a16:creationId xmlns:a16="http://schemas.microsoft.com/office/drawing/2014/main" id="{D70587CD-46A3-4BFD-A12C-5B2D8CA61B01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10">
            <a:extLst>
              <a:ext uri="{FF2B5EF4-FFF2-40B4-BE49-F238E27FC236}">
                <a16:creationId xmlns:a16="http://schemas.microsoft.com/office/drawing/2014/main" id="{5832D668-6220-4DE0-84FA-3D50653A1CB4}"/>
              </a:ext>
            </a:extLst>
          </p:cNvPr>
          <p:cNvSpPr/>
          <p:nvPr/>
        </p:nvSpPr>
        <p:spPr>
          <a:xfrm>
            <a:off x="684213" y="3937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7" name="五角星 11">
            <a:extLst>
              <a:ext uri="{FF2B5EF4-FFF2-40B4-BE49-F238E27FC236}">
                <a16:creationId xmlns:a16="http://schemas.microsoft.com/office/drawing/2014/main" id="{36D13F21-D8D1-4DE7-9582-4494229C2168}"/>
              </a:ext>
            </a:extLst>
          </p:cNvPr>
          <p:cNvSpPr/>
          <p:nvPr/>
        </p:nvSpPr>
        <p:spPr>
          <a:xfrm>
            <a:off x="8496300" y="3937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77" y="135603"/>
            <a:ext cx="7613603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77" y="1161346"/>
            <a:ext cx="7613603" cy="240833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49988FEA-4A89-45A9-B167-083CF250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D4B3263-B5F5-4C6A-8F68-8792014013B1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D16274B2-E707-4C58-A65C-432DBC02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A345552-EE62-42D9-95E6-BCCA5559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D0017B-5F6A-4454-A691-19E48AB578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981025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12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>
            <a:grpSpLocks/>
          </p:cNvGrpSpPr>
          <p:nvPr/>
        </p:nvGrpSpPr>
        <p:grpSpPr bwMode="auto">
          <a:xfrm>
            <a:off x="3651250" y="830263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96CB222F-1690-4BCB-848B-56C763319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4B6EBEFD-EE47-44FD-97CC-F7E18BDF4DDB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D4CF36C6-020D-44CE-8C67-632B0AD56AE7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B96CA8CB-CC6C-4E44-9338-9676A0221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9486B3B7-E3B4-46D5-91C4-8CD84E3DE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203B1AF8-9788-4168-ABD2-73921CBDB951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EA04A88F-BB18-4B69-8B02-9F5140910674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8D01542-A2A0-4F7A-A83B-595C434FC33B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DA02AD2C-62F5-4932-88F5-4FF7CB519334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9E62248F-13F6-4B7B-86F1-4053541F9989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C7BD2B6F-87AE-425A-B63F-6E1042D17A69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E49A8B08-958D-4DAB-97DB-8362F065FACA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87E5C1C1-2F6B-436E-AE97-B4FD5CA9E0F8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EC0D60F-725B-42C1-9587-779004BE49E7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FAEE2174-BDEF-47B0-8DEB-CFBE6C0333D4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9D862964-D925-4279-A3DE-C86EF1DBCD68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0662ADE-554F-476E-AA5A-B2B22930776C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C0C9AC78-260D-4C0A-9920-CCB3FBA4EC6C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0B1B38BF-1097-4A25-B5A7-DCB5109809B8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7B3273B3-F472-4984-90BE-26013229BAA2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016343-7B6D-40F5-A011-EE40E2EF4CAB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F2A6952-CC48-42F8-9C26-15E42F2F783F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C7DF515F-CEDD-41F3-AC52-AE019AFFE925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E8E9B964-EE45-4E2E-8930-4E99B189A272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E54B5D80-16B7-47C0-8106-493DD991E31B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0F0246EB-7EB7-46E1-B7F2-1DC07B52B0C6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44AC37A6-170F-4036-B660-4970C6EBD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3E21F5CF-F040-411E-AE0C-C350FCB07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AA1C30C5-AB27-4552-8254-19891047EDA1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ABD3BEBE-C5A1-4A51-BA5A-61C487C63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310ED9A3-0E1E-46FA-9CC0-B5567A026559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A10E613F-586E-4D36-A6E8-C46FD65BD7E9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C9B337EF-F4EF-4415-95EB-28A1A9CF77CA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AA2DE6E1-FC13-47AB-85A5-618E5E52CF9C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6DB05FC7-6CB2-4A76-85A1-82AD9F6F122A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5284A9AD-8656-48A9-BB3A-230BF2009207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EA02B2BD-BEF0-4703-8384-459579D4BBC0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AF8613B7-7BBC-472C-87A3-EF49BFF9D5F4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FF3DB620-21C2-4827-8682-4A663137D95B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CC848FE-D4A4-4DB0-8DDD-682BDA835303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733CA76A-A408-4A79-BEB6-9E7BEAF0E92B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765E1159-168B-45DD-94F9-8141D7A99212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08DE2260-519F-4A2A-8B57-74A0A2CD249B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7B39829C-ED77-4EEE-8557-81A608EE3297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5084CCD2-1B71-4482-8520-3E8003BE83C9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6AE59F54-591F-47D6-A9BF-3E3D8D978888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D767DDD8-9F33-451A-B4C7-DBEBDE5AB456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5F9816DC-C280-41EF-AFAC-E0A78C7110B8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79811911-BFD7-40A9-B00F-CECC71ED2468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EC061E21-3AD6-493F-96A3-85A4E04D77A8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6654DDB3-EF8E-49A1-BB17-DA6DAD9833E4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5FC4284D-2D15-4D7D-916C-CFC64B34C5F0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98366173-0246-4E2C-9483-DE99CEA72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6875CD4F-9E10-4460-9F55-E860996A0129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3A0FBD8A-34CF-42E2-B737-464079CCBDC5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AAA882E0-D67D-4F4A-8B00-8295E06DFE76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8E492F0E-3432-43B1-A48A-F4DB84F9C0AD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AEF3DDE7-483B-44A0-B60D-036EB66D2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A34F6056-C629-4EFC-8F97-7A5253B7026D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66101D5C-78CB-462C-866B-2A99A71F445F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048A5C09-58EF-4B64-888A-E009F9B81391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036592A5-6254-4E8C-9A46-B41B5B153365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D719A4F5-5D35-482A-8C86-B6D2B87D74A6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58FB94D8-2DDC-44E4-99C2-0F9A8A6C3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50F88627-5D33-4BEC-8C34-513810685FEC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42FAD74B-1E46-488A-9200-FBDE336753C8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19A89BA3-76D4-4E29-A85F-AA94DC5B27B9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7830A74D-5610-4DEE-830A-FE1EF8E4B597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A5EE0CA7-3E64-4CFA-B784-28E9067C702A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1CF1665D-F39B-4626-84D5-BC5E13A6365F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20C5354D-753F-486B-9942-7694960AFD87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5D8D956C-4E4D-4531-B71F-A25A3E53AB12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93F55DB5-3B08-45AA-8A6A-B47801DC093B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31D94F70-6F0E-45DC-94E7-944B24848738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DE08AD53-937B-48C1-AB2B-22061CDA8C5F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3F30B766-F7C7-49FD-BD1B-1E3F32ADC019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3E28F559-BAF0-4C16-A7F1-70755A9FA9E5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EA88E89C-CCCE-491A-BC1A-40C099E3D921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B1769F3B-66A5-469C-8EA4-C628552B5CA8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81172D41-42D6-47A1-9301-823112620D99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EB02FF65-8F2D-490C-A6FA-5FF749A8C941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9109BA5E-47B9-42CA-8C15-0D86AE1C4CC0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F8CC28BE-9F9C-4959-9152-30EE5C1ED176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9D6B758C-8CBF-426E-B35D-2F8632CDB0CB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FB3EE2B2-B6C3-4AAC-9FA7-2F1E3056EEC0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EDF5EAB4-CC0A-4436-B314-4597B2D14569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714D37A7-B28D-4E1A-AE1B-5D354BFBFA4A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441575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2" name="五角星 226">
            <a:extLst>
              <a:ext uri="{FF2B5EF4-FFF2-40B4-BE49-F238E27FC236}">
                <a16:creationId xmlns:a16="http://schemas.microsoft.com/office/drawing/2014/main" id="{93531EB0-F4E2-409F-ABB0-39055E083F65}"/>
              </a:ext>
            </a:extLst>
          </p:cNvPr>
          <p:cNvSpPr/>
          <p:nvPr/>
        </p:nvSpPr>
        <p:spPr>
          <a:xfrm>
            <a:off x="1617663" y="2947988"/>
            <a:ext cx="274637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227">
            <a:extLst>
              <a:ext uri="{FF2B5EF4-FFF2-40B4-BE49-F238E27FC236}">
                <a16:creationId xmlns:a16="http://schemas.microsoft.com/office/drawing/2014/main" id="{4CF5E37E-531C-46D5-BA6F-29C398E51184}"/>
              </a:ext>
            </a:extLst>
          </p:cNvPr>
          <p:cNvSpPr/>
          <p:nvPr/>
        </p:nvSpPr>
        <p:spPr>
          <a:xfrm>
            <a:off x="7251700" y="2947988"/>
            <a:ext cx="274638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2791800"/>
            <a:ext cx="4770900" cy="577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50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4" name="日期占位符 3">
            <a:extLst>
              <a:ext uri="{FF2B5EF4-FFF2-40B4-BE49-F238E27FC236}">
                <a16:creationId xmlns:a16="http://schemas.microsoft.com/office/drawing/2014/main" id="{EA58C89E-9143-4F3F-80A9-69DCB906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D39D883-D814-406C-B6A7-93ED46412682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5" name="页脚占位符 4">
            <a:extLst>
              <a:ext uri="{FF2B5EF4-FFF2-40B4-BE49-F238E27FC236}">
                <a16:creationId xmlns:a16="http://schemas.microsoft.com/office/drawing/2014/main" id="{CD8F1AE3-3299-4DE7-91C9-B80685EB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6" name="灯片编号占位符 5">
            <a:extLst>
              <a:ext uri="{FF2B5EF4-FFF2-40B4-BE49-F238E27FC236}">
                <a16:creationId xmlns:a16="http://schemas.microsoft.com/office/drawing/2014/main" id="{5F5E7E33-C5E7-4ECB-952E-940F8FE4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DB4501-8BFC-46D1-ADA9-3BB7FBB48F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3070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7">
            <a:extLst>
              <a:ext uri="{FF2B5EF4-FFF2-40B4-BE49-F238E27FC236}">
                <a16:creationId xmlns:a16="http://schemas.microsoft.com/office/drawing/2014/main" id="{4958AE89-D8F2-4867-B256-81F7B02E9564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8">
            <a:extLst>
              <a:ext uri="{FF2B5EF4-FFF2-40B4-BE49-F238E27FC236}">
                <a16:creationId xmlns:a16="http://schemas.microsoft.com/office/drawing/2014/main" id="{3D0B15F4-9425-4ADE-ABD4-712F6E8A1A1C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96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87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marL="800100" indent="-342900" algn="l">
              <a:buFont typeface="Arial" panose="020B0604020202020204" pitchFamily="34" charset="0"/>
              <a:buChar char="•"/>
              <a:defRPr/>
            </a:lvl2pPr>
            <a:lvl3pPr marL="1200150" indent="-285750" algn="l">
              <a:buFont typeface="Arial" panose="020B0604020202020204" pitchFamily="34" charset="0"/>
              <a:buChar char="•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C9DF9CE3-F403-4AA6-AE5A-BC550FBF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5CD50C-BAEB-4921-82E2-E03C87667324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9139E302-93C1-4A0C-9875-6AEF76BC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B6B2B2C2-257A-4EE5-BDC1-1895E5D7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EA846F5-960D-43FD-B98D-E9A5CC7D8F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32170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0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B7425E-EBA1-4258-A412-F321A4B8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27C9F1E-A2D6-490D-B4BA-CFB05EA374AE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D88D3D-B241-40D5-BEE8-7FC68E48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02232D-BDF4-46FD-B8DF-2792C26F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90F5A35-ACE3-43CF-8C56-9B94B0A86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71490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4" name="组合 114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000545C7-0853-494D-92B9-2A1DFFAE2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7574F09-EE26-4CD6-9D49-A0E1A4D3C6D2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008E416F-56A3-4964-A42D-06BE11706EF0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34B51BEC-CE73-4D36-9F3E-68F62EC79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5C79F115-2809-4096-992E-81D30F8B6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111B754-7A96-4DFF-914E-B705D462C170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5AAD6330-78C3-464D-8A8F-78005315183D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878CEBD-2C62-4C25-A362-79753C01C77A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B9AF97D8-0C13-4E49-B2F0-3B64EB5FA9E0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A141B69C-4310-479B-ABAB-D72147DE0A4F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D2665769-2A5B-4284-B99C-EB0D4D476023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03BD539F-17DA-4095-9D41-6D0D49FEF484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11251082-C199-4C6C-B927-5EB64344E32F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932B7EE-BD08-44E8-AFCB-7980806B0A6C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DC98D46-8CCB-4320-BAC3-5C89989E059A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7F17F4EC-2874-4734-868B-2A8801F171E3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90B4B7B-B4A9-4B85-A613-5336079F97BE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C2AB669-EBAA-40D0-8E9C-7E886F75CEFC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347D92DA-C709-4DD5-86B0-54611079EC83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17F8D2B-D095-492F-9536-641D2603F227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9DD6CF85-1073-4B39-815C-5E6319F3223C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87B5FD5-6286-43AD-95D1-FD06F40B6144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81B6BEC-04E3-4855-9025-20896E64067A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56B207A-5288-4BF9-9AF8-0D5C25922383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C935882F-FB98-47E7-852A-AAF1A7327E6D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AB317EAF-4179-468D-AF4D-982587665A80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46A20159-A857-4DB4-9C2A-7C65EAD3F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5B9F71C4-E60E-4E0F-ADE5-DADF1E416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E5E929D6-92DE-4BE7-ACF1-E75060839BD8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26371D08-EE63-4564-BB9E-2C9DAFA21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3EB7EE83-3291-475D-91EF-608C2A3745A6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EAB88BE0-79D2-4729-82D7-78E624FB9558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8FB0E545-B8DF-4258-BB65-D7A4120D3208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24315E1E-CC77-4E1F-9581-13EA98A12396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3A4B8569-0F0E-4EFA-927E-5FF1F0C62D77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A6A27E8D-9A99-44F3-B7F6-87CA7A0E6AF8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3C5D002B-E28C-48C6-BBB4-7ABC7241E50B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471C3A82-2BA9-4CD0-B3CA-C2C832176002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161B0FCB-E097-4A41-915B-89EE121E49F8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5BBA2ACE-7409-4651-BA2F-6A30C5E5DE4E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1EC9FDC5-A9BE-45D6-8C23-F64A24D755DA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E15761E7-99BF-4E07-A5B9-F4A2F39EDD46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758359EB-5C77-4BC1-A077-D5890858C578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05F6C296-0643-4967-B6CA-811FAE333117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EA075365-9157-4635-8B35-A1C35E209BA9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A90AF65A-F4B6-4A67-AC7B-52B59D89CEAC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4E12F913-41EA-4E3E-8098-E6A705D09110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478EBADE-E800-4624-9E92-A7718245BD5B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7BD8482B-30AA-4E49-9A9B-F590084D30E1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A0789076-1145-4AF6-BB13-A29FF3D60B6C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B9F80125-F131-42D7-B679-CD8C06962A0F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A629DFA7-534E-4AB3-83CC-54C92ED72008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6580DB52-379E-4180-8B94-DD1F98055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767FE398-E805-4017-8654-6271FF42C919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1B08CDE9-BF6C-4F1F-BAD3-3C2AC8605419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CD2C51A2-F48A-4A6B-B972-98439B8CDA26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4F439C96-906A-4271-9D42-FD9616A0C0AE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D75221CF-4FD5-4CD6-B390-9C2AC4C82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0C1BA300-885E-4D5F-AFB2-F9892AA51D08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4641D435-48DD-4625-BFFD-B1914F0E182E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EBB9FEAF-2401-44C0-BDEE-5B36E0E55B0C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4982E4DC-2426-4828-804A-F0B54A34E66F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B5A017F0-7A4D-4DBF-AFD3-1598B764006D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3B7C474C-3AFB-4275-9DB0-C967A0788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33DEE229-558F-4E3A-9D81-E1076C1E2847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0AC4CB83-9DBF-4080-AB18-DE2AD21E624A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C2D85AF4-93DD-4AD2-9F4A-88DBB312F3DD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DD3861BE-B95F-4FDD-9A8A-7D2F2B112571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396C04CA-1FED-41C7-94D2-1D55A9C4A298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6B046A36-AA8B-4F15-B2D9-1F8D8F57ECFB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1CC87DDD-60E3-4BC9-BFD5-02360E702C2F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0549D9E4-9D22-449F-AF0C-F5433E08C849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F84CABB5-6489-4D26-8DF2-DA47198979E4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C9404DB0-6292-4DC7-9478-8CEB2B80ECDC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BA1A9E8A-2B33-41B9-8007-817877B823A9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E5D36839-568D-4089-A217-36D93332A3C2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6E7EF3F9-47C5-46B5-9065-B17675535814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7D2961E9-DDBD-4951-A021-2E0DBD8B5F37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6C3DBE92-9BF7-43EE-AF6C-F2E626A3330F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A0CD3A24-B4F2-47E9-ABD5-E9F453056FD7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39764BBA-DFB8-4DD8-B6A1-5BEAA51FF6A1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9EAE9148-A146-4609-AEC4-4A853A0E55E8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E786C502-ADD1-49D6-AC35-FC0F69EE0324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E2412D21-3F24-485C-9212-B4A365967A7A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26C4D384-2F87-4508-90B1-E308E0DFC82C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CA466834-F35A-49C6-BA12-7DE4016E2F87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6792945E-BCF0-4C01-8166-FD6FB6FCAB60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0"/>
            <a:ext cx="5740200" cy="4779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2" name="日期占位符 2">
            <a:extLst>
              <a:ext uri="{FF2B5EF4-FFF2-40B4-BE49-F238E27FC236}">
                <a16:creationId xmlns:a16="http://schemas.microsoft.com/office/drawing/2014/main" id="{5A6D37F8-E4BC-47DB-89BF-450AE545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54DC668-BC63-41EE-969E-25028BD09441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3" name="页脚占位符 3">
            <a:extLst>
              <a:ext uri="{FF2B5EF4-FFF2-40B4-BE49-F238E27FC236}">
                <a16:creationId xmlns:a16="http://schemas.microsoft.com/office/drawing/2014/main" id="{AFA8AA0E-EBEE-49E2-8991-FD652EFC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" name="灯片编号占位符 4">
            <a:extLst>
              <a:ext uri="{FF2B5EF4-FFF2-40B4-BE49-F238E27FC236}">
                <a16:creationId xmlns:a16="http://schemas.microsoft.com/office/drawing/2014/main" id="{FBC2766A-0403-47FA-983D-40A8BA8E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1A0D44A-7A79-4090-B9D3-76D7AB9F9F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3622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4BDCD2-6BF3-48F6-BE11-3A6A062E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338D3BF-ADE5-4B3B-8004-936088B1EAA0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7CF6A1-35F3-4469-86DE-22424D59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D7A380-DFAE-4721-8368-B1F2D64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F6635BD-0780-4B34-8DDD-C400D7F21B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8278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4B8FD4-8330-4E98-B8BE-4F055E9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C5587A7-A96F-4C52-82EA-77EC255BD6E1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9F120D-933C-40E5-8C84-F13549F3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D4862-77B6-4627-8D04-FFB8891C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AB5E2B1-F518-410F-9AAE-1D374009A2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84604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6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DDFC36-755C-4E8F-B21C-BDFCB923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DB5794-30F8-4017-9EDB-D9FD5E399902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36F6E-F54A-462F-AD4C-ED70E9D3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9EBB1B-C7D2-4F85-9B1A-407B3A06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6A651C-3EDD-46BF-8D65-7701C59876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67264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57"/>
            <a:ext cx="8428434" cy="4181321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85593C-BBAB-4BE6-B08C-0CEA391A4B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AEB8963-0F3D-4EA0-A168-2974D4066645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316BCD-1B6D-4690-A617-E5817AA313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837053-737B-4D18-900C-D385E32689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DD2D6B-CCEC-4E83-BF11-3F32DEB0B2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124688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403FB9-CDBE-4D5A-9D88-DBC771E3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BA63658-5E5A-4541-8B96-DFC23C534287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C17627-89E2-41B9-84CC-69A5CA3D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CEB91B-C149-4E79-BE3D-92C25F09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DD99050-D0CB-4B35-800D-CE794B4342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24220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F6B9F825-E4FC-48DC-9512-76E2DDD5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F00261D-5EE9-4EAF-AE05-2D6B876D9914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BF91C36-0921-48A3-8B7D-F7F1A1227171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7F88BF0-6CA6-4B04-9CFF-D59BA37D7FF8}"/>
                </a:ext>
              </a:extLst>
            </p:cNvPr>
            <p:cNvSpPr/>
            <p:nvPr/>
          </p:nvSpPr>
          <p:spPr bwMode="auto">
            <a:xfrm>
              <a:off x="5996582" y="6240367"/>
              <a:ext cx="1226940" cy="648089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D6D3CBD-239D-46BC-A31A-1920C3B2B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05FDC56-9531-491F-A973-2B6A1924C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BEC54555-F374-483A-A8B0-0B8DDBF8268D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D76BE8A0-73A2-45AC-BD1A-E63988899A77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CE349BE-9D78-4C80-BCAC-FE02446BC3A1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967AF052-39B9-4D23-9DD9-692606844DEA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A2EDE614-0167-465E-847A-05F0B1E97A29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7DFA94AD-867C-4EC5-935A-9724595CFDFE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D0829322-1BB3-4640-ADD7-6D2D343E5F2D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FBC5F6DA-66F0-4C07-BB2E-31F31DE88626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CF9D926-AFF5-4317-BA72-39427D514B38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9EE15B4-BDAB-45B9-8DB7-0F18E2691CF3}"/>
                </a:ext>
              </a:extLst>
            </p:cNvPr>
            <p:cNvSpPr/>
            <p:nvPr/>
          </p:nvSpPr>
          <p:spPr bwMode="auto">
            <a:xfrm>
              <a:off x="5931710" y="6995531"/>
              <a:ext cx="1009757" cy="54383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9FF4EB67-48DC-4177-BC89-27AC8CE8C48A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4E9E78AE-D2E0-40BD-B108-475F0CC93A4C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D1E03A7-B30E-47CF-B8A6-F01264AE2C2D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9AD4A7F-341A-4099-8F01-43C38AA9B496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AB9B4A00-FE85-4F01-91CA-9BC674B00402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40589EE7-D2ED-4100-82C8-8576779F3C64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2E853B-CDEE-4C20-AB0E-2A210503F95C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968382D-C5CA-4B78-A098-FB3507408DCE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7B91F0EF-57B5-4EBF-9B0E-3BD6F46A3B26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6DC8F68-4547-4F36-9503-17AE8AE1FE2E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29AD143A-9960-49F1-A26D-76883EBDE758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C743A033-08AC-4DF9-B483-6C70EBC04541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25D92294-E323-4984-AC82-A3FC35A35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C33715A9-B72E-4573-AFBE-6C4AA2CB1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47A18600-DA9E-49A0-B18F-61C41D83E73A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CCC222B8-1693-4525-B4EF-3352357B0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DD03116E-75B0-4620-8D90-7C5E77543BCB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09957014-7FF0-41CF-BECB-3BEEFF433D46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901F80BC-C920-44E2-A383-2DAEDCCD5266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F54A6F11-AF60-4919-A66C-0AC3C9068C93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B6277D23-C596-40EE-B692-C8AAFEC67EBC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BF6EA367-0FF7-4A01-B065-9748383BFB18}"/>
                </a:ext>
              </a:extLst>
            </p:cNvPr>
            <p:cNvSpPr/>
            <p:nvPr/>
          </p:nvSpPr>
          <p:spPr bwMode="auto">
            <a:xfrm>
              <a:off x="4964260" y="7018073"/>
              <a:ext cx="1018219" cy="529742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85000"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B1C535CE-8C98-4364-B237-2E76EFCFBE98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5151F51A-49F2-426D-B914-8DEC94FD2398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203A86DB-47BC-456A-985C-42FE299F55D8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3CC89958-D909-430B-B207-47B61F63E867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D4E44CAD-4412-4E0F-A289-7ACCFC6FEA18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9393F439-9FDE-4086-87EC-A31D1769CA7B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1EB97D9B-4370-4198-9CA2-0175DD08770E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A4BF6456-EBCC-46C4-89EB-477F439013E1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E2CEFF3A-7D40-4232-8C8F-2874DFC709E8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30A346FD-3EA5-4F42-B1D5-58F670AD6FDD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16DF691F-C1CB-4502-A392-6B46660780D5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795FD5C5-CE5A-4CF2-95C7-E0ADB1B0EEAB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4D55000F-4A6F-4732-9631-244B00C1CFE3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62FD4B80-01E4-4692-B473-DBD45FAA94DB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9F4173B6-C6CB-444A-BAED-C6AA1FF8B18F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FAB6CA20-A02D-422E-A8D0-06CC25F366B3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5DB924CC-8836-40B9-BCE0-479E1D05C7D7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DFE7E2C2-EC8B-47D6-A56E-B898B07DE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12A8ADE7-9F38-4B82-B09D-21DDEFCE5581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A20C0E83-8022-439B-BD80-6AEB1E5148A4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6F5CFDBB-8CB9-4354-9D4D-6B6F1CAC4563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7FD9E1A7-4144-415F-BF92-5FFB4CC20660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8EAF02D9-55C7-44FE-9990-6FDE47EC7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C81D333C-A1BB-4334-90F7-A2E6F7921E10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4C5268DF-3677-4B52-8B54-A9B0D2908B72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A2F4F35D-E88C-4EBF-B268-07B29A98BBF6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A788B6BF-E24C-4B17-91F3-C88901FEE5F2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9A3B1795-5245-4B1C-993C-1B7C6F1D0F70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3793D046-6BDA-4397-B8A9-B71860FD9FE6}"/>
                </a:ext>
              </a:extLst>
            </p:cNvPr>
            <p:cNvSpPr/>
            <p:nvPr/>
          </p:nvSpPr>
          <p:spPr bwMode="auto">
            <a:xfrm>
              <a:off x="5209649" y="6361530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5D15CC53-6D8F-49EE-9DA9-CE80AF4D9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2FBD321D-00AE-45EF-AD71-05A47364E8ED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3A24D019-7FB2-40FA-8BFC-2CE003E4CF11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36EA5386-A90E-497D-A7B0-F6F7CF4D9C47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35703D7F-6A63-4B69-BABE-7B7074C5EC13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386AA9DA-B8E4-45B6-963E-C354C46F5274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1ED89E6C-0DD5-4281-A755-0916C5AD861A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85AB5C32-27AF-4F36-A719-02EFD6A4E00A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32C75B02-D927-45D4-AF2A-170A5C7CAE09}"/>
                </a:ext>
              </a:extLst>
            </p:cNvPr>
            <p:cNvSpPr/>
            <p:nvPr/>
          </p:nvSpPr>
          <p:spPr bwMode="auto">
            <a:xfrm>
              <a:off x="5638373" y="7009619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90313387-59A5-4158-A2DC-7747AB30DA04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B00DA169-2D3B-4419-878F-6D7136DC7CAD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EADAA282-183F-4645-AA1B-9F27DC10CC93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866FA6E8-57D9-4B4F-862E-F3D4379C12C8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1692461D-8DC4-4768-8CB5-734DAD8CB914}"/>
                </a:ext>
              </a:extLst>
            </p:cNvPr>
            <p:cNvSpPr/>
            <p:nvPr/>
          </p:nvSpPr>
          <p:spPr bwMode="auto">
            <a:xfrm>
              <a:off x="5392984" y="7009619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A0E8A356-4FD1-47AD-BCC7-65D6A3ADC18B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FB177BD1-A3EC-44AD-8509-4AEC5D9495BE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E76D990F-B003-4F9A-AD5C-B07A04123887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2F5A5C2B-F9D3-43E9-AD0B-9DC2BDEB62B1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86589FB9-2DE7-45F6-83BB-ECD2C8349110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9">
              <a:extLst>
                <a:ext uri="{FF2B5EF4-FFF2-40B4-BE49-F238E27FC236}">
                  <a16:creationId xmlns:a16="http://schemas.microsoft.com/office/drawing/2014/main" id="{4FA600E6-DAD4-4047-B4EA-FE313A6EA1D7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AE38CAB1-E6D3-4D28-9E13-2C999AE2597E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5BC4A0E7-77AB-43C9-AB65-58DAD4731C87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955FCB2E-1219-4E7E-A66A-86C387D125D9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3">
              <a:extLst>
                <a:ext uri="{FF2B5EF4-FFF2-40B4-BE49-F238E27FC236}">
                  <a16:creationId xmlns:a16="http://schemas.microsoft.com/office/drawing/2014/main" id="{7FF0DB3E-5234-4800-967C-602299B8D3A2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4">
              <a:extLst>
                <a:ext uri="{FF2B5EF4-FFF2-40B4-BE49-F238E27FC236}">
                  <a16:creationId xmlns:a16="http://schemas.microsoft.com/office/drawing/2014/main" id="{E35B20E7-1F19-40B1-B779-3A8908F66353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2" name="Freeform 7">
            <a:extLst>
              <a:ext uri="{FF2B5EF4-FFF2-40B4-BE49-F238E27FC236}">
                <a16:creationId xmlns:a16="http://schemas.microsoft.com/office/drawing/2014/main" id="{5F6E00BF-2753-4988-B3A5-59015C386451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115">
            <a:extLst>
              <a:ext uri="{FF2B5EF4-FFF2-40B4-BE49-F238E27FC236}">
                <a16:creationId xmlns:a16="http://schemas.microsoft.com/office/drawing/2014/main" id="{66D394F3-F4E9-4D18-A30C-EF43AE888AAF}"/>
              </a:ext>
            </a:extLst>
          </p:cNvPr>
          <p:cNvSpPr/>
          <p:nvPr/>
        </p:nvSpPr>
        <p:spPr>
          <a:xfrm>
            <a:off x="1411288" y="2741613"/>
            <a:ext cx="276225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4" name="五角星 116">
            <a:extLst>
              <a:ext uri="{FF2B5EF4-FFF2-40B4-BE49-F238E27FC236}">
                <a16:creationId xmlns:a16="http://schemas.microsoft.com/office/drawing/2014/main" id="{30B72282-D316-4C75-8667-39303F2112A4}"/>
              </a:ext>
            </a:extLst>
          </p:cNvPr>
          <p:cNvSpPr/>
          <p:nvPr/>
        </p:nvSpPr>
        <p:spPr>
          <a:xfrm>
            <a:off x="7450138" y="2741613"/>
            <a:ext cx="274637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80"/>
            <a:ext cx="5739848" cy="478351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87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15" name="日期占位符 3">
            <a:extLst>
              <a:ext uri="{FF2B5EF4-FFF2-40B4-BE49-F238E27FC236}">
                <a16:creationId xmlns:a16="http://schemas.microsoft.com/office/drawing/2014/main" id="{8B14C0B7-08F0-4990-B8B4-E64F9A9C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C84C18F-AB3C-44CF-97C8-36836345AC9B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6" name="页脚占位符 4">
            <a:extLst>
              <a:ext uri="{FF2B5EF4-FFF2-40B4-BE49-F238E27FC236}">
                <a16:creationId xmlns:a16="http://schemas.microsoft.com/office/drawing/2014/main" id="{28975C8F-0FB0-441B-8C41-5839D550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7" name="灯片编号占位符 5">
            <a:extLst>
              <a:ext uri="{FF2B5EF4-FFF2-40B4-BE49-F238E27FC236}">
                <a16:creationId xmlns:a16="http://schemas.microsoft.com/office/drawing/2014/main" id="{3C94FD51-F64E-423D-8219-314CEE3F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85EC3EE-58B2-4AF2-8903-0C6E8ED004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46070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8">
            <a:extLst>
              <a:ext uri="{FF2B5EF4-FFF2-40B4-BE49-F238E27FC236}">
                <a16:creationId xmlns:a16="http://schemas.microsoft.com/office/drawing/2014/main" id="{EBF06932-A823-4338-8781-9AC0B961A412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5" name="五角星 9">
            <a:extLst>
              <a:ext uri="{FF2B5EF4-FFF2-40B4-BE49-F238E27FC236}">
                <a16:creationId xmlns:a16="http://schemas.microsoft.com/office/drawing/2014/main" id="{99BCA4FD-6320-4D47-BAF4-A0E4AD56AA37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10">
            <a:extLst>
              <a:ext uri="{FF2B5EF4-FFF2-40B4-BE49-F238E27FC236}">
                <a16:creationId xmlns:a16="http://schemas.microsoft.com/office/drawing/2014/main" id="{7053D888-DEE8-4676-BD1A-F17C4B01EEB3}"/>
              </a:ext>
            </a:extLst>
          </p:cNvPr>
          <p:cNvSpPr/>
          <p:nvPr/>
        </p:nvSpPr>
        <p:spPr>
          <a:xfrm>
            <a:off x="684213" y="3937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7" name="五角星 11">
            <a:extLst>
              <a:ext uri="{FF2B5EF4-FFF2-40B4-BE49-F238E27FC236}">
                <a16:creationId xmlns:a16="http://schemas.microsoft.com/office/drawing/2014/main" id="{06089EEE-0887-4B7E-B5AE-B29AA61CDE8A}"/>
              </a:ext>
            </a:extLst>
          </p:cNvPr>
          <p:cNvSpPr/>
          <p:nvPr/>
        </p:nvSpPr>
        <p:spPr>
          <a:xfrm>
            <a:off x="8496300" y="3937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69" y="135603"/>
            <a:ext cx="7613603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69" y="1161346"/>
            <a:ext cx="7613603" cy="240833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34E0AE2B-A116-4CB0-A6A7-A51BA064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64FD3C4-4CB5-49B4-9F5E-20576B6FAFA4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07EC3CC3-D03C-4794-B4DE-B7D7CC75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B400F79E-515F-4FB1-BF84-AFAB8293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4F5D2-18E6-496A-A94A-5A23487F7D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26168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>
            <a:grpSpLocks/>
          </p:cNvGrpSpPr>
          <p:nvPr/>
        </p:nvGrpSpPr>
        <p:grpSpPr bwMode="auto">
          <a:xfrm>
            <a:off x="3651250" y="830263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2AD3C4C2-68F7-44CD-A966-2D9732597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7178B459-3F70-4866-80D7-13AC16CBDB9A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27F2693A-9830-49F5-B6CB-9AB80475416E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9B7FFE3C-648D-4C0E-BCC9-1ADC931C2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E55635D7-7EA7-45F6-A06C-1B5B2FDDD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9B109953-E715-497F-A114-875789D12785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56036A3-C485-4F3E-A5A8-807F4A9DDDBF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3C9CF47-D7AD-48F6-A66E-46B41CBB9B1B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118A70D-40EA-47FE-817A-6398898785C8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A69D49A0-F931-4A18-B1E6-141B6875DA4A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D940E952-E6A8-4CD1-B407-7C211F364B28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746633CD-0915-4DE8-99DC-21E9D16CA2CA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81CF2E8E-E0D3-4B1B-8C2A-E93B532A853E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6F8B201D-05CB-4612-AD6D-D3961814944C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591CBC1-DB68-4090-B6AF-4F2E113341BE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789662D5-1989-4323-9139-CE2DA0CDF735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58A4C6A-FF35-4B43-A8EC-87ADCFAF5CC4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05C07E8-1C2A-47E8-90D8-B433CD6609A5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C8AE5A1-359D-4F6A-96CE-43A0AA19C642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B35CC8B-9F1F-4B17-8E65-3EB561942C4B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268030D-02AA-4BDF-94E7-061F6154B921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BCF665D9-0DC7-4B6F-A03D-2E97A93CA9EE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5C5DB9BC-FC09-4CB3-8870-3DA61F088C44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7524A9-A3DE-4322-8E42-257AFDF02BD7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17CD4194-5110-4EF8-A914-D78C251505E4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485DF611-70ED-47DF-A35A-91B412FA0380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52EB72ED-1B6A-464D-A8FB-9C4EB58F9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7F7510C3-8B72-4290-8942-892B437AD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C8E5A2C0-0286-4A77-8341-E545F3B9A044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77D87AFC-07E1-41FA-8586-29A096FE8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80691DAD-8563-41E4-844F-9DCFBBF3BCF8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FB0E105C-9D34-4FD8-B99D-4F660DC958CD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F1D45578-E224-47E4-B237-7B56238085F1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5A379114-6D08-4EEE-8EC6-F0BCBB79CA3A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53E235EC-85C5-4AFF-B863-532C874600E3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C5DB509B-BD7F-4A07-8060-CB27C93812A7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8C96B213-8D86-46B0-BF85-A148DFF90367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380F3838-47D9-4E4D-B20E-9C19E1CC20A0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CCF0783D-E416-4663-BEEA-C66335C7D61B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CA5C7F25-D41F-48BA-968D-E117D0C1CDDF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FAF263AA-4C9B-4869-BAA9-DA5FB5E9F4F1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D62BB74E-D1FC-4F6E-A5A6-10A196D12CAC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F89B0853-575C-4D39-AE8D-8D023C0DF9D4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B6349D7C-947F-42EC-9349-B064F1511B1C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FA1B72DB-C5DA-4FFF-A784-EB8836D4CDB6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43FAE60D-0622-498D-A8AF-BEDD48D47347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931A5EF6-968D-418D-B0C9-855D73860300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CBE4FC54-205E-4F12-84EA-EEB362C54E73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009E5C1F-B31E-4DA2-AE5E-6BD7656EBE39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50F293B8-C8E4-40EC-BB30-3963C44F0919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BCD69D24-44DC-4EF1-8E10-FA0F0B9B3DDD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106DD26B-84F6-4007-B4BD-279C9D46F63C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ECC4D814-F5EE-40D1-A012-10CBA4F9C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03AA4DFB-3290-4FC7-B8E5-1A73DA95DDD4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42CE022B-F7CE-4365-8F31-B189911B8FC2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D4BAE1C3-D543-47FD-97D0-AC7DC8E9516E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84A3F4E4-A094-47F0-ACDB-13115D03E819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13D03CA2-2D76-4BD3-BCA0-5425C557B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9E420E25-0368-4CF9-B895-3947E405388D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10D36DAB-9348-438F-9648-28AC27DDD20D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F7E2771C-E7E3-4ED5-B08F-CF2F051EA2A3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836D3C28-E12D-45E0-991B-F77CA0C2D04F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EA8E37F6-78C8-47F7-B07D-BE0714BF58DC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D2C84EE5-C58C-4B16-A8C8-CAEB36380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8F01F1D6-1C61-44E1-B9FF-919C62BE9853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055B4C31-3F63-416C-8512-97AF30394BFF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9FBA3BE9-8ECD-45CA-96A0-2836314046CA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9228CE41-9900-4B65-BB8F-1D29EDCD47C6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06298AAC-BCA5-4059-A46D-4F02A9BF5FD4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8B3E4AA2-DF5F-4675-802F-4FED3C2F0FC6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B564AF27-5841-46F6-8C1F-BBA0450F8C3D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0FD871A9-DA48-4CB0-8659-6DE05B0700A5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18A50551-F882-4137-9EF7-09BC7A018D7B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66A6A13A-8B24-46F6-AD8D-40807FBFE5C6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4549022F-A680-40C0-BC2D-216B405CD010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78A41B5A-DB38-48D3-AE8B-7B81AB19CE1F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C83CF454-749E-4849-BE9E-766F02A754CC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B2DFDB25-377C-4CA6-B58C-2DD0574574F8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3DB5CA4A-EE64-4955-879C-17C5CD3C7EF7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FC81030D-30CC-4774-8AC4-98ACC8BDD0F7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5EF3F257-56E6-41C8-A1E0-6663715CEB32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D21EB866-59FC-41AA-B015-0946EA751139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21AC57D9-E825-4633-A7CD-07C16D5BE381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443BBB21-F642-4EF9-A3EF-711F9A9F90EC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E8D738F9-6DA8-4E0F-AD55-6411A7BDA683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AB052296-5FB9-45CA-808F-553B0245B25B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9859B3F6-C16F-46F6-BCDD-62DF7392C087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441575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2" name="五角星 226">
            <a:extLst>
              <a:ext uri="{FF2B5EF4-FFF2-40B4-BE49-F238E27FC236}">
                <a16:creationId xmlns:a16="http://schemas.microsoft.com/office/drawing/2014/main" id="{3856CBEF-3E9C-464A-973E-CFA2424E56E8}"/>
              </a:ext>
            </a:extLst>
          </p:cNvPr>
          <p:cNvSpPr/>
          <p:nvPr/>
        </p:nvSpPr>
        <p:spPr>
          <a:xfrm>
            <a:off x="1617663" y="2947988"/>
            <a:ext cx="274637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227">
            <a:extLst>
              <a:ext uri="{FF2B5EF4-FFF2-40B4-BE49-F238E27FC236}">
                <a16:creationId xmlns:a16="http://schemas.microsoft.com/office/drawing/2014/main" id="{22BD217B-C24E-478C-B25C-EAC389BD47D6}"/>
              </a:ext>
            </a:extLst>
          </p:cNvPr>
          <p:cNvSpPr/>
          <p:nvPr/>
        </p:nvSpPr>
        <p:spPr>
          <a:xfrm>
            <a:off x="7251700" y="2947988"/>
            <a:ext cx="274638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2791800"/>
            <a:ext cx="4770900" cy="577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38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4" name="日期占位符 3">
            <a:extLst>
              <a:ext uri="{FF2B5EF4-FFF2-40B4-BE49-F238E27FC236}">
                <a16:creationId xmlns:a16="http://schemas.microsoft.com/office/drawing/2014/main" id="{95323E49-5EA3-433D-85B3-FB2E7EF7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FB7AD6A-5A8F-4E31-BF44-D045D46D527F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5" name="页脚占位符 4">
            <a:extLst>
              <a:ext uri="{FF2B5EF4-FFF2-40B4-BE49-F238E27FC236}">
                <a16:creationId xmlns:a16="http://schemas.microsoft.com/office/drawing/2014/main" id="{1F951AA5-5835-47F6-A6C6-C598FD18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6" name="灯片编号占位符 5">
            <a:extLst>
              <a:ext uri="{FF2B5EF4-FFF2-40B4-BE49-F238E27FC236}">
                <a16:creationId xmlns:a16="http://schemas.microsoft.com/office/drawing/2014/main" id="{1BC9CF79-8A36-48C6-B5BA-D3F0E52D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EF6040E-F962-4F15-A860-11CC2E8BCC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49056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7">
            <a:extLst>
              <a:ext uri="{FF2B5EF4-FFF2-40B4-BE49-F238E27FC236}">
                <a16:creationId xmlns:a16="http://schemas.microsoft.com/office/drawing/2014/main" id="{FE95F33B-8304-45BC-9A39-A46E2326867E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8">
            <a:extLst>
              <a:ext uri="{FF2B5EF4-FFF2-40B4-BE49-F238E27FC236}">
                <a16:creationId xmlns:a16="http://schemas.microsoft.com/office/drawing/2014/main" id="{07C65CDC-BFB3-40EC-A572-0CCE4A92C576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84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75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marL="800100" indent="-342900" algn="l">
              <a:buFont typeface="Arial" panose="020B0604020202020204" pitchFamily="34" charset="0"/>
              <a:buChar char="•"/>
              <a:defRPr/>
            </a:lvl2pPr>
            <a:lvl3pPr marL="1200150" indent="-285750" algn="l">
              <a:buFont typeface="Arial" panose="020B0604020202020204" pitchFamily="34" charset="0"/>
              <a:buChar char="•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11E1C304-FEE2-47FA-845B-3065183D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5FE8DC-5E7C-4494-AB10-486D1755DE04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55AEE4B1-F4F0-42D8-B328-A13F52E0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FF53CB4B-2867-493B-9430-D6D48D1A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63FE04B-8E89-4146-8E07-2CB459E442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65752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0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4F3558-F906-4695-BB7C-5CA0E5B5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9BC268-42BE-4C25-816B-652C3F912AC5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DF09D2-60D0-41F3-BB83-EA4415C6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F869CC-5644-47A2-BAD6-066A566D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2CAB3C-AE1F-4209-B5C3-FE77836235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12150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4" name="组合 114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7BF99B1A-8B30-49E5-A298-7C433D767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FA33582-BD9E-497C-982D-DC4FF52EAE95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3E71F859-1A04-42B5-BC19-77E3068C43CD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03A0F1D8-09C0-4A19-BCB1-EAD068383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704B91D2-4C46-436B-BF8B-D0440E9B5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69D077AC-04B0-4014-8C72-CE3BDB4DBE62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E794E46-0B4B-43F4-8C68-F4592F4AB0F7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DBB096FD-8367-44E6-A7C9-C43CE587C47B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74B17B4D-F8FF-49B4-9E06-99D673B07341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0E5F6B05-1607-4BBC-B383-B0A1875011C1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04536A8-9E50-4570-8D15-0731DE428FCF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79720DA0-C7B6-458F-805A-F41D384E42B9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9DA60161-662F-4726-978F-80FD1E2DEF12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CBFF6FAC-8E2D-4732-802A-669498CF557D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0E654DBB-9FA6-48E9-B0D4-C2E4676270BC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4A0806A3-FF0E-4FB4-A43F-A3937913EB65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C291C81-8FA0-46B8-9849-6863F11E68AC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ACAF6BE1-F6EA-443B-A2AD-0BEDF0F84D10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00413EE3-13F6-4356-ABEA-24A13705A923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33FEC71-946E-4B57-8D58-9C64B3BD5967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B659097-DD72-4F5D-B6F9-7F30DE43A755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07A660B-1A85-454F-96ED-5C28CAE86A15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5C6667EF-2E26-4643-8FBB-2B8FCE33C6C5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A4558BB-6D0F-4535-9FE4-18FFE3D68BB4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70D48C8-276E-43A9-9DA9-CD18929E27F8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66F9BBBD-A1F9-4708-B4F1-948F61E9364D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2BC208DE-5433-4B1F-B5E6-87E45C448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A940DC5A-F8DB-4BBD-8DD4-6E059DA88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96A39EB5-7E17-4E6F-BAEA-D0BF196A9867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27552E3A-5136-4E02-ACE5-E38921183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859902DB-6DA9-40DA-914F-667E7DCDE093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DF740FB9-BA64-44EB-9A9F-B8C0797E4895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D155A55F-972C-43C9-B06B-40CC1F42773A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A1C5A0D8-085A-4E73-A6BF-2EEC9027B0AF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8CA24076-6503-4596-ABC4-94B718902F0D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4559E5D0-6DC2-4F97-AB46-3D32D4FB8343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E2FC80F1-79B0-4A6A-8874-22F337A705F1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5EBF4511-9B74-4E27-AE4C-77F3B2126981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13D10A1D-1D7E-4CA0-A26C-69EEBB7CBF2B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984A3E29-E943-4B09-B5CF-EF05DFF1EBBE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BC004A6F-A7BB-49B1-95E7-4CAFB75175F6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C46F657D-4CE4-4233-9712-379E8F5E4A45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E93AEBF2-5C01-40C3-839A-0FD90FD7ABC2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19A0E902-155E-471D-A338-585078F7B6A5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9F807255-E9F0-473E-9870-BFCE2C1C894E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C234B5DE-BB5F-4204-931E-BACADDEF6F93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4F2EFE9C-A317-4465-A838-4AB8A0ABE869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FA952B8F-E17E-4290-92EE-C3470D2EA17F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C561682E-A74C-4060-BB58-3C02B9C6F007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373FC0D3-9F0F-4DB3-9A8C-32975656CFA0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0B99E374-8E39-42E8-8340-3A9EEC2E8495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6EB738A0-AB66-4452-A495-06A8FF4B1E5F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21D0308F-0C4D-4BA9-94EB-C36D709DFF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35096ADC-00D1-4570-82E7-62E8AF30019A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977018D1-E461-43BE-8933-09D82A741926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7203F68E-6F49-46B2-9B5F-261F80C18DE8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91097F78-47D6-4A18-A90D-69DDC1B32FBC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53C95E3C-0ECA-4E94-9553-ED24C5D2B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B12AC4A7-2B57-4AD7-903E-BA9EE0E288C1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9572E05E-F0F9-4285-A677-87C7743C4EC8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50708C22-D484-4790-B8E1-E4D3BEB36F06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BB512ACC-C35D-4F3D-92C4-21601D2D19A3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B3986F57-E6D7-4162-8773-821B8D8EA6BA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8DF9EB0F-58AF-4094-AD98-AC1CB8806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751A727C-B8CF-4018-8105-2C4D631C5392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EDC2F5E1-79B9-409C-A933-C14CAE515BDE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130EF06D-EF00-4636-9E75-BFF0A5E5F764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293F930B-5E85-4AC2-9679-4D5575F8A8B0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1E055208-6460-41AC-BA9D-774E089301DD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CF7075E1-1CC5-4BCD-907F-C1B37BD1C91C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5CC0BF17-D4CC-4426-837A-89CA7C35D89E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F8B895F3-E1A5-495D-8135-7056808D401B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9A56A03C-E952-4DF1-818A-0D1DF3CC2AE3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B65C72C7-F6CE-4628-8EC5-AD7310C23420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157B2886-903F-46E2-87E0-F931D16327FF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D199774C-7450-4517-B99D-EB7DD4E05F6A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19CB448A-4A21-4987-810E-4DC31E9ED1E3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4D0F3221-D794-48AF-AAB6-0D544449615F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4C3B75EE-DDF7-4B84-BE58-835ABE16BB86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3EAC915C-EB0C-4BBA-BD05-073CFDB8ADFC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6E11258B-E94D-4341-B395-8C26DA9874EC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011A707C-0D37-482F-900E-F804159DF7D7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F2F76D18-76E6-481F-A195-5B39FBBF3B78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AFED4359-2EAF-4B82-8BBB-ADBBBB508E13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CD00CB10-84E6-4A8A-82B2-E1C8C5E84C35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3D0162C2-956D-4846-B798-B4F30EE309D1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830A6C8F-9BE5-4564-B8BE-97C5EC0DB8BC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0"/>
            <a:ext cx="5740200" cy="4779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2" name="日期占位符 2">
            <a:extLst>
              <a:ext uri="{FF2B5EF4-FFF2-40B4-BE49-F238E27FC236}">
                <a16:creationId xmlns:a16="http://schemas.microsoft.com/office/drawing/2014/main" id="{1C3D5DBC-E81B-4F4B-B238-19FFA735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36E31F1-E611-4AE4-A32D-8DC490CDB046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3" name="页脚占位符 3">
            <a:extLst>
              <a:ext uri="{FF2B5EF4-FFF2-40B4-BE49-F238E27FC236}">
                <a16:creationId xmlns:a16="http://schemas.microsoft.com/office/drawing/2014/main" id="{6FD0D78C-056B-42D4-9997-FDD2F48F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" name="灯片编号占位符 4">
            <a:extLst>
              <a:ext uri="{FF2B5EF4-FFF2-40B4-BE49-F238E27FC236}">
                <a16:creationId xmlns:a16="http://schemas.microsoft.com/office/drawing/2014/main" id="{FE8BC507-A42F-47F4-9D43-0A6B1397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AE5FDB-C82F-44CE-9C0F-0686611796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19163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67883F-99BC-46D9-AD2F-1E62853A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CBE0589-3ED8-4E4D-BB32-E985716CCD53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60FCE1-B147-451A-AC6D-60E4C13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B1E189-3C78-46B0-B024-65B40B5D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92374A5-474B-405F-99B9-523EF40702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8647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34F1B9-FD83-4A89-B932-2F8CBE87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B5AC3CC-274F-4C35-933A-C94019EA5F6A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82EC1B-CDD2-4A32-943C-86788873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27E50C-8298-489B-8F00-769783D4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5632117-9620-4800-944D-E43C76D717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46917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6CEC6-3449-4AB3-98B3-433F2E8F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76DBE28-5BA4-4E82-A005-284A676B6722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3CCB86-594C-4C28-9252-6ED6BA6B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E7CE5-8AB5-4BD7-B245-49D8453B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15E7466-3717-4274-BB52-E398A8776C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245485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45"/>
            <a:ext cx="8428434" cy="4181321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D8F82B-B1D7-45E8-86AA-3F04DE50CF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C09A4C0-B550-46CC-AFA1-22504957D015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822F05-567D-4620-B03D-D2EA781AEF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07E1F2-01AE-4D98-BC1C-0D00B95345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3382112-599A-4B7B-9B2B-2D4A2229EB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05489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26143F-F485-4B4A-BEF1-CC6CBE7F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89271C-AA78-41E6-872B-6DA6D1AD8DEF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111E96-BD09-40E0-B94A-ABF546DB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1442F5-8A6A-4AAD-843F-059D17EC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3B4B78-2E35-447C-97EA-62A33B0B65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2597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6C924FB8-E4DC-4370-A981-AE4A160C0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4984BE8-4499-4322-A8A3-8BF1A836B620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38AF6EA-2CBF-41D2-95AD-AD66A5844D10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E54F2CA-9736-46AE-9678-DA01AD83B7DD}"/>
                </a:ext>
              </a:extLst>
            </p:cNvPr>
            <p:cNvSpPr/>
            <p:nvPr/>
          </p:nvSpPr>
          <p:spPr bwMode="auto">
            <a:xfrm>
              <a:off x="5996582" y="6240367"/>
              <a:ext cx="1226940" cy="648089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637A165-7E05-4F24-9742-B3367E42D8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A3EEC5D-6A75-43BA-945E-317AC05DA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B08E2215-E921-4D3C-8A0B-9743AD55A55B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80988F5-8BA1-4578-9C10-E6818E370105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CCB52B2-7C81-4342-9236-21FC5999F5A7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48051736-9568-4DA8-947C-74C8C2A594DD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096917E4-D01E-4084-BDA9-16BD9C67C943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EB740106-9F84-44CE-A0DA-A56C9E0EBB6C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A14D2E7D-4840-4684-8AC1-82060B6416FB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0E0C0ED7-9F06-491E-AAE6-701F44FF0CE6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CDA111AC-3022-4743-80AF-DF5BB85F171C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40423541-EA64-4288-854C-7A5E6C757CC6}"/>
                </a:ext>
              </a:extLst>
            </p:cNvPr>
            <p:cNvSpPr/>
            <p:nvPr/>
          </p:nvSpPr>
          <p:spPr bwMode="auto">
            <a:xfrm>
              <a:off x="5931710" y="6995531"/>
              <a:ext cx="1009757" cy="54383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8181860-34BD-41D5-A959-FFFDE8E4DD46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B1BB410B-3D81-4EC5-8C96-4835BFD0BBE6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CF6DDDFD-018C-4954-A451-F039EC73CE2B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77DD835-4529-4B16-AF14-F37DDB04F963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46DFF43-0FE0-4B49-962F-821150A45C1A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47CB0E33-159E-4779-9950-BE5709ACD6D3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0952C4C-1A5F-400C-88AA-3BE30EABEB3D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168F204-2E96-48F2-995F-52F22D8291BE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E319E123-AE10-4C14-8633-A57A758F5464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80BA7A8-84F3-4C04-9EF2-CDF6AB87303D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F6D66D65-1E56-4B79-927B-2E58ECDF29F8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B2278165-A8FD-4428-9FDB-4C2A08650593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5662ACDA-E479-4406-A4D2-E446D6B06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C7FF4551-B3C6-45E5-B385-041059A15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A484FE2C-A7EE-425D-8C69-599D50FCE083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97F0E613-4D67-46AD-8644-45E05BC57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AE0FB91F-46E5-452B-A0F7-FDEE3B360DF5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D9FEEE21-3EAB-452D-B427-6C7B788A116D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723A36FF-EFC5-43DF-B415-E24F00962C44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3309D763-EDA2-45CC-AA92-18E8FFB6C95F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699B0AC4-1460-4BC8-8337-8CEE77FFDC2A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6B195322-DCF1-4AD0-9A6F-86078DF20A56}"/>
                </a:ext>
              </a:extLst>
            </p:cNvPr>
            <p:cNvSpPr/>
            <p:nvPr/>
          </p:nvSpPr>
          <p:spPr bwMode="auto">
            <a:xfrm>
              <a:off x="4964260" y="7018073"/>
              <a:ext cx="1018219" cy="529742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85000"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C053114B-1279-4837-A351-1948DC706679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5CDC5F87-C769-4F8F-8E49-1F7E5B35123A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0FBCC0F2-E94C-4294-8217-DDA561B405AF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E83873AC-7DCF-4ADB-A401-5B65B0A65A7D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42522A7B-7ECF-4DEF-9CF3-D17A34FFECEE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225F661B-DF08-4F22-B620-2A766E9FAF92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987875C5-42DA-4762-A38B-F413B82273DD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3BC99E54-DD4B-4B09-8DBA-483E4DD4DDA7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36680CE8-577E-4334-96BE-2DA91230AEEE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EFE8002C-998B-4C85-A4F9-CCCB5F2AEFE7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FA9F8B59-A755-415B-9399-05DD74E15D44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256CE72D-99D0-4B7E-8EEC-7C42EAD57F3D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12EBE865-3EE4-44B5-84D2-EF12C4FBF3BA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18205F28-9782-40CC-96CB-D2F351F165CE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631534FC-5B07-4DCB-ADE0-A70F0B58E465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43C7E069-68A9-44E6-B856-60851ED32A73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E052E388-44B7-46A7-95AA-7547453D569E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3741FC27-6A40-4708-AA1B-5B308BCE1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A17BD1B5-911B-4FA6-9EEB-07CD00C11074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03F91508-F389-4138-AB97-2C01326C9AAA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55FE6D74-5AED-455A-B21D-DA315BFE186D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3EBAC142-A311-41A2-832D-0A7AF72908B9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B78D63F5-7EE4-4A98-851A-78D107BBA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4A4F07A-3735-47F5-99A1-81F37F5B6C3A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6566DC4F-87E9-426E-8AAD-D5E129D28A35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E4B76F5-BFDF-41B5-BA25-60F14628526D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6B77F681-5B16-4D83-A4E5-FC61DF13FAC9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DABB1ACA-B4BA-4323-A9A1-110A76FAB2FA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01FF76CD-5AC9-45D4-8080-3095C9615E92}"/>
                </a:ext>
              </a:extLst>
            </p:cNvPr>
            <p:cNvSpPr/>
            <p:nvPr/>
          </p:nvSpPr>
          <p:spPr bwMode="auto">
            <a:xfrm>
              <a:off x="5209649" y="6361530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4AEE7588-10FB-443F-A0B2-407D64AE0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B9DC2316-542E-4277-A397-642A2E6DD4D9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D835E845-D2BB-4EB2-842A-E6A65263E1B9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0CE829C8-BBC9-4175-9D73-A536F4DD3C7C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4BBAFAE6-5AE2-4C57-B22E-91DC691DEB5B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EED617F2-93AB-43AC-BA94-650CD93D528A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F5E4906B-474E-4CE4-81D5-A5817F629D52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06A77DEC-6CDE-4F15-A4F7-1A518EEAACFA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637606D0-B467-4EAF-9FEE-0421FA263EAE}"/>
                </a:ext>
              </a:extLst>
            </p:cNvPr>
            <p:cNvSpPr/>
            <p:nvPr/>
          </p:nvSpPr>
          <p:spPr bwMode="auto">
            <a:xfrm>
              <a:off x="5638373" y="7009619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EB2EDFF3-1F8B-47CB-B9C3-72556BF13A70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C11C472A-7710-4CD5-85E5-D34EA01334D2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B878BB83-8B3A-4824-8275-94E77E2EE72E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6BC23F69-5C06-44ED-835C-A47930750F33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ED0212DD-F595-4FE4-AE5F-B379693353D8}"/>
                </a:ext>
              </a:extLst>
            </p:cNvPr>
            <p:cNvSpPr/>
            <p:nvPr/>
          </p:nvSpPr>
          <p:spPr bwMode="auto">
            <a:xfrm>
              <a:off x="5392984" y="7009619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0C38E0AE-D699-4E37-99D8-E4D6F2FE9566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3389A232-72EB-4AE4-956A-F833E0C23C38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6220FBFA-C942-4993-A72E-ED9C11B42F49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E61F575E-6735-45C3-9298-7EE4C457D944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0E605FB6-039D-40F4-BB21-7A48702E7758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9">
              <a:extLst>
                <a:ext uri="{FF2B5EF4-FFF2-40B4-BE49-F238E27FC236}">
                  <a16:creationId xmlns:a16="http://schemas.microsoft.com/office/drawing/2014/main" id="{240C5D08-3EF0-4A9B-B19C-CA18402B5E06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3C922A82-0B59-46F5-821B-47FA683D6600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B4BF6A64-CDC5-4DFE-802E-3AEA1AC9965B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7F453D0C-3F37-4264-B7F1-2A1F38EF25C7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3">
              <a:extLst>
                <a:ext uri="{FF2B5EF4-FFF2-40B4-BE49-F238E27FC236}">
                  <a16:creationId xmlns:a16="http://schemas.microsoft.com/office/drawing/2014/main" id="{895A9C9A-4979-411A-A8E1-C534FB725D93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4">
              <a:extLst>
                <a:ext uri="{FF2B5EF4-FFF2-40B4-BE49-F238E27FC236}">
                  <a16:creationId xmlns:a16="http://schemas.microsoft.com/office/drawing/2014/main" id="{5C63A420-DF99-4122-8CBA-BF5A041C971D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2" name="Freeform 7">
            <a:extLst>
              <a:ext uri="{FF2B5EF4-FFF2-40B4-BE49-F238E27FC236}">
                <a16:creationId xmlns:a16="http://schemas.microsoft.com/office/drawing/2014/main" id="{130146B0-E9B7-4B37-85FF-BD1BCC7BE674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115">
            <a:extLst>
              <a:ext uri="{FF2B5EF4-FFF2-40B4-BE49-F238E27FC236}">
                <a16:creationId xmlns:a16="http://schemas.microsoft.com/office/drawing/2014/main" id="{842FEDE3-7768-4473-A0D9-065FF47B06C3}"/>
              </a:ext>
            </a:extLst>
          </p:cNvPr>
          <p:cNvSpPr/>
          <p:nvPr/>
        </p:nvSpPr>
        <p:spPr>
          <a:xfrm>
            <a:off x="1411288" y="2741613"/>
            <a:ext cx="276225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4" name="五角星 116">
            <a:extLst>
              <a:ext uri="{FF2B5EF4-FFF2-40B4-BE49-F238E27FC236}">
                <a16:creationId xmlns:a16="http://schemas.microsoft.com/office/drawing/2014/main" id="{0EE414C3-5E6A-4275-BF7A-81920A96FFAA}"/>
              </a:ext>
            </a:extLst>
          </p:cNvPr>
          <p:cNvSpPr/>
          <p:nvPr/>
        </p:nvSpPr>
        <p:spPr>
          <a:xfrm>
            <a:off x="7450138" y="2741613"/>
            <a:ext cx="274637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78"/>
            <a:ext cx="5739848" cy="478351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63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15" name="日期占位符 3">
            <a:extLst>
              <a:ext uri="{FF2B5EF4-FFF2-40B4-BE49-F238E27FC236}">
                <a16:creationId xmlns:a16="http://schemas.microsoft.com/office/drawing/2014/main" id="{3FCFB4DF-7DC4-4355-A217-B95AC6A9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8986E27-399A-4A4D-A88A-174E9347716A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6" name="页脚占位符 4">
            <a:extLst>
              <a:ext uri="{FF2B5EF4-FFF2-40B4-BE49-F238E27FC236}">
                <a16:creationId xmlns:a16="http://schemas.microsoft.com/office/drawing/2014/main" id="{D618328C-4BA3-40EF-A16E-5053EB4F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7" name="灯片编号占位符 5">
            <a:extLst>
              <a:ext uri="{FF2B5EF4-FFF2-40B4-BE49-F238E27FC236}">
                <a16:creationId xmlns:a16="http://schemas.microsoft.com/office/drawing/2014/main" id="{22B7AFF3-5EC0-457C-B44C-C2F8553F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51D29A-16BA-498A-9BEE-2D95AEEDF6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04755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8">
            <a:extLst>
              <a:ext uri="{FF2B5EF4-FFF2-40B4-BE49-F238E27FC236}">
                <a16:creationId xmlns:a16="http://schemas.microsoft.com/office/drawing/2014/main" id="{C103F585-3D1F-478F-9664-A3A586A9CFBF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5" name="五角星 9">
            <a:extLst>
              <a:ext uri="{FF2B5EF4-FFF2-40B4-BE49-F238E27FC236}">
                <a16:creationId xmlns:a16="http://schemas.microsoft.com/office/drawing/2014/main" id="{629AA29A-4D02-413C-975C-77D1B332FA03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10">
            <a:extLst>
              <a:ext uri="{FF2B5EF4-FFF2-40B4-BE49-F238E27FC236}">
                <a16:creationId xmlns:a16="http://schemas.microsoft.com/office/drawing/2014/main" id="{CA75978C-083B-4BDE-9B67-9722F8BB309D}"/>
              </a:ext>
            </a:extLst>
          </p:cNvPr>
          <p:cNvSpPr/>
          <p:nvPr/>
        </p:nvSpPr>
        <p:spPr>
          <a:xfrm>
            <a:off x="684213" y="3937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7" name="五角星 11">
            <a:extLst>
              <a:ext uri="{FF2B5EF4-FFF2-40B4-BE49-F238E27FC236}">
                <a16:creationId xmlns:a16="http://schemas.microsoft.com/office/drawing/2014/main" id="{DD35595E-3908-40F6-99E9-7F4C5240B81D}"/>
              </a:ext>
            </a:extLst>
          </p:cNvPr>
          <p:cNvSpPr/>
          <p:nvPr/>
        </p:nvSpPr>
        <p:spPr>
          <a:xfrm>
            <a:off x="8496300" y="3937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53" y="135603"/>
            <a:ext cx="7613603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53" y="1161346"/>
            <a:ext cx="7613603" cy="240833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C1BDEFC3-9FA0-4D44-8508-EA658B68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11F479D-B740-4FCF-940C-4443BD6C023F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14E76BFC-0572-432F-93C5-EFEAB4D7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47B6057-0574-4614-AE72-CAC8F979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D02148E-D575-4895-A3E6-666D7F3B1F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527683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>
            <a:grpSpLocks/>
          </p:cNvGrpSpPr>
          <p:nvPr/>
        </p:nvGrpSpPr>
        <p:grpSpPr bwMode="auto">
          <a:xfrm>
            <a:off x="3651250" y="830263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F5A2EC05-A301-4362-AF9F-0ACF87376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26C07035-27CF-406F-B4E2-4F8A9A1EFC1C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15D263B-F94F-4F30-A2D8-7FAEB7C13C28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FEA77FC8-79F8-4776-9733-2789B636B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4F461CD7-D009-42CC-8ABA-4D4F2A3E4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D53431B0-D4B3-484F-939B-88BA4B0872DD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65FF8A1-8730-4A03-9001-07CBF4CD8146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6EF65E4F-43EB-4788-9ACD-D84A50B6AA64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F6D51865-C958-4BE5-9EC3-05E112DE2391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27DEE355-E29B-4317-A9A2-913C0D3C5B09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B8600999-2C30-40D6-969D-B40FFB3C789D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7D86DDAD-454D-4844-8047-9BA5D02529AD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A42AA24-0B32-49E6-96A2-BABBBCA8AC4F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5681B49F-08C7-47FD-85B4-03A15E912C9B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ED22AC9-1EF1-4138-9A8B-8745973ED894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8CF3151D-3B26-4602-85DB-5688D2A5D143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7281F70-7C3B-4137-AE1D-C717473CFF9D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704257D2-0A07-4108-B1BA-F313562E8C8F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17C650-838F-4B02-9CE6-C636A3531E08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691A6A6E-F0B6-4512-A951-A6C941236634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994CFBEB-0025-4B5C-BF5B-95BD77F60D80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A52371E8-645E-4FE8-82C8-62DD31E1CDE8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2548CC93-2A63-4C55-9EC3-6CCB237A1F67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11B1CF36-E88A-47FA-A8E4-3129A1882140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C60D8CCF-65D6-4217-BABC-B3C768EF80DB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319C16CC-49F6-43A5-8CB2-36F95280FAF6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FF3658FB-3B40-492F-8164-9F5152689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C226E7A0-6171-4E32-A24C-E533D0B2B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FE174BF0-B6B7-4607-B452-7B24125FC7F2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6838AF02-B41D-4D01-A9F9-33ACF139F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16D3874A-FC2E-4F6B-AA1B-4210548BA755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35DD114E-DB2A-42CD-A960-018D243D870D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F9311E72-4B9F-481D-938C-736AE73C3BED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AC839964-6F3C-4871-8720-BB056AC58F2B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7B1FAF22-E07D-455E-B026-82E6F231A1F4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1E43A2E8-83EA-469F-BA2C-008DECA75CD8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FC207391-689B-48A4-ADC2-CF51DF00DE9E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CF5E9458-E9BC-46BB-A124-5D89E7C3DF84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8FAFA573-FF7F-454E-B074-D23B9169A57A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17C76C5F-A0F2-4527-B65A-048C4BF5FCA4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71095CE7-8742-451E-B72D-707106DAC355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0A26AAE3-8497-44D3-80D0-E3EF7BBF78F8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505725B0-1FB4-4E35-A596-5436BFC6E3CA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D422347D-848A-48E9-B126-25F0F50DA0FD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99DD4971-5172-4824-ADFE-B3B9F557C067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B3297680-5679-498D-9F26-BAEE3529087F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B1D5C2FF-6780-49DC-B9C1-BDF8A1DE49A8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5BD30223-38FB-4583-A3E4-C56B3CF219DB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D7732B36-EA18-4DC6-93DA-9B498191A3D8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3E2CACC9-69CA-479D-A70A-E90962008BA6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1747EF91-AE87-49EB-82DD-D0785C169C01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31578DA1-DE5F-4B10-9ECE-98A6406EE968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2FCF1D6C-53CF-482C-BA02-C58AA4A31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2CD0BC5B-6511-4432-BF1C-2DB602C33E23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6577CAA0-45E3-4712-A4B5-C28BF36FA9E6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C16BC194-7A8F-49A0-93C0-C4C6ED4435C6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07900A06-DACB-49B7-B4A9-4C3607146BA9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1913FE92-0EB5-4E27-8357-ECAB6237A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12660A70-87FF-49BA-9146-6B99244073EC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12B3414E-7652-45E9-B1B0-481AF51C556F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A3BA2C8C-5FCA-4B23-9F1D-66C043877E1E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805B1143-BECF-4335-81A0-D7D610861C31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9353566B-A4D9-4E3D-8BDD-81D69C2B6945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0BBF3E97-B724-465F-98DE-A96CCF70A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D754B890-1EED-4A19-9BD5-299AC04BF5C8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687977F0-15FC-4BC5-BF9D-C20B249A8BC4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FC951D4F-D2A7-467B-9D9D-275CA0F7AA33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E515D188-314D-41CF-BFAE-1D70BE34C886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0FF4E69C-D33A-4EE5-AA5C-ADEB0F77CDC3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BC1EE5FE-BF74-4391-8BA4-3B8EC090CDE7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B62F2FCE-8B4A-4686-8C60-4A33170DC2E5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99DE7BC8-0FB2-4951-84B7-8B8C81DBFF5E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6516A489-1CEC-420B-82BE-C2E7B6DE0704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8EB4610B-75A2-4E9B-87FA-7E195D7DFCE3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EC141A48-F414-4022-A447-C17425D85B46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7A6FA8DD-03EF-4D93-9EF8-23E1B7F570C5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58960F3D-4BD0-4ADB-9BC4-9C1B3B292A01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341DC296-CD69-40AC-A162-65AA24010C07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962D42FC-4D75-414F-A763-49899ED6DE15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05C31D8A-DAF0-4EE9-9333-F58EE41EF357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45B0326E-0468-4B60-8732-58FE9FAE8DCC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CE00B73E-037A-483E-83D4-04DE3D0E4369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3852E5E5-5BC6-41AB-B67B-6CC623B50161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2AE8C4CB-CBC2-40CB-89FD-B80D36F01C39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B729BBDD-89C5-45F3-BB67-9F4DE47C326B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8807071A-81CD-4B62-99BA-D07A4D7DCD74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C187062F-50C0-4A02-ACB9-B92E10A220D9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441575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2" name="五角星 226">
            <a:extLst>
              <a:ext uri="{FF2B5EF4-FFF2-40B4-BE49-F238E27FC236}">
                <a16:creationId xmlns:a16="http://schemas.microsoft.com/office/drawing/2014/main" id="{C747B6C1-4CBF-4AB4-B5C1-79E822344591}"/>
              </a:ext>
            </a:extLst>
          </p:cNvPr>
          <p:cNvSpPr/>
          <p:nvPr/>
        </p:nvSpPr>
        <p:spPr>
          <a:xfrm>
            <a:off x="1617663" y="2947988"/>
            <a:ext cx="274637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227">
            <a:extLst>
              <a:ext uri="{FF2B5EF4-FFF2-40B4-BE49-F238E27FC236}">
                <a16:creationId xmlns:a16="http://schemas.microsoft.com/office/drawing/2014/main" id="{D003F723-9DB3-4894-B4A0-B45A1B64DE99}"/>
              </a:ext>
            </a:extLst>
          </p:cNvPr>
          <p:cNvSpPr/>
          <p:nvPr/>
        </p:nvSpPr>
        <p:spPr>
          <a:xfrm>
            <a:off x="7251700" y="2947988"/>
            <a:ext cx="274638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2791800"/>
            <a:ext cx="4770900" cy="577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14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4" name="日期占位符 3">
            <a:extLst>
              <a:ext uri="{FF2B5EF4-FFF2-40B4-BE49-F238E27FC236}">
                <a16:creationId xmlns:a16="http://schemas.microsoft.com/office/drawing/2014/main" id="{0463D713-8872-4BC1-83A3-8826EE84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F768EF1-DFE0-4E1D-B5DA-46390CB8B339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5" name="页脚占位符 4">
            <a:extLst>
              <a:ext uri="{FF2B5EF4-FFF2-40B4-BE49-F238E27FC236}">
                <a16:creationId xmlns:a16="http://schemas.microsoft.com/office/drawing/2014/main" id="{53285356-F3F9-41F9-B748-929DC58C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6" name="灯片编号占位符 5">
            <a:extLst>
              <a:ext uri="{FF2B5EF4-FFF2-40B4-BE49-F238E27FC236}">
                <a16:creationId xmlns:a16="http://schemas.microsoft.com/office/drawing/2014/main" id="{C982F6E6-47DC-4AF9-A087-B97C086E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4C2BD0E-B2A5-40CA-B6FD-370C639B52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78190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7">
            <a:extLst>
              <a:ext uri="{FF2B5EF4-FFF2-40B4-BE49-F238E27FC236}">
                <a16:creationId xmlns:a16="http://schemas.microsoft.com/office/drawing/2014/main" id="{A95D0D12-0D3D-437A-8F1C-BE1D80E0A44B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8">
            <a:extLst>
              <a:ext uri="{FF2B5EF4-FFF2-40B4-BE49-F238E27FC236}">
                <a16:creationId xmlns:a16="http://schemas.microsoft.com/office/drawing/2014/main" id="{25B91A48-761C-46EC-B11E-319159AAA426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60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51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marL="800100" indent="-342900" algn="l">
              <a:buFont typeface="Arial" panose="020B0604020202020204" pitchFamily="34" charset="0"/>
              <a:buChar char="•"/>
              <a:defRPr/>
            </a:lvl2pPr>
            <a:lvl3pPr marL="1200150" indent="-285750" algn="l">
              <a:buFont typeface="Arial" panose="020B0604020202020204" pitchFamily="34" charset="0"/>
              <a:buChar char="•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BBE31DF4-ADF7-4F73-B8F6-F8BCE9AA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2EE579F-A638-44CE-85FF-A69B1F47FF39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738BF031-ED4C-42E8-94FE-60011537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D24EC2F0-B975-474F-BA0A-842FA67A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48A309-01E8-4717-BF9C-A685460F32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66018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0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9D9982-2C04-4C6C-B3F2-60698657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4A25ED2-17DF-4AB9-AEBD-C3FEA5448B76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082918-8073-4F2E-8A40-56329B3E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A814DB-4BD1-4927-A980-3D2B270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CC4ED4-17BF-4592-B48F-AC96BDC15C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68131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4" name="组合 114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088B58F6-E37E-4251-8264-ADC7F8871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CAA83736-8243-4A6B-BB94-FC9F23F2B427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D90000D-F0A1-48E3-88BE-0060E7435F59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69FC38BA-18B9-4520-A7BB-D5D908694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26441F3B-AE87-422B-993D-AE1A79744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E16A017F-6997-4AB8-84BE-08E7225154D2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D05EA025-4980-4F0B-BEEA-91D9B7B65C1E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AB1973E-D6CB-4C25-8058-A8B1BDF58AF7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84698C2-D14D-4244-952D-B354F8EFCDDD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F2F7F9E-9F55-4CFF-A12F-7AD25E5CCB1E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F77330E-FB16-4A8D-8F38-24BAA3D0BF76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10A9851D-FF1A-434B-AFFE-97BA75743080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D4813AE6-7D06-42AA-8D3C-A6DA1ECF0AF5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90C47146-5B1D-4969-83B1-5B800BEB032C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B7EB149-6E3B-42A6-846C-14E9B5818F48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4625A658-0CCA-4A52-A49B-DFA8EA768446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B7D931B2-093F-4E30-9AE2-732DA70A62B0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6EF4C7A8-87E4-4B3B-9ACF-BB7B01BDD22D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9CDDEF71-1BAC-4130-A8B1-B5914645D5B4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08A95A8-0D09-475E-B40C-AE0A684938CE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467654EA-68D1-4942-9065-A911174123C9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59FC5AC-FADD-4122-9F78-A9C4434F344B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3DB13C64-2A77-4934-85CD-B22FC4F3FC7D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65CDF65-4BF5-41CB-AAB0-A346B2183D58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7B927522-4C3A-444E-8E16-2478697182C0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C1B4CD05-503C-4E9B-9DD5-E5E6A61C133C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D9C11B4E-02A2-4483-BA28-785752C56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8443A14A-CBF4-4591-927A-B1D85EBAC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DBA26124-1AF8-4299-BB68-90674916CA48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D402D5D8-8C29-4D71-AC6D-C0D90ABCB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5DCADFD4-A759-4548-8601-15D8B901364E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68799956-4159-4255-A9B1-637D4B301A4A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A0BE8E40-04C4-408F-BCBE-4B7412D97F7F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124E1AE0-FFFD-47FA-869B-18981DF1271D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C2EF1943-9040-4E63-A592-DC6BEACCEBCA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86DE9C4B-7F69-4FF6-B85F-28182B47EF13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607883B5-6F4F-44BC-821C-46538FBBFD84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B26EAEEC-2C7A-4644-8C7D-F99588896A7A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E867B6C1-6694-469D-B46E-9EC8874CB128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EB3106CE-05B0-40B8-9C6B-7C91D5A4CA49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D80CFEB0-D82A-41F4-88EE-5F1BB8C0F1C8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4C4B1D29-D2DA-41C0-96CF-CB2F193D41E5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1F5C7B35-CB8A-4B99-B7B1-D6F5A34FA0E8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8171D87C-B503-45AB-991E-F70E144F248D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3F92EBB1-6879-4B4C-B066-B50EC6CAE3D0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84D8DEA0-198F-4743-8646-70885D3C692E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5F72C562-767A-478D-BDD5-E4CF293DA7D7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11169BC1-0C27-412A-A38C-4AD7C5AAE2F5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21AA0F6D-A5B2-43EF-80E7-C0B438A78CB4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81542332-C011-4B5C-A446-ADB7544F6E81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E0888163-C887-449F-9886-E460FEBBF6DE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4DF994F2-79CB-4732-90C9-45AAE821EB26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3BCBADC5-3B16-48E0-89C8-E86EE94B0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894F2033-B194-4252-A383-AC82FFBF195F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8AEE217A-ED05-4CDB-8E16-064C0B8EF78D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1FEE7178-523C-4177-BF48-159AEE620D8F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7EDAF120-5224-494D-ABF3-CD240EC54B73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2C224BE7-3A15-4991-84F1-E4E0C99A9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DBDB7509-0765-4D40-BDA5-319511791BEA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DDF7739A-BCCF-4E32-BBB1-87F0993DAE93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E2326E38-B699-4FE2-B671-D57A717F6CCA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FC2BCDC6-2C51-43B4-81E3-24368DD70261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DF1C7DC4-09A0-4921-A097-809D33BF4F08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2E858D7A-23D5-4380-9E53-762AE285B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DB530BF1-B0F3-4588-9E80-D18D5C2F9AE7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140D2390-74DA-4844-AC34-3E11E53D3EA7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23C923F2-63E8-46B6-BCDB-248282915127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073132A0-3F3E-4FD0-8A4F-D870541CF414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F326272A-D98E-4847-81C5-30A5780FD1B1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7C749DB2-4DFC-4095-B8DE-F6F3FC47DA01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3EDE5FCE-ACEE-449E-A298-FEDCE7875EA9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91531BE2-202F-47BF-8229-68EECB0CFD7A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93DFF241-9E23-4F2B-936B-800C3664EBF2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7C3824E4-DECB-4B78-9E94-507AF51AB051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C6A97396-7203-4A69-95F1-6D007C7DD297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3BE65B78-A038-4CBB-A3BE-A39BFBD7C274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5A8FEF9F-74EF-430C-A53A-8B5B6879DFD7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EEE234AC-DFCE-43EC-BE51-3936D36D5A38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7B743401-A880-497E-9FE7-60AA7B4C8B0B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29805EBE-33CF-4651-B6E7-8960D45CDAD0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9C8AC732-6E51-4128-B660-2DDBB58E3242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181C0BBB-C5EB-496C-9A01-73157861E09A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32E03104-8ACF-4CBA-B17E-0428EA1B7F59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77E141A5-6176-4CF8-9A3C-0D9951D68AD5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CC846B37-D52D-4095-8D9A-FC05360E157C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64DAE44F-2696-4353-A4A8-EFFAB2FB6784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C9EA93B1-160E-46B5-A4AE-05673490D509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0"/>
            <a:ext cx="5740200" cy="4779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2" name="日期占位符 2">
            <a:extLst>
              <a:ext uri="{FF2B5EF4-FFF2-40B4-BE49-F238E27FC236}">
                <a16:creationId xmlns:a16="http://schemas.microsoft.com/office/drawing/2014/main" id="{A1464335-C177-4222-A048-C6897BFF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24B7A3-6189-4C18-8888-9DD6DBD5E0B2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3" name="页脚占位符 3">
            <a:extLst>
              <a:ext uri="{FF2B5EF4-FFF2-40B4-BE49-F238E27FC236}">
                <a16:creationId xmlns:a16="http://schemas.microsoft.com/office/drawing/2014/main" id="{1856CE97-DA26-4981-870D-DC7934EE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" name="灯片编号占位符 4">
            <a:extLst>
              <a:ext uri="{FF2B5EF4-FFF2-40B4-BE49-F238E27FC236}">
                <a16:creationId xmlns:a16="http://schemas.microsoft.com/office/drawing/2014/main" id="{5496A367-B73C-46C4-92F2-5D4CBEE9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8D7FD3-7A8B-4790-B8FC-9354B28092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6756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5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D4C41D-8E15-411C-B4B1-0EF02404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6D2A8C2-9229-4079-A245-80C7AF9BA66D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19563D-06A1-4C88-B59E-4A30E7DA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629E29-29F5-4877-A7C4-B0F59D0A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C6F32A-BFAF-4CF6-A774-C3A84B605A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889413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AC327C-EC67-46D4-96ED-68B8433C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D5E0EF7-4886-4EBC-8221-28547322E581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B87D60-FB98-4B6D-837A-04007F15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51990C-5E62-48A4-B743-DE460EC7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CE4AF4-C3AB-4200-845C-8D41C71496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91759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94E36-4DBC-449D-95F0-9ABCD1B7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7C9AE6-4A30-4ADB-BC69-DB68C21B8901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ACC6F5-6E2C-40AE-BDB2-EC28905D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48B33-5B99-4FC0-BD8A-6A91F6D9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7F550C7-07F5-46B9-A433-68775D7C95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332180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21"/>
            <a:ext cx="8428434" cy="4181321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AE565A-DD60-446A-875F-00BBF23FB6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22A368-86FF-40FE-89E3-83A46E35BC52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34D108-3B70-4577-8CEE-05E16AD7B9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1A6F07-C0C3-4ECD-9CF5-0E24BB7CD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D62D46-3155-42BD-B2FD-2D910ABB11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13999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2E0DD5-22CC-4F88-85DE-D8B1E88A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24D04FA-F9E0-402C-8E13-67335B21C819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0578E2-2E8F-4FAA-84C2-509B187F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A3CCCF-76B9-4757-8B08-6A25E2EC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08AFFED-AC6E-41A9-B601-A7BD7314B6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052887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BD2AFD80-B999-4609-B253-65422DF9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A1B1004-36DB-47E6-8893-D025E2F3D1A5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EB805ED-21DB-498C-8C61-BD3327567E6E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A416541-4DE0-479E-8D01-36769C4D8098}"/>
                </a:ext>
              </a:extLst>
            </p:cNvPr>
            <p:cNvSpPr/>
            <p:nvPr/>
          </p:nvSpPr>
          <p:spPr bwMode="auto">
            <a:xfrm>
              <a:off x="5996582" y="6240367"/>
              <a:ext cx="1226940" cy="648089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02A0FF90-AE60-415B-8259-72ED70664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B0F3ADF-8686-4CCC-90EB-D378DBC6BE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7CB64E73-2FD3-46E1-90A1-1EC6BE3A350D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73ACE2B7-C3B1-4D47-808B-E91B5C8A62EA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1A3F60F-E91B-4F03-8674-E0B42E4794B6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E0815EF-8341-4A1B-A49B-6F619EB28E8F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1CF23AFD-F591-4659-A959-EFBA84652CE9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2789EDFB-A879-476E-8FAA-72BD441ECAED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E317652E-B40B-47F4-A960-C1E16FAF0C73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33603FD2-9762-4B1E-A0D2-766945AC7D3A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2B59F32-469C-4CCE-9BF9-3003D867CF51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C056672-1931-478D-A660-2BE4A17EB4B9}"/>
                </a:ext>
              </a:extLst>
            </p:cNvPr>
            <p:cNvSpPr/>
            <p:nvPr/>
          </p:nvSpPr>
          <p:spPr bwMode="auto">
            <a:xfrm>
              <a:off x="5931710" y="6995531"/>
              <a:ext cx="1009757" cy="54383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545F2543-683E-48F7-B801-F80696A965BE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38ECCF65-FD7D-4EB1-BCC1-9DB192F70C81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E662AA3-0DA7-46B5-B116-3C95448B4B4E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9C0C34EA-EE62-4978-B4C5-A24EA05DDB3F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38DEA08C-72EC-4549-9827-07E2185DD880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772C9E5-ED08-40CA-813A-B8BF48E01E8F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D0FC5662-25C5-476C-8F39-D0B2B74C3B51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7F5717D-24D9-49E8-95F3-B97BD184A9D5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4C138DB-D212-416C-AD3D-294CB1A1A552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E83FA5E1-4A30-4228-8310-C91B26ACF09F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13481423-D90E-4074-8D8A-84492B8359BF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B2DB78B7-A99E-491E-904A-2055242649C5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1AD85BE8-BD51-4CD7-8F95-30FBD5CE0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4921795B-EE25-42BE-84E2-52D2EC131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A9DE6B0A-16A4-459C-B096-712B1FB74147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2C3381CF-D291-4181-B023-2CE42D1EA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93C0E364-6E4E-416E-B3AC-92D89C35AB78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8A98192D-BF4F-4CC0-AC55-6FCE0FEB46A1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9C33B1E0-8ADE-4F9A-85B3-85DA4DFC8354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553718FA-E514-4A09-BB36-F6D3B681ECD3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5605FECB-8E81-41BE-BA45-A4EA86E0FF8E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8F01B762-4369-440B-BF03-BA93E523E681}"/>
                </a:ext>
              </a:extLst>
            </p:cNvPr>
            <p:cNvSpPr/>
            <p:nvPr/>
          </p:nvSpPr>
          <p:spPr bwMode="auto">
            <a:xfrm>
              <a:off x="4964260" y="7018073"/>
              <a:ext cx="1018219" cy="529742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85000"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2990187A-595F-4548-B6B0-D23642AC3713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0709A70B-E1E7-476E-911D-743872BBF870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70071FAC-B11D-4EB5-85FF-FD0F0537188B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D7E420AD-5036-4366-AC48-B7A73D5C6AF6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E10C026B-F4DE-4D91-A28B-5C9ABFB9A109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22DA5300-A2A8-4850-9C5E-08007F5C9F68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65D39332-75AB-4E7E-910C-5B293B4A11F5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40A3EE46-187D-4916-88DE-3BE36EF7B7C3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58410DD8-4167-4F75-BE48-5C76141E841B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2FA71926-3195-4DB1-A6B9-A19B1048B9E1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713CB7F5-7BF1-4DDD-9C2C-19C99796AE16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ED50797B-D9F1-431E-B294-00FA8ACEA682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FBD5C44E-7B15-47A4-B2BD-F29115C20471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C52C30FD-5276-498C-867F-2DF9AC881F83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CC57DEBE-513C-4A30-8795-59572181D19C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9D86C9E1-FC18-4AA8-8118-DA288B07C0CC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CA4527C1-2140-4011-ACF4-F0550D563BB4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AB736215-ADA8-427A-835C-465C8A52B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36A00E4D-4F97-4B9D-B089-80B73CB72AEA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3EBE6FA7-4B8B-4BD1-9E77-9766D58636EB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5E2ED41E-7E4F-4B7D-87D5-4FFD7561684C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DDC5ADAC-80C5-4743-AFB5-FEF58C4A50B8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FE1C3527-B2B6-47D0-89F0-062C71762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941DD72D-82B2-4919-BAC5-E305AA9A8479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9F657952-479F-4986-9DAF-07B9F458952B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391A259E-8787-44C5-90AE-80F4A655ACBB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0AC57EC3-FE53-48B8-AF6C-9927A4010396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0D6FBC6C-9CE5-48FA-A4C5-50292B478F0A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B4FA23B5-75C3-4D0B-A38B-A6017136DB84}"/>
                </a:ext>
              </a:extLst>
            </p:cNvPr>
            <p:cNvSpPr/>
            <p:nvPr/>
          </p:nvSpPr>
          <p:spPr bwMode="auto">
            <a:xfrm>
              <a:off x="5209649" y="6361530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F03ED2B2-7597-40E8-8B82-EF2C664B7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C2E6BDB3-782F-4A8B-B04D-010D5FA3CF4C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5F196350-DB05-464C-8A51-D80E3BCF902D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E4767269-7A5C-4C94-A6B0-2A2BB9674572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A27B3BF7-1E0C-4B4B-8EEB-E7F26C8A1EDE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5E9652FA-6C81-44DE-8110-645B52FED9AE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F8289FCE-07BF-480E-BF2F-79E1AC735E2A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21C16426-20DF-4C64-8600-D5066BD43737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07578769-1C17-408C-9E76-E539119B19CA}"/>
                </a:ext>
              </a:extLst>
            </p:cNvPr>
            <p:cNvSpPr/>
            <p:nvPr/>
          </p:nvSpPr>
          <p:spPr bwMode="auto">
            <a:xfrm>
              <a:off x="5638373" y="7009619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9BF66D36-9816-43F0-BCFD-445F50F98554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D2AC7251-8B20-4FDB-AC74-13E3825A53D3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93995AC0-0C45-4B69-B1F9-0F452F8F9450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4FDAA3B7-855F-4291-A969-75C3319A2979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5858DC83-C8BF-46A2-AFCB-FED1D758C631}"/>
                </a:ext>
              </a:extLst>
            </p:cNvPr>
            <p:cNvSpPr/>
            <p:nvPr/>
          </p:nvSpPr>
          <p:spPr bwMode="auto">
            <a:xfrm>
              <a:off x="5392984" y="7009619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09E2CC78-DAC1-48B5-9056-A005B3B73AE6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5E43FE8B-225D-4D8E-AD81-782658EA2623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60C5E4C7-C666-4F8A-B7F0-5FDE50EA6BA3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979511DC-09A7-4B37-9AB1-C6586B2FE4F7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685A4F17-758B-4479-AE66-CE5C7739821F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9">
              <a:extLst>
                <a:ext uri="{FF2B5EF4-FFF2-40B4-BE49-F238E27FC236}">
                  <a16:creationId xmlns:a16="http://schemas.microsoft.com/office/drawing/2014/main" id="{429BA2CB-3B24-4FAE-930D-18DB4C48A79F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2046585B-DB37-47AA-99D3-08C5154AFE1E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F8769288-25F0-4773-B504-4A7DCD22D4C5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9744C292-B172-4464-80BB-BD5A937AAE82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3">
              <a:extLst>
                <a:ext uri="{FF2B5EF4-FFF2-40B4-BE49-F238E27FC236}">
                  <a16:creationId xmlns:a16="http://schemas.microsoft.com/office/drawing/2014/main" id="{5A243F5F-E6CD-4CD3-B8B8-20A05A5CB51E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4">
              <a:extLst>
                <a:ext uri="{FF2B5EF4-FFF2-40B4-BE49-F238E27FC236}">
                  <a16:creationId xmlns:a16="http://schemas.microsoft.com/office/drawing/2014/main" id="{D8BF2491-6206-45B8-8D68-8465EF0F1B81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2" name="Freeform 7">
            <a:extLst>
              <a:ext uri="{FF2B5EF4-FFF2-40B4-BE49-F238E27FC236}">
                <a16:creationId xmlns:a16="http://schemas.microsoft.com/office/drawing/2014/main" id="{59BDA876-EE1A-4E42-82CC-B34260289B72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115">
            <a:extLst>
              <a:ext uri="{FF2B5EF4-FFF2-40B4-BE49-F238E27FC236}">
                <a16:creationId xmlns:a16="http://schemas.microsoft.com/office/drawing/2014/main" id="{F1DBC24F-A957-4028-A26A-A21F37F71F19}"/>
              </a:ext>
            </a:extLst>
          </p:cNvPr>
          <p:cNvSpPr/>
          <p:nvPr/>
        </p:nvSpPr>
        <p:spPr>
          <a:xfrm>
            <a:off x="1411288" y="2741613"/>
            <a:ext cx="276225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4" name="五角星 116">
            <a:extLst>
              <a:ext uri="{FF2B5EF4-FFF2-40B4-BE49-F238E27FC236}">
                <a16:creationId xmlns:a16="http://schemas.microsoft.com/office/drawing/2014/main" id="{1B002C3F-AB2E-4697-AC2F-4DB622F85751}"/>
              </a:ext>
            </a:extLst>
          </p:cNvPr>
          <p:cNvSpPr/>
          <p:nvPr/>
        </p:nvSpPr>
        <p:spPr>
          <a:xfrm>
            <a:off x="7450138" y="2741613"/>
            <a:ext cx="274637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80"/>
            <a:ext cx="5739848" cy="478351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93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15" name="日期占位符 3">
            <a:extLst>
              <a:ext uri="{FF2B5EF4-FFF2-40B4-BE49-F238E27FC236}">
                <a16:creationId xmlns:a16="http://schemas.microsoft.com/office/drawing/2014/main" id="{60D36A0E-0115-4F3F-BD75-592EF3CE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5BB57B0-D08B-4145-B481-7950796FC744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6" name="页脚占位符 4">
            <a:extLst>
              <a:ext uri="{FF2B5EF4-FFF2-40B4-BE49-F238E27FC236}">
                <a16:creationId xmlns:a16="http://schemas.microsoft.com/office/drawing/2014/main" id="{513B024E-5BA2-416C-9F4D-27C78824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7" name="灯片编号占位符 5">
            <a:extLst>
              <a:ext uri="{FF2B5EF4-FFF2-40B4-BE49-F238E27FC236}">
                <a16:creationId xmlns:a16="http://schemas.microsoft.com/office/drawing/2014/main" id="{BDA2D025-585B-452C-8FCA-D960F9E5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087329-6D99-4C87-B996-A0A9DD3BF7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478957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8">
            <a:extLst>
              <a:ext uri="{FF2B5EF4-FFF2-40B4-BE49-F238E27FC236}">
                <a16:creationId xmlns:a16="http://schemas.microsoft.com/office/drawing/2014/main" id="{A113D27D-1472-446E-B120-702952E93038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5" name="五角星 9">
            <a:extLst>
              <a:ext uri="{FF2B5EF4-FFF2-40B4-BE49-F238E27FC236}">
                <a16:creationId xmlns:a16="http://schemas.microsoft.com/office/drawing/2014/main" id="{A7DFDF4F-9A95-4D0F-95C8-C9806DB1DE2E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10">
            <a:extLst>
              <a:ext uri="{FF2B5EF4-FFF2-40B4-BE49-F238E27FC236}">
                <a16:creationId xmlns:a16="http://schemas.microsoft.com/office/drawing/2014/main" id="{43840355-70D2-4BEC-BE15-8DC7112C32BB}"/>
              </a:ext>
            </a:extLst>
          </p:cNvPr>
          <p:cNvSpPr/>
          <p:nvPr/>
        </p:nvSpPr>
        <p:spPr>
          <a:xfrm>
            <a:off x="684213" y="3937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7" name="五角星 11">
            <a:extLst>
              <a:ext uri="{FF2B5EF4-FFF2-40B4-BE49-F238E27FC236}">
                <a16:creationId xmlns:a16="http://schemas.microsoft.com/office/drawing/2014/main" id="{208900B5-BE8A-4B75-8FD2-FE9B590B7917}"/>
              </a:ext>
            </a:extLst>
          </p:cNvPr>
          <p:cNvSpPr/>
          <p:nvPr/>
        </p:nvSpPr>
        <p:spPr>
          <a:xfrm>
            <a:off x="8496300" y="3937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73" y="135603"/>
            <a:ext cx="7613603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73" y="1161346"/>
            <a:ext cx="7613603" cy="240833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8DE037A9-196A-41B0-9DD9-D8775AC1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AE47AA4-854B-4956-8392-A7776758DD0C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152E1E5D-A664-4A71-BB17-D01CEEB8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2D2D42BA-91A4-499A-AD69-2838E9A1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C44959-C2DC-47B0-9CF8-9D34D634CA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253697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>
            <a:grpSpLocks/>
          </p:cNvGrpSpPr>
          <p:nvPr/>
        </p:nvGrpSpPr>
        <p:grpSpPr bwMode="auto">
          <a:xfrm>
            <a:off x="3651250" y="830263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8FCF3ABE-E24A-49EA-9FCF-DC223FD29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10AB5A6-6CA1-4A31-B053-7EB9F08DCBB4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171AB4C-CC14-4DCD-838A-CC6BDD10265E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AC8F267B-3915-4F8F-9252-E87C45E1C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DFF677D0-88EF-4168-9FDB-7FC108F1D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17BDBB98-170E-498C-BD14-B564EA534755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BE486A6B-3D99-469F-A352-8731AEAE1F37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1A43C63B-1BEC-4969-A838-472B69A7E3EB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6B44310B-5EAE-4ABB-B738-B950B64837B2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4530A62-F36C-4A17-9F4E-0504387196DA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1B30EFCA-DBA9-4439-8E33-AB7C19F1E1A3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CDC70D45-4246-452B-91F0-1EEDC823D3E1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57D39BD2-5042-49C8-A302-88DFEA17D1DC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8DD947D8-DA27-4B55-9989-F3B8873117D2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FDE2046-59C9-4F3E-8C07-8404E416595B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9966A14-7F33-4FD8-A5E7-BB0639237503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083B1B8-F6B7-4BB0-81DC-F6421B8F41B1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0B307BE-04F6-4207-A2CB-4E29619F17B7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A1CD946D-B6D6-4346-9DEC-8B851622CD09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A96B2320-B6C9-495A-BA95-53246F8023E5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855FF6B-14A3-4EEF-8454-B94F31875EFD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C462450-7E66-41F3-8AFB-DC7F15B2BFA2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6441E9A-D8D9-45E1-9711-93F149153BD7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441028B6-4043-49F7-B7FE-68A24B403BF1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FDA4BBAE-7ECF-440B-BF5B-0096EC05D61E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25043B18-450C-4F44-8368-5DB44C98CD31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172B6900-4F4F-4F77-AE9A-C03ECDACB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9039FB36-C9BD-46E7-AB75-C964B68C3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7FF4C6AD-68F8-47C5-955F-2F43CB7734C9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1B908DC7-F697-4454-842C-DE526F609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04A9E86C-182F-4D8E-972C-024B40DD757C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A7B78EE5-6E44-412D-B4C8-41F99B2C754F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5EC82EBA-5B4D-40EA-8A22-9892EDDB22B8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AEC9BE3B-8D80-458C-93C8-95E2777104A8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9CB66456-939F-48CE-897C-A9C54B3BBC9A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BD8E46B2-1031-4B44-A52A-0D187CA33D53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466FFC85-7B7E-4261-AEFD-E8E27EC24816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88FA5FAA-EAD4-43B5-88F7-30AE74A2A428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9DAF7C81-1425-4C70-AE1C-34A13788369C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9F44300-0F3E-4197-B8D2-A663F6E45C10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6AFFE9C0-AF15-4394-9C1B-2257B5C3F9C4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142A7078-7405-4E86-BA34-309A92956059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B104B38A-D4B8-43ED-A48C-721351E76E56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B187A7BD-2D1F-4E42-9C87-3836898F0AB7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83E93875-62D7-4143-93AA-16155437BBA2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14E4AB4B-2701-4698-9CB4-D956E92CA452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C937A040-1953-4154-9338-A0F4AC70F042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6B0147C4-FEDE-417F-8A08-AE5A68FA2628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E7230FDD-AC76-43C9-BE73-A1FEEC37057B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AFD662E2-3002-41D4-B8DB-6DC503564CFA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9BD0D275-1C94-49AF-B949-35BBD7F64A91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5F700966-F98D-4231-A6DA-1565ACF19164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35C1B94D-D9DF-4899-8651-176E55B8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F638CBD2-9745-407F-BAE3-9EDD53D4DF72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3B66083A-75E1-4875-BB47-FAC4CB57B089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2F6FA8B2-5BB9-4947-9291-10459FFD37C0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83A75561-364C-49BC-97DA-6ED334378321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EA339D04-A969-4209-85E6-C86377875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153C9A8F-2E51-47F5-8D58-05B3B0F1D745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99D8F467-E65D-42C6-90AE-2771DE3411CA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CA2E1CDB-E837-4449-B21C-BEAE3C9670B9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2C9233DF-0EB4-4405-A88A-B0D22A978010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90401FA8-AC68-4C68-842B-23288F397519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1F7FDE06-9884-4A12-B717-B3086CD76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87313050-3580-4C44-9C8C-15F7A7B268FC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93394177-CECC-406C-980B-5C54D41E54E0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34AD4DC7-4145-4313-B006-26348232662D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8BD5F02D-AD42-400B-A868-2A130E0A2707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C9AD4E0B-FEB0-4C84-BF94-A5525D5089BD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79EE6D57-AA0D-4FEF-802C-D1CC0D307B86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447943CA-4B70-48B0-916A-090E5EB814A9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BCCAE038-8941-47F2-A124-997E51DA0BA6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6D4937DE-CDE8-48FB-8939-02D7946FCDD6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9B1B2991-FD1C-4360-B367-BFA0DF391D6E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D332FBBE-A0B9-440C-B886-89E11C00B5BF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B53BAE99-3B76-40D5-B7B1-EE6752C047D7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4A41D685-61D4-404A-8003-CC5AA4A0E586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A278C960-51FB-4E9A-8A14-60CEAE7F0A98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794D5F28-2781-4F71-9815-BEFB9E6FCAA3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672C1780-93E3-4E48-9952-44117144135E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7D226939-5A3A-4463-9960-D5D7AEFF5C3E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BB0B4E13-4FE4-452C-AAE1-5863570DEAD3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274E98D0-FD71-42C3-A977-1B8B718FDEAE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E15EACA9-6C39-43D3-A4AE-5BADD53C0ABE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D6E7806E-AD67-4E04-8D95-47BE09AA3DE8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365EB2AE-9604-40F6-B9A8-14D518AA2130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E6E5A107-8735-419F-A3C6-783059A5027D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441575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2" name="五角星 226">
            <a:extLst>
              <a:ext uri="{FF2B5EF4-FFF2-40B4-BE49-F238E27FC236}">
                <a16:creationId xmlns:a16="http://schemas.microsoft.com/office/drawing/2014/main" id="{81927B4D-8696-4C5F-8FDC-70828B6169D3}"/>
              </a:ext>
            </a:extLst>
          </p:cNvPr>
          <p:cNvSpPr/>
          <p:nvPr/>
        </p:nvSpPr>
        <p:spPr>
          <a:xfrm>
            <a:off x="1617663" y="2947988"/>
            <a:ext cx="274637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227">
            <a:extLst>
              <a:ext uri="{FF2B5EF4-FFF2-40B4-BE49-F238E27FC236}">
                <a16:creationId xmlns:a16="http://schemas.microsoft.com/office/drawing/2014/main" id="{931A7A87-D8E5-4A0C-9BFC-24A0D7109596}"/>
              </a:ext>
            </a:extLst>
          </p:cNvPr>
          <p:cNvSpPr/>
          <p:nvPr/>
        </p:nvSpPr>
        <p:spPr>
          <a:xfrm>
            <a:off x="7251700" y="2947988"/>
            <a:ext cx="274638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2791800"/>
            <a:ext cx="4770900" cy="577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44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4" name="日期占位符 3">
            <a:extLst>
              <a:ext uri="{FF2B5EF4-FFF2-40B4-BE49-F238E27FC236}">
                <a16:creationId xmlns:a16="http://schemas.microsoft.com/office/drawing/2014/main" id="{F190B32D-9B34-452B-BA62-7FBECD15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C41B22A-513B-4E4B-833F-2E59FA5A36D9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5" name="页脚占位符 4">
            <a:extLst>
              <a:ext uri="{FF2B5EF4-FFF2-40B4-BE49-F238E27FC236}">
                <a16:creationId xmlns:a16="http://schemas.microsoft.com/office/drawing/2014/main" id="{BEEAC614-2759-482D-872C-CB91A588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6" name="灯片编号占位符 5">
            <a:extLst>
              <a:ext uri="{FF2B5EF4-FFF2-40B4-BE49-F238E27FC236}">
                <a16:creationId xmlns:a16="http://schemas.microsoft.com/office/drawing/2014/main" id="{A981FDEB-ECE2-4DF9-8E5B-92C822D7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6B10F7-59ED-482F-A1ED-F24A0DEC2A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431779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7">
            <a:extLst>
              <a:ext uri="{FF2B5EF4-FFF2-40B4-BE49-F238E27FC236}">
                <a16:creationId xmlns:a16="http://schemas.microsoft.com/office/drawing/2014/main" id="{70175D35-CC17-4EDD-A83B-C6CA7940A763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8">
            <a:extLst>
              <a:ext uri="{FF2B5EF4-FFF2-40B4-BE49-F238E27FC236}">
                <a16:creationId xmlns:a16="http://schemas.microsoft.com/office/drawing/2014/main" id="{0B99F94A-95D8-4001-B427-3F8355573274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90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81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marL="800100" indent="-342900" algn="l">
              <a:buFont typeface="Arial" panose="020B0604020202020204" pitchFamily="34" charset="0"/>
              <a:buChar char="•"/>
              <a:defRPr/>
            </a:lvl2pPr>
            <a:lvl3pPr marL="1200150" indent="-285750" algn="l">
              <a:buFont typeface="Arial" panose="020B0604020202020204" pitchFamily="34" charset="0"/>
              <a:buChar char="•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0C97012E-1E5E-421F-9496-BE6E32D2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AC3CA32-83BF-481E-98B3-55DB483A6998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0485A662-1DBC-4FF0-92C2-216E7359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C7E4BA2A-9A6E-499D-8103-7C19A9FB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7C8A8FD-65E5-42C5-9300-C9FD4DCD4E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290027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0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CF84C2-85F7-4FFC-8F5B-08E0198F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AEF652A-3E5C-4649-9A40-A6A755A6C99D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721E68-44B0-4140-8611-18B40A78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5C1E24-C171-49FF-8E7B-0A229264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8A9DDF6-5400-4B25-AC49-A3BBAE3B09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73050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4" name="组合 114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AD0B64CE-B602-4054-B33D-B266D44A8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3032D50-1EF0-4A64-9B20-25C9EEAF6D1F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656AFD1A-2E84-4C97-9D96-10707C03F614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E47D4E1D-7D3C-4E68-8499-1829CAE17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2B5129FB-C1BA-47F2-97CF-57EAE0B8A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E643C7F8-10B3-402D-9A85-3759C0A2F2FB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01EA950-74C3-4D9C-905F-8E724897DE93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D1777FB4-1EB0-49AF-9E4E-944C0A346EF1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FDF35AD-B6B4-4252-8228-CF542BC2AC05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926DDF9C-9219-4D9E-B6FF-5509239274A8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B5D34B17-1AA8-4ABA-A59E-F2AE4B74A1C4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0480BE87-7E7A-44FD-9E0D-013577DECECB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4131FF55-A250-4CDE-9DA4-D31546C0063B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301441E-B96E-44C4-87D2-49000F9017DA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336A0D3-6800-45A6-8A29-2878B5811D89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67FF6FF-88EB-414F-B7AD-FE2BE8CB7F8D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C3B647C-151E-4F30-805E-5EB97580EC9C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10FC9B4-0893-4015-97B0-BA2308AF5B05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0E13408F-6DA0-4C39-AC0C-D19A0EBFCB39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0FD7636-B8E3-42C0-B716-C4E8F26D64BA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5DDC214-47D4-409E-B7B6-CE837EB51524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874AEA29-F547-4DB5-9145-E9DB58B99207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1466381-C762-4801-A41E-DDF1F8AF46AF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1997CCF4-52DD-48AF-99FA-940BD4C64744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38C8639-4458-4844-BFD0-3A168F5E8EFA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7FE6C39E-4515-4147-8BB4-4F68511821BC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A742F935-614D-49E6-BB49-298F23BBC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8D2CA654-8883-40B8-AE3D-A06044E2A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129F06E4-0ABC-4335-9669-270ED455C2D5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AE4CCED7-CF48-43FF-B77F-235C427EB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0606CB61-A285-444B-860F-7A2D986FB11C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7D2586DE-38CD-4376-AF0B-E5347A03F6DE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72FD6165-D6E4-4F88-B2F2-071566772A5E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2035B70E-960E-4B49-BE85-52F02EA88E8D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A2D0F3F7-D32B-4CC6-872B-49242B87479B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750C7267-85FF-4CA1-84F4-DE7B43B195F8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BF078C3D-57B0-4C69-94A6-38B046B27D3F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04B74965-D854-4B6E-97AA-69F22055F6B8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EF7788B6-9687-4DD3-ADC6-866255C41DF3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FB8C9ED4-3E7C-4932-96E5-0601ECBDDD95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997255C8-59FF-4A94-8F50-62B81320FFEF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F0D24BFF-2AF5-4000-8F6A-65664E065556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FBF38453-D9AD-45C9-9467-9F7CA3B8D12C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3CC301D9-4B6C-4F95-B9A2-8BAD632E40BC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5A366DDE-8591-45FF-A041-5AD0E3678FA2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65208192-5A85-4A7B-9707-0B54F587E9F2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ADDAC871-266A-4B79-9C26-0BD3FB9F6ADE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8CAE5F25-0A54-493E-85CB-99B7D1FD6573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3E2DD467-ADBC-41F7-BCAF-F77C1A0477CC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B578BBC8-73DC-4AC4-BE45-00D4E39FFF60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D7E558D0-9DF0-45DB-BCC9-AEB3A3A3A3F6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F7687FEA-4F4C-4A4D-AB7C-334463CE52C7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AD8B39E8-F7E3-48B6-BCCB-CC819029B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24EFF2BB-A3EB-425A-BBA9-251779AF9BCD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C88F9196-4FB0-422F-8B47-8BA70E3D78B5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78B8EBED-92BB-412D-AECE-A6FAE4D8B9C8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9FF3D7E4-5234-4480-9479-D3BF937D5BAF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F2DD07E7-5DB6-4174-8523-72180EF74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DD1DB395-D55D-4B49-B979-32F9FA7DD867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AC4C1210-0493-4237-B797-2FA42FC31EF0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94B992B1-1D84-42C4-8DBF-41EDB7434B02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BC0A1E01-FEE2-4F9A-A98F-87D485255B47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F73EBB19-CD60-4F14-9958-522C1EA16382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811F498F-2D51-4E00-BC06-7DB6E070BB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2F8266D5-41FA-41AE-8D53-01AC54CFC484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CCBCF658-DDA7-46CD-9BA1-2BF2749F94A1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7CCA1243-0AEC-4FF3-9A0F-77556F9D9AFB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A7D7CDB2-B266-4B2C-BC3D-01CC9788EAFA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DC0AA009-3088-4B2C-9255-60A54DCC84BE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4E1470DC-6B49-43B2-9877-485EF98587A0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DC76C739-AA5C-481E-AE13-1FCF183A3FDD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6308D688-CF8D-4F58-AA2C-9BE7A28F1A8D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121D6DE6-6892-405A-BB2B-D08571B4DE0A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3B7890BB-8AE9-4CEA-B14A-EADFA44C07AF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2FE4D0A7-5768-4376-B54E-8CA72CBD48B1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F36F0779-3579-41D3-B025-EB2CA105F3D2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49D6E6D4-BFEE-4410-97B1-BD910D9D702B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83D6F123-4EE9-4025-9F0D-1B76EF18C6A9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12047A67-166A-4987-B1DB-1A61ADA1AA4B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B011CD12-15B5-4D5F-90B6-B95EE61CFD36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AAB9D1E3-4BC7-4A96-B1EF-4A655A4D2D78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4071E654-FB75-4A12-AD43-883731B51532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6E64DF08-03DE-4AF2-8066-27444E8E5F6D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BC0EAE14-294B-4629-AEC6-051897D21E78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F754D840-5512-4B42-8F5A-3B707BCEBFBA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D7592A37-ABA6-4D41-84E7-FE870FEA66A7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790A6A39-4EF9-4BE6-B876-031A9A6FE8AB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0"/>
            <a:ext cx="5740200" cy="4779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2" name="日期占位符 2">
            <a:extLst>
              <a:ext uri="{FF2B5EF4-FFF2-40B4-BE49-F238E27FC236}">
                <a16:creationId xmlns:a16="http://schemas.microsoft.com/office/drawing/2014/main" id="{EFBE8938-A9BA-411F-84B4-199323E9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6E115B4-F802-4C4D-85FB-8619FD2FA93F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3" name="页脚占位符 3">
            <a:extLst>
              <a:ext uri="{FF2B5EF4-FFF2-40B4-BE49-F238E27FC236}">
                <a16:creationId xmlns:a16="http://schemas.microsoft.com/office/drawing/2014/main" id="{1FD4B236-7A6F-420D-86FC-0935DBF2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" name="灯片编号占位符 4">
            <a:extLst>
              <a:ext uri="{FF2B5EF4-FFF2-40B4-BE49-F238E27FC236}">
                <a16:creationId xmlns:a16="http://schemas.microsoft.com/office/drawing/2014/main" id="{FE24F246-C1C7-4E86-A22F-0542841A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0542921-3610-4B29-BB12-F1CAC70B7F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775988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B535F4-40B5-46A1-B571-7BD55A8C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A989C91-F18D-4CC8-A3EC-2DE5AF809DEA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1AEC1B-F26D-4A26-89C7-3FFA9515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22461-022D-4E08-AEE3-76751A87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E327E51-8653-458C-8767-91A4037FC2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110841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1297A7-6C49-4C1D-8D2D-1A5C17B7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5262707-ED99-42C7-94A1-20740319F78E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FBEC1-3489-43C2-AE97-45AF8529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3683D8-E858-45D7-AC7D-79E1D8EC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1F34595-9EF6-409E-85DE-F5F79BC327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43791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298ED6-89B9-4818-A88D-B5EEF380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2AD235A-AD73-4347-B13F-1EFE9F74954E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06FD56-7158-4183-A936-2086C1A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215BD-FE9A-4972-8996-5CFE788C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CB31E85-5E0D-4CF6-8BEF-8F5DFB6271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29172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51"/>
            <a:ext cx="8428434" cy="4181321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BBB895-E9DC-4251-A212-40201679DF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271205D-1462-4DA8-8417-5047C338BC84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5C0188-EA12-46BC-A415-DA50A0309E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EDAE13-8779-4BE3-B92C-C801666723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62BB6F3-51E4-4902-AE25-550735EBBD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0145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B03FFF-371E-4110-9FDB-4F709B23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9DD2021-9CC7-4B89-94E3-EB46B12345FA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DC02F8-332F-4FE2-A62E-B8BA2FA5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490520-3F4C-46EC-A51C-39655A7F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C4E80-FBF8-4718-AA7B-8255056CF7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538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E4E9CBFD-9770-4017-AC9E-0E1451DE3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31881ED-5852-4260-B826-A1A5E7C5B306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2D07A1F-4CCB-48BB-9A17-F592FFCA59A9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BDFE341C-0AB3-43AF-BB2C-3791D078B0A4}"/>
                </a:ext>
              </a:extLst>
            </p:cNvPr>
            <p:cNvSpPr/>
            <p:nvPr/>
          </p:nvSpPr>
          <p:spPr bwMode="auto">
            <a:xfrm>
              <a:off x="5996582" y="6240367"/>
              <a:ext cx="1226940" cy="648089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7583761-5F58-40A8-B6BF-C0DA77745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B9EB2FDB-CE55-491B-8188-22EC309CF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85B52808-6061-429B-B252-04A929D88497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16234F3-96A8-4AEC-8C14-5C1A18300CA4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E0CCFA51-281F-4327-8849-00D6C8FF01EE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9E8D0D7B-3814-4993-8656-2E1E93B1F778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7F375AA8-7282-4C1B-9AE2-C9A6222BB101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968F2384-87B8-40CF-A468-DEF8F6FD3992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402542C7-DD3E-4DA0-9909-D2947FB74630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08BF8B9D-FCD0-468F-830D-DEDB54FEF87D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C239430-1A62-46D5-A614-C9710B7C438D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9A9E33F-5402-478B-BC7A-78F397C6D5D2}"/>
                </a:ext>
              </a:extLst>
            </p:cNvPr>
            <p:cNvSpPr/>
            <p:nvPr/>
          </p:nvSpPr>
          <p:spPr bwMode="auto">
            <a:xfrm>
              <a:off x="5931710" y="6995531"/>
              <a:ext cx="1009757" cy="54383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D4E63E1-CBF9-4173-80D5-6260F6E2F1FC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44A96749-FDBC-40B0-AE6B-E79AE63CDF31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89F4A0E7-668E-47C9-9224-1EEE4649DB59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3068D621-FFE5-4BCD-9B32-96D649C0E863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08D23875-84AA-407D-B259-117DA3F3E4AF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503534-AF9A-4F7A-93DE-D6245297E4D1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D4D1D995-1031-42AF-A44F-822139B2CCF5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51F3299-E0B1-4F01-A056-D6138A95FFCC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383D97D7-B4DE-4608-9A4C-4A9CD1846D24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17CBA98-9BF1-457C-BB6B-145E570EC525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AA032868-320A-4527-9270-E301D09A4F57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A24664B5-5A38-4B51-AE2D-9CD7375140F9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49C69FA5-1DE2-4C20-A83C-1A4D79977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B0333C71-8A51-475C-9643-37026DEFE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E5E31DF3-2BD7-49A1-8477-505E12B493E7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EE16A77-049F-4B67-85A5-8F514BD56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3C89A49-50A5-4E0A-8916-F43C5716801E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4F8B8D8F-BBC7-4A51-99F1-AB49E16FA8AF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EA1CA4FE-14D4-4FFC-A816-BEBE4A861820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6B62E614-C36B-4B4F-B677-DD04176E6E51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CFBBD424-C365-4056-9EAF-5FDF3ECC305D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0CEEA49B-F257-41A3-9A3F-C06BF33F4705}"/>
                </a:ext>
              </a:extLst>
            </p:cNvPr>
            <p:cNvSpPr/>
            <p:nvPr/>
          </p:nvSpPr>
          <p:spPr bwMode="auto">
            <a:xfrm>
              <a:off x="4964260" y="7018073"/>
              <a:ext cx="1018219" cy="529742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85000"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41EA2B05-98BF-4092-BB31-F37BD522FB06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E95A730F-B8D3-4516-908A-1F5D8C6F0496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7E8763BE-F3DB-4B9B-ADCC-C6C0CB92DC68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A8D19234-F782-42D4-A19B-54A21956B72A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97CD1DD3-3DE8-4BE2-AB53-306AD66118B9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A6288D9A-50DF-4782-AB58-307F440D5A54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D918004A-B6C7-402E-8151-139B3328975A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A15290B7-9DBB-4E34-99AF-B51326268EC2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2E4CCF11-50C0-46AC-8BD9-D62882B37CFE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AA8B2438-E120-4A07-915D-D5DFC4BE8A12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55C186C3-96F4-4FB5-AA9C-B477D0E28B1B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4A332981-BF53-4FCB-B81D-AE8DD27C1F21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2B94A6F9-7825-4061-91AA-915D9EE533D2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6FA7DC49-FEEF-4530-9A24-9DA34EFB8738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E199340B-1D6B-422E-B38B-86CB4BCC7AF6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3D3188BB-7088-4522-92B3-B1CABEE701F2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8D3CCBC2-D648-4971-9320-71B721CED01D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0722A301-21EC-47B0-908A-DC91DECBF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7D770404-865F-434E-B39C-047FCCF4EBA9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41BA6D29-F23A-4358-B9E1-B425C1FA0C6F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12D7E3CA-7AC1-4083-ABFF-218072F49666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3FDB2731-0536-4D36-8793-43F9E20B2E59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B41F1504-629B-461E-9CC5-9BF89A368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6E5B273-B959-41C1-8B29-200994CD22F9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E7CED7AA-41BA-466D-8BF3-EF7658069AB7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3BEBFCBB-C700-49EE-9B45-757C3CC2AC16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6737297F-2A9C-4FCC-86F6-BA03F019872D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781A633C-D4D0-45DF-91BD-C80D5F545F37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E0F8EE0D-ABA8-4A22-8B9C-F5ABE38955F0}"/>
                </a:ext>
              </a:extLst>
            </p:cNvPr>
            <p:cNvSpPr/>
            <p:nvPr/>
          </p:nvSpPr>
          <p:spPr bwMode="auto">
            <a:xfrm>
              <a:off x="5209649" y="6361530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F81553A3-37E6-490C-9502-E2BFB59468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01C769F0-8716-42F2-B832-9ED87C51179F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9F8BDA58-6057-4967-B1EE-932679BC179B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B2C9CAE2-8C41-4A75-94EC-6DF7B1377CF4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48EEC18D-27AD-48AF-8987-FA0AE454E391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36271276-C43F-484F-88F2-20DA9DF7DDB7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3050D289-B3CE-48DE-A7D3-6C0061D5B716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F004D22E-8791-4DC4-8350-251F901A8A89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64BC0E75-5C2A-4CB3-BC63-B51A0B5C31DC}"/>
                </a:ext>
              </a:extLst>
            </p:cNvPr>
            <p:cNvSpPr/>
            <p:nvPr/>
          </p:nvSpPr>
          <p:spPr bwMode="auto">
            <a:xfrm>
              <a:off x="5638373" y="7009619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A1F0635C-A62F-47BE-92D7-37F2F8A64607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EB95B3C2-E71C-42D6-90C3-2F72F2C1CC85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1C9FA4EA-92CB-40A8-90AE-762873CA67FD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0CFC54E9-9225-4360-AE9A-E19E70E8F017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53E36183-DDE0-42FC-8ACD-0ABD9F497E27}"/>
                </a:ext>
              </a:extLst>
            </p:cNvPr>
            <p:cNvSpPr/>
            <p:nvPr/>
          </p:nvSpPr>
          <p:spPr bwMode="auto">
            <a:xfrm>
              <a:off x="5392984" y="7009619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90E73C26-7B48-4BDD-B1D8-9CA679D1333C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51F83280-6F1D-436F-9F49-F385C50EF3C4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094FFC0D-BD52-4F10-BAA0-3C5E1713498B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B74567FA-DFE5-421D-8F14-06ED44D86EA9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1221EF6A-31DE-4EFB-AB7A-1EFDA6E43781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9">
              <a:extLst>
                <a:ext uri="{FF2B5EF4-FFF2-40B4-BE49-F238E27FC236}">
                  <a16:creationId xmlns:a16="http://schemas.microsoft.com/office/drawing/2014/main" id="{7CD80AED-3DF2-430D-A6DB-718B5FA4E5F9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24B4B114-9FED-4A15-B5A2-361F346923D4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2D79CFCE-B5E1-4FA1-95E6-7F1DDDDDBBAD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4D6AF824-75D5-4CCF-9B1D-E018C1EC251B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3">
              <a:extLst>
                <a:ext uri="{FF2B5EF4-FFF2-40B4-BE49-F238E27FC236}">
                  <a16:creationId xmlns:a16="http://schemas.microsoft.com/office/drawing/2014/main" id="{0C4873E3-2C35-44BE-BEBD-51E542B239F7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4">
              <a:extLst>
                <a:ext uri="{FF2B5EF4-FFF2-40B4-BE49-F238E27FC236}">
                  <a16:creationId xmlns:a16="http://schemas.microsoft.com/office/drawing/2014/main" id="{4D7BCA01-E82E-44C5-A923-7EC5B48E4B03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2" name="Freeform 7">
            <a:extLst>
              <a:ext uri="{FF2B5EF4-FFF2-40B4-BE49-F238E27FC236}">
                <a16:creationId xmlns:a16="http://schemas.microsoft.com/office/drawing/2014/main" id="{1552027E-3300-436B-963A-015034892EDA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115">
            <a:extLst>
              <a:ext uri="{FF2B5EF4-FFF2-40B4-BE49-F238E27FC236}">
                <a16:creationId xmlns:a16="http://schemas.microsoft.com/office/drawing/2014/main" id="{454A27DB-DD2E-4A53-BA80-DA6258EC58C3}"/>
              </a:ext>
            </a:extLst>
          </p:cNvPr>
          <p:cNvSpPr/>
          <p:nvPr/>
        </p:nvSpPr>
        <p:spPr>
          <a:xfrm>
            <a:off x="1411288" y="2741613"/>
            <a:ext cx="276225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4" name="五角星 116">
            <a:extLst>
              <a:ext uri="{FF2B5EF4-FFF2-40B4-BE49-F238E27FC236}">
                <a16:creationId xmlns:a16="http://schemas.microsoft.com/office/drawing/2014/main" id="{289F8F45-3D7C-4439-A0FA-4EBDFAC45C8F}"/>
              </a:ext>
            </a:extLst>
          </p:cNvPr>
          <p:cNvSpPr/>
          <p:nvPr/>
        </p:nvSpPr>
        <p:spPr>
          <a:xfrm>
            <a:off x="7450138" y="2741613"/>
            <a:ext cx="274637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80"/>
            <a:ext cx="5739848" cy="478351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81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15" name="日期占位符 3">
            <a:extLst>
              <a:ext uri="{FF2B5EF4-FFF2-40B4-BE49-F238E27FC236}">
                <a16:creationId xmlns:a16="http://schemas.microsoft.com/office/drawing/2014/main" id="{B1849F3B-F6BC-4875-AB83-8DB7D3E0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0B7F514-829D-47B0-866E-4180E22A05E6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6" name="页脚占位符 4">
            <a:extLst>
              <a:ext uri="{FF2B5EF4-FFF2-40B4-BE49-F238E27FC236}">
                <a16:creationId xmlns:a16="http://schemas.microsoft.com/office/drawing/2014/main" id="{C22DACED-3BAF-469A-9332-2D3AB335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7" name="灯片编号占位符 5">
            <a:extLst>
              <a:ext uri="{FF2B5EF4-FFF2-40B4-BE49-F238E27FC236}">
                <a16:creationId xmlns:a16="http://schemas.microsoft.com/office/drawing/2014/main" id="{F28CEF5D-1251-435C-B769-C402B3B2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94AB25-CEA2-4AFD-A390-C4028E0587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653557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8">
            <a:extLst>
              <a:ext uri="{FF2B5EF4-FFF2-40B4-BE49-F238E27FC236}">
                <a16:creationId xmlns:a16="http://schemas.microsoft.com/office/drawing/2014/main" id="{D4408DE1-BBC8-443D-BB25-3CD83A51B3CE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5" name="五角星 9">
            <a:extLst>
              <a:ext uri="{FF2B5EF4-FFF2-40B4-BE49-F238E27FC236}">
                <a16:creationId xmlns:a16="http://schemas.microsoft.com/office/drawing/2014/main" id="{CBFECDEA-9814-48DE-AF8D-5D1313314D68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10">
            <a:extLst>
              <a:ext uri="{FF2B5EF4-FFF2-40B4-BE49-F238E27FC236}">
                <a16:creationId xmlns:a16="http://schemas.microsoft.com/office/drawing/2014/main" id="{9F66808D-EA27-45BE-AE70-961BDF0AB2E5}"/>
              </a:ext>
            </a:extLst>
          </p:cNvPr>
          <p:cNvSpPr/>
          <p:nvPr/>
        </p:nvSpPr>
        <p:spPr>
          <a:xfrm>
            <a:off x="684213" y="3937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7" name="五角星 11">
            <a:extLst>
              <a:ext uri="{FF2B5EF4-FFF2-40B4-BE49-F238E27FC236}">
                <a16:creationId xmlns:a16="http://schemas.microsoft.com/office/drawing/2014/main" id="{78CB1081-520D-4316-8C76-7C874F974EAE}"/>
              </a:ext>
            </a:extLst>
          </p:cNvPr>
          <p:cNvSpPr/>
          <p:nvPr/>
        </p:nvSpPr>
        <p:spPr>
          <a:xfrm>
            <a:off x="8496300" y="3937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65" y="135603"/>
            <a:ext cx="7613603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65" y="1161346"/>
            <a:ext cx="7613603" cy="240833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145134F3-C39E-4168-8E20-B6752607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BBBE7E1-E9D9-4B71-A0B3-C5EAED35E9FC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2A54F9D9-427E-46B0-A5F2-5572DB23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CAC32BB2-2F0D-455F-87F3-4A897E7B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F47957-9BD0-4D14-BE31-8460B8A1B3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03958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>
            <a:grpSpLocks/>
          </p:cNvGrpSpPr>
          <p:nvPr/>
        </p:nvGrpSpPr>
        <p:grpSpPr bwMode="auto">
          <a:xfrm>
            <a:off x="3651250" y="830263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A1314CDA-3B6F-40BF-80CC-04AF5DF63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17055DD-2C09-4099-A7D1-3B3869A8D2C5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CD782B4-66E0-49F3-A0CD-C54CEA6EBB55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0856F3E4-0EEB-4C24-9003-624CA8375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4CFC31D3-4748-413A-8A22-22500BC4A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209A3DE2-0BCF-4EC8-B4A1-CC7D7F484024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1379079-E25B-4ACC-856C-7A2698FE065A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8E5BFF31-F10A-4541-8029-74D64F42E6AD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4ACB3C1-793A-4F0E-9400-D912D804EC09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E85F0B3-4094-4246-AFC5-DE9C454D6034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D1260AE8-51C5-4003-8B85-6E056CF02CD1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436C5027-6B7B-4419-9C52-9100832013F3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86C7F38E-0791-4316-8F57-DF6EE750355F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AF628B25-15F2-4536-ADF8-EED344D712C2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4831F90-A08C-44B1-8060-A5C7BF7AB781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FE1968C-8276-496E-B14B-64C7E9EB8335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AEFB215-107A-44C6-89C6-CB1D358C8E87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665EB4AA-938C-4B32-AD2C-CC5EA79C6127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F7EE925-898C-4EBE-9DDD-A1D4B9835D41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EA7C8039-DA38-4155-B623-E81C2C150B5F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A877CF1-1498-45C0-A854-3D372FC06BE1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1DFDCEC-1154-4FD5-ACBF-8E0A79D66903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42D89DD-7872-4BE9-AF65-7558FBA733D3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4D2A60BC-2F74-4234-9627-4A98BF31C485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8E316AB7-D6CE-47DA-9DF2-0CBE4DE7E992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C3A00BC9-CB31-4E9C-B4EF-31B8F0B65276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07E5C1E7-B62B-48F8-8749-0F41E403D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6060AE20-22A5-4B16-8977-B8368B6A4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82BD9259-B34B-48DD-BD4F-983383D6B0B5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1DBEF044-F0F7-43EB-83C1-0188CD0E23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ABCDC063-5A50-4FEE-9FA8-0357596354E0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3F8CF720-88F0-4CBA-B280-7DBACF45DFC4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8893C624-CB89-46D4-9860-0B1097B9B6AD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148FD21B-49FC-407B-919C-FEED34A823D5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6B79BBC6-E37E-412F-AE05-6864AB042D27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657CE48C-7459-4F78-8F7A-5B308ACFDF31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35EBC5A4-121C-43DC-948D-27BF59B54359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37AE48C2-8E5A-4F58-856A-F4D54BDDFBE0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10883367-3738-4B8B-8E52-C4EA7CAB33C1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5ED8B02E-634A-4A30-8DEA-2D07A48C2C24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671EF329-8C16-4541-8957-8CE530D25B16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87D9BAC5-8B89-4801-B8E1-A99366983DE3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1FFB6E4A-0299-4300-A2F9-36C4E3CF9988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9AF17760-38E9-49D5-B771-A42691CCFE88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D247E803-9974-442E-AD10-11C7EF99DAE6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0176697D-AF1E-41D9-B9B1-EB6997F23819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6BDB8125-3830-491E-819D-B620DFC36798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37163067-D99D-4542-AB1B-E032A5862848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2494E0BC-4863-4FC7-B983-B5E170993F2E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D2F74075-F262-4F08-AFD2-C466328E5652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360AEB8B-C6AF-43A7-8D4D-2D8D832A5959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D8FFA94A-EDCF-4F20-8C73-CFA460E822CC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9A8FAD01-5E19-4C60-B323-59E3BD289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B58D1E04-9863-4F9D-9227-B9CF2D1A9167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C6380A7D-5B80-4A03-9354-8B3A85ACB2A2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2D89C862-1929-420E-98FC-5E82CA0A3C14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50F8192C-FE44-4365-A130-B48F0D62FF19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257746C8-DD08-4745-BDE7-658F23151B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58C4CD18-0ED3-4D92-953E-DC3D3FB91992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E9396657-7A3B-49F6-8BDD-FE0C44B13A5E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8F466406-0F41-4D3C-A5CF-C98796633FA9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A7DB5A30-EB72-4588-A437-A50A755B158C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5C51A1C0-9385-4C51-808B-7F91A3129C1F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85D21437-4BC7-483C-87CA-AEACB5861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D55F8E68-C521-433C-85CB-C579B12D3419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463F4A23-2456-4C08-ADAD-C9A39A742650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65726F96-0604-4E20-A934-C1544EAB5A2F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D4EDDBF0-8D82-4DEC-9B6B-FF284A19E216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84CC3FB0-B0D6-4485-8001-0BE6870A46B2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9A751F97-228F-4533-8B26-9D4DDD178F63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B72AFA7F-0E47-4236-B012-8BDC2C86AB64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5827FE55-9D5E-4FF0-BFFB-5FEDE7C40E29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3AA4528C-9042-416A-A426-3DA962FF48FF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77B6365D-B731-41A4-BB59-B7ED0C72A625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6E94E808-6B34-4981-9EF5-39DC3A65F8D1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BFEDDB46-E634-447B-B63B-9D40CF5F5509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1E401E10-72DE-4D79-8649-5C4B4CFFB595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CBA8BF44-5CBB-4F5F-86A8-C00764F54BEE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B2B5A952-2418-4E42-AEEB-0C6E055F20AD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B09700D5-200F-49FD-B077-1FB1AEABA8A8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A15FA23D-EDD1-4766-88AA-A9063CF06529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FD39701D-EAA1-42D3-B9BD-5B081CDFF4C9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824AA4EA-7EE3-43E8-8B3D-03EC4CAEC44A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764A4CB6-048E-4867-8D68-040F4D10C2B7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410D8B6A-F8D7-4EC3-A24F-7C247FAA19F6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B9458C8C-761E-4A28-ADA0-3535A2181805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B5AFC92C-F162-4DCA-AA8A-EB044DC4929A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441575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2" name="五角星 226">
            <a:extLst>
              <a:ext uri="{FF2B5EF4-FFF2-40B4-BE49-F238E27FC236}">
                <a16:creationId xmlns:a16="http://schemas.microsoft.com/office/drawing/2014/main" id="{C567D73E-5630-49E2-A1DF-E75EBED45EEA}"/>
              </a:ext>
            </a:extLst>
          </p:cNvPr>
          <p:cNvSpPr/>
          <p:nvPr/>
        </p:nvSpPr>
        <p:spPr>
          <a:xfrm>
            <a:off x="1617663" y="2947988"/>
            <a:ext cx="274637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227">
            <a:extLst>
              <a:ext uri="{FF2B5EF4-FFF2-40B4-BE49-F238E27FC236}">
                <a16:creationId xmlns:a16="http://schemas.microsoft.com/office/drawing/2014/main" id="{0FAE9830-402E-4C9F-96CD-B392F3DE1045}"/>
              </a:ext>
            </a:extLst>
          </p:cNvPr>
          <p:cNvSpPr/>
          <p:nvPr/>
        </p:nvSpPr>
        <p:spPr>
          <a:xfrm>
            <a:off x="7251700" y="2947988"/>
            <a:ext cx="274638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2791800"/>
            <a:ext cx="4770900" cy="577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32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4" name="日期占位符 3">
            <a:extLst>
              <a:ext uri="{FF2B5EF4-FFF2-40B4-BE49-F238E27FC236}">
                <a16:creationId xmlns:a16="http://schemas.microsoft.com/office/drawing/2014/main" id="{28F4EB88-D578-4FAF-AD9D-CF222569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F8172DA-A80D-40FF-81D7-D0298286212B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5" name="页脚占位符 4">
            <a:extLst>
              <a:ext uri="{FF2B5EF4-FFF2-40B4-BE49-F238E27FC236}">
                <a16:creationId xmlns:a16="http://schemas.microsoft.com/office/drawing/2014/main" id="{46E39807-6321-4201-BDE4-01D76C3E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6" name="灯片编号占位符 5">
            <a:extLst>
              <a:ext uri="{FF2B5EF4-FFF2-40B4-BE49-F238E27FC236}">
                <a16:creationId xmlns:a16="http://schemas.microsoft.com/office/drawing/2014/main" id="{50DBC385-5983-478D-A8B2-FDDBDCFC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167D1B-7F3F-41A2-A049-81AF76C9E5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23210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7">
            <a:extLst>
              <a:ext uri="{FF2B5EF4-FFF2-40B4-BE49-F238E27FC236}">
                <a16:creationId xmlns:a16="http://schemas.microsoft.com/office/drawing/2014/main" id="{1603ED92-579D-47BC-B6CA-003ACC92BED7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8">
            <a:extLst>
              <a:ext uri="{FF2B5EF4-FFF2-40B4-BE49-F238E27FC236}">
                <a16:creationId xmlns:a16="http://schemas.microsoft.com/office/drawing/2014/main" id="{F662945B-46FB-4C79-867D-C6B0D2511495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78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69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marL="800100" indent="-342900" algn="l">
              <a:buFont typeface="Arial" panose="020B0604020202020204" pitchFamily="34" charset="0"/>
              <a:buChar char="•"/>
              <a:defRPr/>
            </a:lvl2pPr>
            <a:lvl3pPr marL="1200150" indent="-285750" algn="l">
              <a:buFont typeface="Arial" panose="020B0604020202020204" pitchFamily="34" charset="0"/>
              <a:buChar char="•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68E6C250-79F5-44F0-A774-395CB956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CC6579C-C043-4D3C-AFA3-C648199E0948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31691596-ABB9-4D27-BBB5-CC2461D3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E9DF02FE-1F32-4773-9935-5A0E1C5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2288B53-E6A1-4CC1-A777-B88EE06C6E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79958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55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0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48A177-AACA-4756-AEBD-273643E5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45357A8-C54B-4E2F-AA61-97C7E6853AD1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12154E-C378-4F7C-AF86-F961AE1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D087C1-A142-43F8-B1EA-879237CA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137B0E9-29E7-4350-9774-367A338CB6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8903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4" name="组合 114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E017AF32-EB39-4579-9528-1589E30C6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6E5B47BF-DDFB-4FF3-BA0C-A14D2A707B1C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16D2A76-55F1-448D-B370-2CB3415D816D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18B4265C-3814-4C2C-BE77-A29E99D3D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CBCE9B11-2E04-415F-A8F5-AF9E418B8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49BFAEBE-3DEF-442A-9C79-808D7C4EAF9D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165D102F-111A-4AF2-86D2-3B3C87B3A3BA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45BC2B6-6D9B-49FF-8C48-97AC8276B8FA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7615C67F-E2DF-484A-9FDA-23D8B74A283A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CF10890C-6C6C-4C6B-AC6E-202F23088508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4B455F66-2FE5-46DB-A784-56D5A6CEE2AE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27BE0131-983D-4403-8EBF-EFE28D3AE262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C7A3E56A-E5AD-47B2-B072-4CC301640D3F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83230861-658E-4E1C-9259-2E6C896B6F41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443C88B-BF71-48C3-BAA2-C3FE133DD400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8D673BFC-9360-4C50-9575-4EE57DBE5F2A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0E6AAF17-3D51-48B9-8F1B-41015748BCEC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684FC38-ED13-44D6-B2AA-238D7F579526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FAD54BD-3D28-437E-BFA8-0F46FE010456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E46E3DC-A85D-4C21-A526-A0798BA375DB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0828B53-DEC7-4A21-A35B-F93BD734EEC9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434D34A-2747-4C5B-B5BC-ADEAAA1185C0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FB19706-4DC3-469C-9ABD-75FBD26A96AF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48182BC-A8CB-471A-95D7-2D82A6776171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C159EE27-A463-4C54-842F-7E679CA5ADAB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7AE6FD6C-E870-4CF1-9C3F-81AC50C8B581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9E9223B0-3345-4BF9-AADD-F6F03AE83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E87F37B4-7CFE-4356-9A26-AF4D231A9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5BEE6B7A-3346-450D-898A-BD955C6440EF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D8929AA7-361F-420D-8E24-99A9BAD99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0C41F330-EA00-4206-BE0D-F395CB2524C7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2EE91171-8A61-4A37-83AE-23E299838B3C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BB176D3C-EE07-4229-A7CA-CD6AAB63B24C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38FC1DC1-AF6B-4C3B-B219-85C0E6BD6711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83D3A71D-1C08-440B-A751-3ECE54869229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165D3AF5-54A6-41D7-9530-BD5C61211387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11749A63-0EAC-4A11-A239-1E7D180B490E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A84CD9AC-9255-46AF-BB98-0D607D15AB7A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F43D9123-7BFA-45E5-8D42-A9FA601F2E65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7D7957AF-B762-46A7-A8F2-7FEAEAC70A7F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84A87667-D0F5-4E6C-84A8-3B0B918AEE75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7E78D015-0468-47E4-84AB-173D3A3DDEFF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31BE13F6-29C4-4988-8F47-4144D17074B4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53763A1E-D35D-476E-A7B3-85A77665094A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F0480C54-E5FC-4C42-9658-5197DA78027C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0F3FFB73-8CEF-4C4B-955B-4D6EDB2D56E5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01AE7543-7884-4E3D-8434-A8473423F446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8AA1C280-14DF-4C50-82E9-FD7A5F80E7E8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78418B9C-F786-45DC-B6D2-7F61544290A9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E5D14FEF-434B-4E05-BA27-BA9A588A5B33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D362B2C9-766D-4F1A-AF66-6F97779A01D6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64C2FC2A-EC4A-412E-AC97-F73B727AADBE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6D2589A3-C062-4E9A-BED3-9E21E5296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ACCDCFC5-2731-4257-B889-2B47B331059F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87C1DE5C-BF20-4A3D-9123-F95FCDCE4F8C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F905C3E6-5CA2-4396-AD82-2D15F6ED9880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2C41E53C-88C6-4BD7-912B-B1BFD5C86CB4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C1F29158-B8B3-4964-935B-F239DFAE4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B253D375-B80B-45B3-B3CF-3CDF2A8858BB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70AA55E4-08F4-4891-B6A6-94FB1E759ADD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30B4496F-80C6-47D0-9E6A-FE18390B9632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A3A0D427-C769-4477-AC07-2E3E15AD23E8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C32406BB-DE93-40BD-975A-7706912978D4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00FBCFCA-CB48-4689-A71C-F0E75246C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612674EC-7208-48A2-8279-D24F80E95FA3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C094B20B-875F-42FA-894F-664907B3A7E4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DB9A082C-0560-486C-924E-CFA49EA98B3F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C550518A-ECD1-4EF4-89D0-F7C7352100A4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F0E56DBD-AA61-464A-A4E6-E3602335B198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F1A5C090-9D00-4F01-9F9D-37CE6BF488C8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776D3FEC-F8C0-4CAA-B0FC-1BCD1B372DBD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349E8651-C7B5-4669-98AC-03734F459DFD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433F51B5-5F34-4CE1-B60A-D27CAE8C0291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18137196-76FD-4050-93AC-F81D1C7C4E4E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C5D68EFC-A112-42A2-9D37-D3899A8005D4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FE8A7A6C-4F73-4DCD-9A4B-AF30E8A19E6B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DEC109F1-EB16-4645-8322-ADBCA91B7816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25A8AED0-3A9E-4DF0-96C1-1D1D0C9BA44E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5B43E7D6-3D05-4BB5-BA3E-9859A3B0E54E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E8E07651-668B-4981-BFF4-DEEE8D7A0DCF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6DC28D1D-90F5-452E-BCD2-3B7F48FEFD61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D35ABD7F-98EE-4031-9FE0-0A4E9234166B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2F533FFF-F383-4607-929F-99DEF37735CB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EB635440-7C8B-4979-90CA-B187C89BAB75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DD8E4027-EEDF-456C-9E6D-977FE9009B66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B669C22F-A1DA-49B6-BED3-D9A265B5455B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E3F84306-3579-4F20-92AA-C1138430C9FE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0"/>
            <a:ext cx="5740200" cy="4779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2" name="日期占位符 2">
            <a:extLst>
              <a:ext uri="{FF2B5EF4-FFF2-40B4-BE49-F238E27FC236}">
                <a16:creationId xmlns:a16="http://schemas.microsoft.com/office/drawing/2014/main" id="{7622C3EA-9029-4239-B1CE-19E943BB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5F6BB1B-9083-44F8-8A1B-FBD7AB7FF8EC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3" name="页脚占位符 3">
            <a:extLst>
              <a:ext uri="{FF2B5EF4-FFF2-40B4-BE49-F238E27FC236}">
                <a16:creationId xmlns:a16="http://schemas.microsoft.com/office/drawing/2014/main" id="{AFA4D7B2-EA3E-471D-9340-A384E1A6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" name="灯片编号占位符 4">
            <a:extLst>
              <a:ext uri="{FF2B5EF4-FFF2-40B4-BE49-F238E27FC236}">
                <a16:creationId xmlns:a16="http://schemas.microsoft.com/office/drawing/2014/main" id="{354CAF4D-45F3-4CDA-ACAA-8FD6F04F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81EFF7E-0C32-4C5B-B69F-AF8876B132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07389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8219EE-7E9A-4C6A-925A-CB0E41FB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173B583-36A7-4E10-868E-8768A80CFFBF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AC74D-95FE-49C9-B648-5A02BE2F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F6A117-A157-45D6-8C01-ED75642A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50D5B0-62C5-46DB-9DB5-F120D9DB0A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782328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9DACA2-46FF-47E2-A64C-60899B24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C6BDAD-54FF-4C70-AE2F-81810931930A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E26F72-0E70-48E9-A555-6C8F36DB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07804C-110A-4F97-B884-91CA0E95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ACE139B-5722-4337-AFC7-A58719D794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6497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2340DA-155B-44E0-85C3-D5AF8D49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C053D1-164D-4CBA-9337-7A2624C1674B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59BA9F-1A26-44C2-B211-58859691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BB65F9-57C2-4E52-878C-3DA1DD01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3A498A6-767D-4BF0-B5D0-4A190D652F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89326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39"/>
            <a:ext cx="8428434" cy="4181321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ACF001-C0E5-4279-936E-3441F6F361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848B7E-8F4C-4183-BC12-99DC7A74DA39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8CB496-F713-4B1C-96C9-39F756BA8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995C51-7CE0-4983-B0BF-9E7C4FD49C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7D2BB5-5AF1-4D15-992F-5E013E6D1B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949551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FA0C4-1ACC-42B5-A48C-A4153F11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C4D9D1-170D-4BF3-BA40-68B146D28C98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222C4C-90BF-4B34-8F7A-30059869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A5E53C-50D2-40CC-BD21-BA9983E1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BACCCF7-AD45-44B3-8ECD-6B1D10AE05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058212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41B38C6E-4DDD-4DA7-A2E3-A88156681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5802B45-37E2-45A3-9E4E-568E9318809B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ADCA8DF7-8D19-4D51-9EF7-0FE2C3D6DDD1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2E3BB005-D1BB-4132-A3AA-5B0D985B488C}"/>
                </a:ext>
              </a:extLst>
            </p:cNvPr>
            <p:cNvSpPr/>
            <p:nvPr/>
          </p:nvSpPr>
          <p:spPr bwMode="auto">
            <a:xfrm>
              <a:off x="5996582" y="6240367"/>
              <a:ext cx="1226940" cy="648089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5679C0C-8ACC-45E8-B95B-3366419DC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A45B0E23-B67A-4E73-8C88-88312E83B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67EFF90-4320-49D9-91D5-0D8455F464EE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8ACC71B-9052-495C-AD51-389050D46D34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AF1876D-2F65-4EFF-957C-C20BA764483B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F9E025C3-202C-4D7B-90FC-B6964D5D9EAD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42705F4E-9C87-4C65-918C-A90C493D8539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0C53FBE1-9875-4B37-B6F7-CDE47787E4DD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9F4D46D6-406D-4877-BCA1-FF49200AAF39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16492FB1-1037-4A68-8190-1C7BF4664F07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824BC918-AFF3-4204-A68F-F0B949CBD606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0E2D19B-7C94-4D0B-B313-5934C9FA09DB}"/>
                </a:ext>
              </a:extLst>
            </p:cNvPr>
            <p:cNvSpPr/>
            <p:nvPr/>
          </p:nvSpPr>
          <p:spPr bwMode="auto">
            <a:xfrm>
              <a:off x="5931710" y="6995531"/>
              <a:ext cx="1009757" cy="54383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63ED515-B47A-4EEC-A697-92770672586E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B290E6AB-5D67-4C21-8B9A-7AC470A9D0B4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C65FE63-C81D-4C17-9EAE-F393A9585375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B37C2B5C-333C-4CFE-BDD5-AB25CCA5BBFB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36A7960F-D3ED-4058-961B-680EB54FA99E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DAAFFBB0-C106-47AE-B828-82BF404E9A20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50184354-C220-42F7-AD96-9DABBF014F17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20AE587-19B5-40AF-953A-1D51A34381C9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0CABDD1-F2D8-4B9B-9A7C-9DCB9C1A3523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C29345-0684-4702-B594-613A545A9296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94A1A857-28FC-4B46-B77B-4AB75683E2D0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477557E-D944-41FB-98C7-48D61E66685B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383E61B5-F7E0-4F8E-B07B-C91658CA1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BD8099DB-1D96-4483-999A-124FCE095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8E65A62E-ABEC-4ABC-9B92-EE76E0545130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25D662D-ECA8-423C-947C-9F694F9D7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A8070270-CB6B-4F1F-BD9B-CC9371DC885C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2759FCCA-887E-42D1-9CB2-76CBEC4F904C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A06FB89D-773E-4A89-BC0A-7250ABA4AA13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433C7988-DFA6-4C9C-97B9-EB2892295856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D1D493C2-4376-4FA7-9E30-44D46868DD31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D240CF2D-8566-458B-A0F1-35A310416E08}"/>
                </a:ext>
              </a:extLst>
            </p:cNvPr>
            <p:cNvSpPr/>
            <p:nvPr/>
          </p:nvSpPr>
          <p:spPr bwMode="auto">
            <a:xfrm>
              <a:off x="4964260" y="7018073"/>
              <a:ext cx="1018219" cy="529742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85000"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90E5BFA8-B753-4F7E-B17A-AD1F6E8915B9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909F60DF-D688-4A02-8992-3976A41D89BB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81B51B72-EB01-4203-BB28-65E929F1C106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EB916049-CA3E-4E01-BA04-2A3141ECD0E5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4F7845D5-726A-482A-A75F-04FE2EC2BE2C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B9BA1ACA-5DCC-4E8E-8D51-988FFA0573FC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A4D913E8-2546-4BB2-AC4C-03151FF3D293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6DA84356-F72C-4A0E-ACE1-5CD24D29503A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447D23E2-3653-4132-8DEB-B91885A9F539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D9C026DA-EB03-4C4D-8C7D-487C39C05870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9A760D6F-69ED-4D37-A33D-8C109CF30D07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49C9D5BA-C751-4DF1-82BF-5ACDBF668CFE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351BF157-7B62-485B-9331-7FB51090E22C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F55BB3B6-3B84-4F0B-A4A8-C4F76AF4FFD8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F2028D8B-5C3F-474F-97D1-F362D0DA4202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12A2C446-E3EC-4911-876C-3B7F6BE80E3C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DA3426F9-1D12-4CFE-8A9D-B779424A2A5C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9BD66A9F-3679-46EB-BCF6-E95D56DC1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CC91B2DF-DC96-43B2-BD92-3C6C4AC4EB7B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99057373-1735-4DBA-B3CD-1DCA33F0BD72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141E15C3-9E7E-4B67-B018-40A7F33DF7A7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8824D75D-D107-419B-9C79-EDFB377897F5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36DF9B7D-72D6-4AE0-AF12-AE4070189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3C621115-A136-43EC-91F1-92919610EC66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8BE6A572-2799-4C45-BC40-00C4EB8B2446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AB262D57-2CB1-4177-BFB8-0EC9DB6320F4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456D1E73-B190-47A4-8F19-6C844BDB1D20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6A8C87D8-DD5A-41D8-8372-534A80F7D6DF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11B2F231-1507-4506-A824-78FF78DB9349}"/>
                </a:ext>
              </a:extLst>
            </p:cNvPr>
            <p:cNvSpPr/>
            <p:nvPr/>
          </p:nvSpPr>
          <p:spPr bwMode="auto">
            <a:xfrm>
              <a:off x="5209649" y="6361530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9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C03CDCAC-8C8D-42F5-9680-6D14BC97E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3A48A987-617D-43FB-BEFE-090CC8E380DF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5AC04540-C767-46E5-835A-1C92F08B7394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41D216B8-DF5E-47D1-AC89-927F0D4ABC6A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E02EB884-7B6A-4C1E-BE2E-ACA33930198B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8B11AB5E-6737-45DC-AD63-F6CCC3150A04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4F7E0445-0501-4B26-BE9F-FF8D6BB379DE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6A85AC5D-8532-4F87-950F-6F91A7AED4F8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4EA8EA8A-C29D-47D6-99DC-BF44F4AD755F}"/>
                </a:ext>
              </a:extLst>
            </p:cNvPr>
            <p:cNvSpPr/>
            <p:nvPr/>
          </p:nvSpPr>
          <p:spPr bwMode="auto">
            <a:xfrm>
              <a:off x="5638373" y="7009619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26FC5067-134F-4CAF-B347-A01242EF281F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E4D38DFB-C9C1-4BA9-8907-4AA50C36664F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71DF2AE5-5B44-4DEA-84EC-87FED389A23F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7633508D-A781-4428-B6C0-363063922D4F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B265A719-0142-4423-8749-F451AE530315}"/>
                </a:ext>
              </a:extLst>
            </p:cNvPr>
            <p:cNvSpPr/>
            <p:nvPr/>
          </p:nvSpPr>
          <p:spPr bwMode="auto">
            <a:xfrm>
              <a:off x="5392984" y="7009619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C3A118D8-6E65-40D6-911C-A458D7CCA0AD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0F0EEC86-710A-4FCC-B989-318F77EA8A0C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FB98B56F-85DF-48E3-9C72-7CAB91258EC2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13DAAD4A-B0F8-4671-84EB-85F31BAADEEE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58741777-3078-4209-B777-870032A3CDCE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9">
              <a:extLst>
                <a:ext uri="{FF2B5EF4-FFF2-40B4-BE49-F238E27FC236}">
                  <a16:creationId xmlns:a16="http://schemas.microsoft.com/office/drawing/2014/main" id="{67DFF4A2-F286-42B4-8290-1CC08A33D1FE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7FB330F5-97D4-4B21-B224-46658C82B9B2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4147CC52-D79C-41FD-AE3C-C2073E624908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6C90B90B-F029-499D-92B8-EAED3294BA54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3">
              <a:extLst>
                <a:ext uri="{FF2B5EF4-FFF2-40B4-BE49-F238E27FC236}">
                  <a16:creationId xmlns:a16="http://schemas.microsoft.com/office/drawing/2014/main" id="{39F78ADA-CF5E-4651-987E-0A856FC00879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4">
              <a:extLst>
                <a:ext uri="{FF2B5EF4-FFF2-40B4-BE49-F238E27FC236}">
                  <a16:creationId xmlns:a16="http://schemas.microsoft.com/office/drawing/2014/main" id="{4EE9DC91-7883-465A-865B-EF1108136CDC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2" name="Freeform 7">
            <a:extLst>
              <a:ext uri="{FF2B5EF4-FFF2-40B4-BE49-F238E27FC236}">
                <a16:creationId xmlns:a16="http://schemas.microsoft.com/office/drawing/2014/main" id="{3F4CCB33-9070-4572-AECC-1E7D5F2D43F5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115">
            <a:extLst>
              <a:ext uri="{FF2B5EF4-FFF2-40B4-BE49-F238E27FC236}">
                <a16:creationId xmlns:a16="http://schemas.microsoft.com/office/drawing/2014/main" id="{0A656D72-8E0F-4DF8-A7CC-A02601390388}"/>
              </a:ext>
            </a:extLst>
          </p:cNvPr>
          <p:cNvSpPr/>
          <p:nvPr/>
        </p:nvSpPr>
        <p:spPr>
          <a:xfrm>
            <a:off x="1411288" y="2741613"/>
            <a:ext cx="276225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4" name="五角星 116">
            <a:extLst>
              <a:ext uri="{FF2B5EF4-FFF2-40B4-BE49-F238E27FC236}">
                <a16:creationId xmlns:a16="http://schemas.microsoft.com/office/drawing/2014/main" id="{086E6922-E8E3-4F97-A5C8-9B2E29BB6DE1}"/>
              </a:ext>
            </a:extLst>
          </p:cNvPr>
          <p:cNvSpPr/>
          <p:nvPr/>
        </p:nvSpPr>
        <p:spPr>
          <a:xfrm>
            <a:off x="7450138" y="2741613"/>
            <a:ext cx="274637" cy="2746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80"/>
            <a:ext cx="5739848" cy="478351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97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15" name="日期占位符 3">
            <a:extLst>
              <a:ext uri="{FF2B5EF4-FFF2-40B4-BE49-F238E27FC236}">
                <a16:creationId xmlns:a16="http://schemas.microsoft.com/office/drawing/2014/main" id="{C3FAAD16-6F0E-4083-B302-FF867932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35E80E5-1764-4B3C-9E6B-6DE86FCEA57A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6" name="页脚占位符 4">
            <a:extLst>
              <a:ext uri="{FF2B5EF4-FFF2-40B4-BE49-F238E27FC236}">
                <a16:creationId xmlns:a16="http://schemas.microsoft.com/office/drawing/2014/main" id="{20FAAB77-3039-4EC3-924B-682BF94C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7" name="灯片编号占位符 5">
            <a:extLst>
              <a:ext uri="{FF2B5EF4-FFF2-40B4-BE49-F238E27FC236}">
                <a16:creationId xmlns:a16="http://schemas.microsoft.com/office/drawing/2014/main" id="{69D13AB8-C18F-43EB-B0ED-ADD4EF6B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A34AF-605E-42E0-BD43-429F888368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167836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8">
            <a:extLst>
              <a:ext uri="{FF2B5EF4-FFF2-40B4-BE49-F238E27FC236}">
                <a16:creationId xmlns:a16="http://schemas.microsoft.com/office/drawing/2014/main" id="{0567CF73-EFF3-4590-B107-7D23D85F7D7F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5" name="五角星 9">
            <a:extLst>
              <a:ext uri="{FF2B5EF4-FFF2-40B4-BE49-F238E27FC236}">
                <a16:creationId xmlns:a16="http://schemas.microsoft.com/office/drawing/2014/main" id="{EC2B2C78-9939-404F-894B-D570BBFE3CC3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10">
            <a:extLst>
              <a:ext uri="{FF2B5EF4-FFF2-40B4-BE49-F238E27FC236}">
                <a16:creationId xmlns:a16="http://schemas.microsoft.com/office/drawing/2014/main" id="{725CC182-1CF3-452E-909E-36CA236EEB07}"/>
              </a:ext>
            </a:extLst>
          </p:cNvPr>
          <p:cNvSpPr/>
          <p:nvPr/>
        </p:nvSpPr>
        <p:spPr>
          <a:xfrm>
            <a:off x="684213" y="3937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7" name="五角星 11">
            <a:extLst>
              <a:ext uri="{FF2B5EF4-FFF2-40B4-BE49-F238E27FC236}">
                <a16:creationId xmlns:a16="http://schemas.microsoft.com/office/drawing/2014/main" id="{61E34A47-1973-4334-82DE-E2E1876025C6}"/>
              </a:ext>
            </a:extLst>
          </p:cNvPr>
          <p:cNvSpPr/>
          <p:nvPr/>
        </p:nvSpPr>
        <p:spPr>
          <a:xfrm>
            <a:off x="8496300" y="3937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76" y="135603"/>
            <a:ext cx="7613603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76" y="1161346"/>
            <a:ext cx="7613603" cy="240833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BB2495A1-405D-4EBD-A573-0B57A294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AA0E9AF-21E9-4311-A0B1-9E5D18C051D3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65A37511-AAD2-47FE-AC1E-7DD9A4D2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20DF2498-79E9-41E8-8D30-B8DFBD2F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DCFAD23-324B-41A2-BA01-536CE09AF4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19360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>
            <a:grpSpLocks/>
          </p:cNvGrpSpPr>
          <p:nvPr/>
        </p:nvGrpSpPr>
        <p:grpSpPr bwMode="auto">
          <a:xfrm>
            <a:off x="3651250" y="830263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060CB119-C0F4-44D1-8790-73A9BB237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0634B129-566D-43E6-A449-299DA2DC44F1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9502040-C76C-457F-A9C5-9A90B484A541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F010EE0F-0875-4350-8C5E-F2F99B6E0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714E5949-0057-4F77-94A1-BAEAC9D11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19DEA09B-D8A2-4468-84F5-BC960FB9058F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26D2D6A-D158-407E-A8D4-E0C8E074AC97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68FD983A-A9CB-4012-AA84-F2B7F6FEBDD5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0E02CBCE-9936-4B0D-9A83-2C3CCDFB815A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9C2EC61A-297C-4F2E-B1CB-A7BDBD526B30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583A0C9E-C548-4911-A1AD-318EF1BB5009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AC69D79-8A6D-4ED1-AB16-61176F73DFA9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5BCC1A38-93F3-4C9E-A06E-E797191634B4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A7E442C2-1BD6-4F2D-A2B0-A14A6FE128D8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4660F1B0-A689-4891-BE42-6E8398050A81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36FFBF1-A469-41F5-83FF-1BA595F37B19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E711CA6-AB3E-41C7-A46E-98DC8B14C162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4ED5B422-C3CB-438D-80E1-9CDE7C80F237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469E590C-9B52-4893-B7F7-BED4A40AF7FA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E237A019-A3D1-45C0-B5BA-6E1302176FB3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65D3A2D7-D728-4EA7-AF86-B08F8B3C3749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4817D2D-8390-4945-B409-A993F848D69D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C0DB6A40-D826-4C94-9ABC-A6A6C39E3A59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C714529F-AD17-4184-8604-2271CCFF6ECC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19744DC-426D-4AFB-ABC8-468D6C37CC51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2275655B-3C42-414F-82FC-2FBD5C8A1A11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E0B480B6-11BA-406B-AA6F-0525BA20D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C2548E5-9CDD-4B3C-AF76-D5524EA55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F6FEBE01-B8CF-4F08-83EF-677734A2ECCF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1B9A45EE-AE5D-4DD6-8EF3-705330A7D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2C73DA10-9063-4545-8614-C886F6704FDC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21C24F85-3541-4B62-A70C-FC21FFD3588E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9425164E-D07A-4438-AF6E-AD86AA52AB9F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F18FE49F-011D-4982-8AE4-41386D9EAF44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B2A669D1-8D15-49D2-9A2C-DD899E6A93B4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F6EE52CD-32A0-481D-8885-4A90BEE07E5B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239A794C-0ED1-4EAE-9A64-0EC7321219F5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68138541-22C7-442C-B2F1-514A9A406FD9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BA951BEE-4CCE-4CD4-9F96-3D2E376AA99A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AD0EAF75-D97F-4E50-A83C-A1FC0313B3E1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6060AA88-0CAC-41C3-B597-2B862CC29583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CE030B78-ED57-4EB2-8827-3EF839D8D33A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30BC4D35-7B8C-44F5-83D9-1C6764AA75B4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62FAAB05-50A7-4CA7-85B4-957600FA5972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80D8D848-7F40-491F-911D-0DB1B7C29AEC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9306660E-21B6-42B8-915E-AE4E5CE8F6BC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490C170E-F4A5-49B8-A02E-9E0120C6CF00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F561B4AA-1840-4AEE-9C28-A6E7E101B681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94B654D9-8B0E-4BCC-AE84-5816799738EB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F2E711C0-60F3-473E-9B9F-6955BC162AA7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A1425553-2CED-4C7F-A831-DC317C2052C3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117B13B7-D1CD-45E9-9F2F-881E5F43B5C5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B83659D1-685E-4949-83B3-3D2EF9D27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42BFA7B7-710E-4A8C-8306-0C517E3076CD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6FEAEE90-FB21-4BA4-AF9E-656D8BFBF7DE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B7CAA315-1D99-4F85-95CC-A24FD6A25EE6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4563B37F-0867-463D-BBEC-DFB87FD9C8A5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52E5A318-E09B-4343-A8AA-38CB6DAA1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D3EE0615-2721-4BCB-9B7E-6A27D5CD6247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9B66A7CA-A5BF-4B91-A190-1076C0CC7C7B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4C3C4A24-36F9-4E86-9D18-BA91647FDF89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8A09E21F-8E95-4C8B-AE97-1DC8076AD1D9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E1927A3A-A0EE-4CC5-8EDA-46617FA9A89D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24399243-C2F0-4381-81BD-943966FD7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A618311D-FDB8-4053-8DB6-8460AB5FADDF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C513DF01-7236-4898-9103-518935B03F6A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8A441693-5A95-4F3F-B53F-7E2F47F66590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9B9D6408-7BE9-44F3-9F54-D626D517F3BD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229837A7-8D28-4255-93FE-D779ACAED57B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2E842B2D-85FA-459F-BD6E-CAC176189FBF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FADD24B6-E59F-4D6B-A565-5DDCF054F239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81121F03-8612-463B-B6F5-4BE44C982383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2B221707-06F3-42B3-9039-43DFFEB0D759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FB52D93C-ABB4-4FFF-907B-45E37198A61E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F756070E-E16A-41CE-9C4C-CE342366FE92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0C6E27FD-4E82-4644-A8CE-B900239C78A0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5770936E-D0CE-4A88-B0A2-773F04D1F482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A83B61F2-C104-459C-ADE4-56D6182B0380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604CF591-BF0A-496D-AAF7-C8C3417D1572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6A97E3E3-7473-4DC2-A998-4B85EB86EC8B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C00D1341-FB5C-4182-A5E4-A18DDA0EF169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82AC7ADC-6F4F-45E0-AD85-DF3998BA9A4C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4F0CFECE-9D13-42A6-BDD2-F2804384A753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AA5F3E82-6B38-4080-A125-D95ECEF7AFE5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0678A4EE-8B23-4E01-B3F5-89EAE9EC2074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6FE052AC-A2E1-4E30-9629-B459E47146E0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A825E417-D752-4A89-BD8C-3EB8C27B0A13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441575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2" name="五角星 226">
            <a:extLst>
              <a:ext uri="{FF2B5EF4-FFF2-40B4-BE49-F238E27FC236}">
                <a16:creationId xmlns:a16="http://schemas.microsoft.com/office/drawing/2014/main" id="{1E92AC3D-E6DC-49F6-9B08-908403CBBCE6}"/>
              </a:ext>
            </a:extLst>
          </p:cNvPr>
          <p:cNvSpPr/>
          <p:nvPr/>
        </p:nvSpPr>
        <p:spPr>
          <a:xfrm>
            <a:off x="1617663" y="2947988"/>
            <a:ext cx="274637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3" name="五角星 227">
            <a:extLst>
              <a:ext uri="{FF2B5EF4-FFF2-40B4-BE49-F238E27FC236}">
                <a16:creationId xmlns:a16="http://schemas.microsoft.com/office/drawing/2014/main" id="{E5DEAED0-B2D4-40B6-813C-CECA4C2515EA}"/>
              </a:ext>
            </a:extLst>
          </p:cNvPr>
          <p:cNvSpPr/>
          <p:nvPr/>
        </p:nvSpPr>
        <p:spPr>
          <a:xfrm>
            <a:off x="7251700" y="2947988"/>
            <a:ext cx="274638" cy="274637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2791800"/>
            <a:ext cx="4770900" cy="577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49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4" name="日期占位符 3">
            <a:extLst>
              <a:ext uri="{FF2B5EF4-FFF2-40B4-BE49-F238E27FC236}">
                <a16:creationId xmlns:a16="http://schemas.microsoft.com/office/drawing/2014/main" id="{8E0D2B11-C951-4C4A-AD30-B8694513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F92DBC2-59E5-4DA4-B735-D15AC0D4E4B7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5" name="页脚占位符 4">
            <a:extLst>
              <a:ext uri="{FF2B5EF4-FFF2-40B4-BE49-F238E27FC236}">
                <a16:creationId xmlns:a16="http://schemas.microsoft.com/office/drawing/2014/main" id="{BA6B8CAD-39A9-45B4-BEF0-E3E4770E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6" name="灯片编号占位符 5">
            <a:extLst>
              <a:ext uri="{FF2B5EF4-FFF2-40B4-BE49-F238E27FC236}">
                <a16:creationId xmlns:a16="http://schemas.microsoft.com/office/drawing/2014/main" id="{8560A18E-B684-4DAF-8BC2-DEB81142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760B3A-A458-418C-97A5-8B4C3E578A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83046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6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7">
            <a:extLst>
              <a:ext uri="{FF2B5EF4-FFF2-40B4-BE49-F238E27FC236}">
                <a16:creationId xmlns:a16="http://schemas.microsoft.com/office/drawing/2014/main" id="{806229F5-80D0-45EC-A9C3-ECE96B98824D}"/>
              </a:ext>
            </a:extLst>
          </p:cNvPr>
          <p:cNvSpPr/>
          <p:nvPr/>
        </p:nvSpPr>
        <p:spPr>
          <a:xfrm>
            <a:off x="569913" y="279400"/>
            <a:ext cx="198437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6" name="五角星 8">
            <a:extLst>
              <a:ext uri="{FF2B5EF4-FFF2-40B4-BE49-F238E27FC236}">
                <a16:creationId xmlns:a16="http://schemas.microsoft.com/office/drawing/2014/main" id="{83B0C5B0-6F25-4637-9394-BE912D439D99}"/>
              </a:ext>
            </a:extLst>
          </p:cNvPr>
          <p:cNvSpPr/>
          <p:nvPr/>
        </p:nvSpPr>
        <p:spPr>
          <a:xfrm>
            <a:off x="8382000" y="279400"/>
            <a:ext cx="196850" cy="19843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95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86"/>
            <a:ext cx="7416146" cy="1394792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/>
            </a:lvl1pPr>
            <a:lvl2pPr marL="800100" indent="-342900" algn="l">
              <a:buFont typeface="Arial" panose="020B0604020202020204" pitchFamily="34" charset="0"/>
              <a:buChar char="•"/>
              <a:defRPr/>
            </a:lvl2pPr>
            <a:lvl3pPr marL="1200150" indent="-285750" algn="l">
              <a:buFont typeface="Arial" panose="020B0604020202020204" pitchFamily="34" charset="0"/>
              <a:buChar char="•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9F6F9232-A13A-4423-945F-44C459E3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1178A43-38A7-4214-A3C6-37ECAD7E3804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98C75E6A-415D-4947-B8BF-6B7F3FDC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42052B80-42B1-4531-9849-74FB7A8A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32E530-7859-44A8-84E5-DC5A22853B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615867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0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C3D41-0113-415E-9344-081930D5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BA8181-E1D0-4725-A73F-AC16843F8E83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E14E3B1-B35B-4840-8569-AA022034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6F6F0C-BD48-4EB0-B0B5-C13B8E54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5274A0-E88B-482E-A2CC-919538554D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05342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1347788" y="433388"/>
            <a:ext cx="6448425" cy="4205287"/>
          </a:xfrm>
          <a:custGeom>
            <a:avLst/>
            <a:gdLst>
              <a:gd name="T0" fmla="*/ 2147483646 w 2520"/>
              <a:gd name="T1" fmla="*/ 2147483646 h 5445"/>
              <a:gd name="T2" fmla="*/ 2147483646 w 2520"/>
              <a:gd name="T3" fmla="*/ 2147483646 h 5445"/>
              <a:gd name="T4" fmla="*/ 0 w 2520"/>
              <a:gd name="T5" fmla="*/ 2147483646 h 5445"/>
              <a:gd name="T6" fmla="*/ 0 w 2520"/>
              <a:gd name="T7" fmla="*/ 0 h 5445"/>
              <a:gd name="T8" fmla="*/ 2147483646 w 2520"/>
              <a:gd name="T9" fmla="*/ 0 h 5445"/>
              <a:gd name="T10" fmla="*/ 2147483646 w 2520"/>
              <a:gd name="T11" fmla="*/ 2147483646 h 5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3F3F3F"/>
              </a:solidFill>
              <a:latin typeface=".VnAvant" pitchFamily="34" charset="0"/>
            </a:endParaRPr>
          </a:p>
        </p:txBody>
      </p:sp>
      <p:grpSp>
        <p:nvGrpSpPr>
          <p:cNvPr id="4" name="组合 114"/>
          <p:cNvGrpSpPr>
            <a:grpSpLocks/>
          </p:cNvGrpSpPr>
          <p:nvPr/>
        </p:nvGrpSpPr>
        <p:grpSpPr bwMode="auto">
          <a:xfrm>
            <a:off x="3651250" y="623888"/>
            <a:ext cx="1841500" cy="1700212"/>
            <a:chOff x="4321175" y="4949825"/>
            <a:chExt cx="3271838" cy="3017838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07055FC0-4AF2-4408-88D3-668DCE172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49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2147483646 w 300"/>
                <a:gd name="T1" fmla="*/ 2147483646 h 286"/>
                <a:gd name="T2" fmla="*/ 2147483646 w 300"/>
                <a:gd name="T3" fmla="*/ 0 h 286"/>
                <a:gd name="T4" fmla="*/ 0 w 300"/>
                <a:gd name="T5" fmla="*/ 2147483646 h 286"/>
                <a:gd name="T6" fmla="*/ 2147483646 w 300"/>
                <a:gd name="T7" fmla="*/ 2147483646 h 286"/>
                <a:gd name="T8" fmla="*/ 2147483646 w 30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C9F2499-42C9-46AC-A550-3FB5C571F0D9}"/>
                </a:ext>
              </a:extLst>
            </p:cNvPr>
            <p:cNvSpPr/>
            <p:nvPr/>
          </p:nvSpPr>
          <p:spPr bwMode="auto">
            <a:xfrm>
              <a:off x="6504281" y="6803922"/>
              <a:ext cx="527444" cy="126799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C778B6C-C449-42D0-B624-89ECAC5DDBF8}"/>
                </a:ext>
              </a:extLst>
            </p:cNvPr>
            <p:cNvSpPr/>
            <p:nvPr/>
          </p:nvSpPr>
          <p:spPr bwMode="auto">
            <a:xfrm>
              <a:off x="6461973" y="6806739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2147483646 w 326"/>
                <a:gd name="T1" fmla="*/ 2147483646 h 173"/>
                <a:gd name="T2" fmla="*/ 2147483646 w 326"/>
                <a:gd name="T3" fmla="*/ 0 h 173"/>
                <a:gd name="T4" fmla="*/ 0 w 326"/>
                <a:gd name="T5" fmla="*/ 2147483646 h 173"/>
                <a:gd name="T6" fmla="*/ 2147483646 w 326"/>
                <a:gd name="T7" fmla="*/ 2147483646 h 173"/>
                <a:gd name="T8" fmla="*/ 2147483646 w 326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91246BD-5042-43B6-8C3F-AE7A19C86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45" y="6299539"/>
              <a:ext cx="1066168" cy="380401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F1F10DFB-7935-4A55-A165-01D6B721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609" y="6305175"/>
              <a:ext cx="1043604" cy="366311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59FE18E-9B9B-44BB-ABF0-634C006241A8}"/>
                </a:ext>
              </a:extLst>
            </p:cNvPr>
            <p:cNvSpPr/>
            <p:nvPr/>
          </p:nvSpPr>
          <p:spPr bwMode="auto">
            <a:xfrm>
              <a:off x="5937351" y="6634855"/>
              <a:ext cx="1232579" cy="32404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528FD9AD-23D4-425C-8693-54A1DE107866}"/>
                </a:ext>
              </a:extLst>
            </p:cNvPr>
            <p:cNvSpPr/>
            <p:nvPr/>
          </p:nvSpPr>
          <p:spPr bwMode="auto">
            <a:xfrm>
              <a:off x="5923247" y="6192464"/>
              <a:ext cx="1461045" cy="374765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5AC76577-91CD-4222-9112-0033DE972C6F}"/>
                </a:ext>
              </a:extLst>
            </p:cNvPr>
            <p:cNvSpPr/>
            <p:nvPr/>
          </p:nvSpPr>
          <p:spPr bwMode="auto">
            <a:xfrm>
              <a:off x="6752489" y="6925086"/>
              <a:ext cx="163592" cy="214151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0C7E2B45-ACA9-4D08-8113-C29E82BEC57A}"/>
                </a:ext>
              </a:extLst>
            </p:cNvPr>
            <p:cNvSpPr/>
            <p:nvPr/>
          </p:nvSpPr>
          <p:spPr bwMode="auto">
            <a:xfrm>
              <a:off x="6532486" y="6882820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2147483646 w 134"/>
                <a:gd name="T1" fmla="*/ 2147483646 h 187"/>
                <a:gd name="T2" fmla="*/ 2147483646 w 134"/>
                <a:gd name="T3" fmla="*/ 2147483646 h 187"/>
                <a:gd name="T4" fmla="*/ 2147483646 w 134"/>
                <a:gd name="T5" fmla="*/ 2147483646 h 187"/>
                <a:gd name="T6" fmla="*/ 2147483646 w 134"/>
                <a:gd name="T7" fmla="*/ 2147483646 h 187"/>
                <a:gd name="T8" fmla="*/ 2147483646 w 134"/>
                <a:gd name="T9" fmla="*/ 2147483646 h 187"/>
                <a:gd name="T10" fmla="*/ 2147483646 w 134"/>
                <a:gd name="T11" fmla="*/ 2147483646 h 187"/>
                <a:gd name="T12" fmla="*/ 2147483646 w 134"/>
                <a:gd name="T13" fmla="*/ 2147483646 h 187"/>
                <a:gd name="T14" fmla="*/ 2147483646 w 134"/>
                <a:gd name="T15" fmla="*/ 2147483646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2147483646 w 179"/>
                <a:gd name="T1" fmla="*/ 2147483646 h 253"/>
                <a:gd name="T2" fmla="*/ 2147483646 w 179"/>
                <a:gd name="T3" fmla="*/ 2147483646 h 253"/>
                <a:gd name="T4" fmla="*/ 2147483646 w 179"/>
                <a:gd name="T5" fmla="*/ 2147483646 h 253"/>
                <a:gd name="T6" fmla="*/ 2147483646 w 179"/>
                <a:gd name="T7" fmla="*/ 2147483646 h 253"/>
                <a:gd name="T8" fmla="*/ 2147483646 w 179"/>
                <a:gd name="T9" fmla="*/ 2147483646 h 253"/>
                <a:gd name="T10" fmla="*/ 2147483646 w 179"/>
                <a:gd name="T11" fmla="*/ 2147483646 h 253"/>
                <a:gd name="T12" fmla="*/ 2147483646 w 179"/>
                <a:gd name="T13" fmla="*/ 2147483646 h 253"/>
                <a:gd name="T14" fmla="*/ 2147483646 w 179"/>
                <a:gd name="T15" fmla="*/ 214748364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2147483646 w 134"/>
                <a:gd name="T1" fmla="*/ 2147483646 h 192"/>
                <a:gd name="T2" fmla="*/ 2147483646 w 134"/>
                <a:gd name="T3" fmla="*/ 2147483646 h 192"/>
                <a:gd name="T4" fmla="*/ 2147483646 w 134"/>
                <a:gd name="T5" fmla="*/ 2147483646 h 192"/>
                <a:gd name="T6" fmla="*/ 2147483646 w 134"/>
                <a:gd name="T7" fmla="*/ 2147483646 h 192"/>
                <a:gd name="T8" fmla="*/ 2147483646 w 134"/>
                <a:gd name="T9" fmla="*/ 2147483646 h 192"/>
                <a:gd name="T10" fmla="*/ 2147483646 w 134"/>
                <a:gd name="T11" fmla="*/ 2147483646 h 192"/>
                <a:gd name="T12" fmla="*/ 2147483646 w 134"/>
                <a:gd name="T13" fmla="*/ 2147483646 h 192"/>
                <a:gd name="T14" fmla="*/ 2147483646 w 134"/>
                <a:gd name="T15" fmla="*/ 2147483646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3BE1BCAA-825B-4244-B074-F81312B6BF63}"/>
                </a:ext>
              </a:extLst>
            </p:cNvPr>
            <p:cNvSpPr/>
            <p:nvPr/>
          </p:nvSpPr>
          <p:spPr bwMode="auto">
            <a:xfrm>
              <a:off x="6007864" y="7175869"/>
              <a:ext cx="332825" cy="47620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F38EDBF7-B45E-4CD6-8BF4-62991633165C}"/>
                </a:ext>
              </a:extLst>
            </p:cNvPr>
            <p:cNvSpPr/>
            <p:nvPr/>
          </p:nvSpPr>
          <p:spPr bwMode="auto">
            <a:xfrm>
              <a:off x="5968376" y="7359023"/>
              <a:ext cx="160772" cy="228241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24F16E26-1ED0-45D9-A04A-2A2255254753}"/>
                </a:ext>
              </a:extLst>
            </p:cNvPr>
            <p:cNvSpPr/>
            <p:nvPr/>
          </p:nvSpPr>
          <p:spPr bwMode="auto">
            <a:xfrm>
              <a:off x="6067096" y="6803922"/>
              <a:ext cx="231285" cy="140889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145E3527-DFD2-43D6-A567-3EFB8E1B6986}"/>
                </a:ext>
              </a:extLst>
            </p:cNvPr>
            <p:cNvSpPr/>
            <p:nvPr/>
          </p:nvSpPr>
          <p:spPr bwMode="auto">
            <a:xfrm>
              <a:off x="6021968" y="6871549"/>
              <a:ext cx="490776" cy="273323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47010DD-594E-48A3-90D5-E469F91641BF}"/>
                </a:ext>
              </a:extLst>
            </p:cNvPr>
            <p:cNvSpPr/>
            <p:nvPr/>
          </p:nvSpPr>
          <p:spPr bwMode="auto">
            <a:xfrm>
              <a:off x="5974017" y="6936357"/>
              <a:ext cx="753088" cy="408579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2147483646 w 269"/>
                <a:gd name="T1" fmla="*/ 2147483646 h 145"/>
                <a:gd name="T2" fmla="*/ 2147483646 w 269"/>
                <a:gd name="T3" fmla="*/ 2147483646 h 145"/>
                <a:gd name="T4" fmla="*/ 2147483646 w 269"/>
                <a:gd name="T5" fmla="*/ 2147483646 h 145"/>
                <a:gd name="T6" fmla="*/ 2147483646 w 269"/>
                <a:gd name="T7" fmla="*/ 2147483646 h 145"/>
                <a:gd name="T8" fmla="*/ 2147483646 w 269"/>
                <a:gd name="T9" fmla="*/ 2147483646 h 145"/>
                <a:gd name="T10" fmla="*/ 2147483646 w 269"/>
                <a:gd name="T11" fmla="*/ 2147483646 h 145"/>
                <a:gd name="T12" fmla="*/ 2147483646 w 269"/>
                <a:gd name="T13" fmla="*/ 2147483646 h 145"/>
                <a:gd name="T14" fmla="*/ 2147483646 w 269"/>
                <a:gd name="T15" fmla="*/ 2147483646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8B2F78B-4523-41A7-A41D-88D068931F7B}"/>
                </a:ext>
              </a:extLst>
            </p:cNvPr>
            <p:cNvSpPr/>
            <p:nvPr/>
          </p:nvSpPr>
          <p:spPr bwMode="auto">
            <a:xfrm>
              <a:off x="6146072" y="7184321"/>
              <a:ext cx="747445" cy="422667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DC44EF8-FF96-483C-8A47-67D95D8F0E36}"/>
                </a:ext>
              </a:extLst>
            </p:cNvPr>
            <p:cNvSpPr/>
            <p:nvPr/>
          </p:nvSpPr>
          <p:spPr bwMode="auto">
            <a:xfrm>
              <a:off x="6354792" y="7370294"/>
              <a:ext cx="493595" cy="293049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E1841CC0-A862-4A05-ADBC-D0A6A56FDD86}"/>
                </a:ext>
              </a:extLst>
            </p:cNvPr>
            <p:cNvSpPr/>
            <p:nvPr/>
          </p:nvSpPr>
          <p:spPr bwMode="auto">
            <a:xfrm>
              <a:off x="6569154" y="7561903"/>
              <a:ext cx="231285" cy="149343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2C14A50A-0160-49D4-BC45-A4356EAA8C47}"/>
                </a:ext>
              </a:extLst>
            </p:cNvPr>
            <p:cNvSpPr/>
            <p:nvPr/>
          </p:nvSpPr>
          <p:spPr bwMode="auto">
            <a:xfrm>
              <a:off x="6230688" y="6353078"/>
              <a:ext cx="169233" cy="32404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41988937-5760-4731-9DDD-0196489665BA}"/>
                </a:ext>
              </a:extLst>
            </p:cNvPr>
            <p:cNvSpPr/>
            <p:nvPr/>
          </p:nvSpPr>
          <p:spPr bwMode="auto">
            <a:xfrm>
              <a:off x="6174277" y="6400979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0B9F17EA-EC6F-473E-8B97-E2A8365325AF}"/>
                </a:ext>
              </a:extLst>
            </p:cNvPr>
            <p:cNvSpPr/>
            <p:nvPr/>
          </p:nvSpPr>
          <p:spPr bwMode="auto">
            <a:xfrm>
              <a:off x="6425305" y="6400979"/>
              <a:ext cx="166413" cy="321227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37D878E-2DF7-4736-BA31-4A5F7E1004E4}"/>
                </a:ext>
              </a:extLst>
            </p:cNvPr>
            <p:cNvSpPr/>
            <p:nvPr/>
          </p:nvSpPr>
          <p:spPr bwMode="auto">
            <a:xfrm>
              <a:off x="6366075" y="6446064"/>
              <a:ext cx="282055" cy="23105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D70922B-59B3-4CA5-96D6-ABE500758036}"/>
                </a:ext>
              </a:extLst>
            </p:cNvPr>
            <p:cNvSpPr/>
            <p:nvPr/>
          </p:nvSpPr>
          <p:spPr bwMode="auto">
            <a:xfrm>
              <a:off x="6617103" y="6446064"/>
              <a:ext cx="166413" cy="324045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54F8455C-A661-437D-9848-59EC9BA94E2B}"/>
                </a:ext>
              </a:extLst>
            </p:cNvPr>
            <p:cNvSpPr/>
            <p:nvPr/>
          </p:nvSpPr>
          <p:spPr bwMode="auto">
            <a:xfrm>
              <a:off x="6557872" y="6493967"/>
              <a:ext cx="284875" cy="231058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A9210110-3C53-4E36-9659-7BBCACB8EC73}"/>
                </a:ext>
              </a:extLst>
            </p:cNvPr>
            <p:cNvSpPr/>
            <p:nvPr/>
          </p:nvSpPr>
          <p:spPr bwMode="auto">
            <a:xfrm>
              <a:off x="6811722" y="6493967"/>
              <a:ext cx="169233" cy="321227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ACFBF63C-1BD1-4E37-BF62-899DCF306431}"/>
                </a:ext>
              </a:extLst>
            </p:cNvPr>
            <p:cNvSpPr/>
            <p:nvPr/>
          </p:nvSpPr>
          <p:spPr bwMode="auto">
            <a:xfrm>
              <a:off x="6752489" y="6536232"/>
              <a:ext cx="282055" cy="233876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599FF13B-1F67-40E4-998B-F947713703BA}"/>
                </a:ext>
              </a:extLst>
            </p:cNvPr>
            <p:cNvSpPr/>
            <p:nvPr/>
          </p:nvSpPr>
          <p:spPr bwMode="auto">
            <a:xfrm>
              <a:off x="5818888" y="5200606"/>
              <a:ext cx="1774125" cy="1324355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147483646 w 302"/>
                <a:gd name="T1" fmla="*/ 0 h 289"/>
                <a:gd name="T2" fmla="*/ 0 w 302"/>
                <a:gd name="T3" fmla="*/ 2147483646 h 289"/>
                <a:gd name="T4" fmla="*/ 2147483646 w 302"/>
                <a:gd name="T5" fmla="*/ 2147483646 h 289"/>
                <a:gd name="T6" fmla="*/ 2147483646 w 302"/>
                <a:gd name="T7" fmla="*/ 2147483646 h 289"/>
                <a:gd name="T8" fmla="*/ 2147483646 w 302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31CBE85A-EEEF-4CA5-9E0F-2B9E76C9A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3371"/>
              <a:ext cx="400518" cy="132435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6A19AC15-130D-47B0-87C0-E7E743219C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389" y="6849007"/>
              <a:ext cx="990012" cy="126799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147483646 w 328"/>
                <a:gd name="T1" fmla="*/ 0 h 177"/>
                <a:gd name="T2" fmla="*/ 0 w 328"/>
                <a:gd name="T3" fmla="*/ 2147483646 h 177"/>
                <a:gd name="T4" fmla="*/ 2147483646 w 328"/>
                <a:gd name="T5" fmla="*/ 2147483646 h 177"/>
                <a:gd name="T6" fmla="*/ 2147483646 w 328"/>
                <a:gd name="T7" fmla="*/ 2147483646 h 177"/>
                <a:gd name="T8" fmla="*/ 2147483646 w 3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A484FAF1-06B0-452D-93B1-5F0EB843F06D}"/>
                </a:ext>
              </a:extLst>
            </p:cNvPr>
            <p:cNvSpPr/>
            <p:nvPr/>
          </p:nvSpPr>
          <p:spPr bwMode="auto">
            <a:xfrm>
              <a:off x="5756836" y="6282633"/>
              <a:ext cx="101540" cy="118347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5955C7E3-7934-4A42-B34E-D9E4F4532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4595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F3BA580D-D553-4EF8-86FE-E0E8FB207D32}"/>
                </a:ext>
              </a:extLst>
            </p:cNvPr>
            <p:cNvSpPr/>
            <p:nvPr/>
          </p:nvSpPr>
          <p:spPr bwMode="auto">
            <a:xfrm>
              <a:off x="4752720" y="6637672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EFDA9070-8AD8-4099-B4E3-3F0F7ABC677E}"/>
                </a:ext>
              </a:extLst>
            </p:cNvPr>
            <p:cNvSpPr/>
            <p:nvPr/>
          </p:nvSpPr>
          <p:spPr bwMode="auto">
            <a:xfrm>
              <a:off x="4527076" y="6195282"/>
              <a:ext cx="1466686" cy="394489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1FEDA184-96F7-45B4-8814-FE2CF02629AE}"/>
                </a:ext>
              </a:extLst>
            </p:cNvPr>
            <p:cNvSpPr/>
            <p:nvPr/>
          </p:nvSpPr>
          <p:spPr bwMode="auto">
            <a:xfrm>
              <a:off x="5607346" y="6815193"/>
              <a:ext cx="234107" cy="135253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B663037E-14BA-4C74-A155-261B4257FBA7}"/>
                </a:ext>
              </a:extLst>
            </p:cNvPr>
            <p:cNvSpPr/>
            <p:nvPr/>
          </p:nvSpPr>
          <p:spPr bwMode="auto">
            <a:xfrm>
              <a:off x="5392984" y="6885637"/>
              <a:ext cx="490776" cy="26769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58A17F60-7602-4C68-8240-A9133CA2740D}"/>
                </a:ext>
              </a:extLst>
            </p:cNvPr>
            <p:cNvSpPr/>
            <p:nvPr/>
          </p:nvSpPr>
          <p:spPr bwMode="auto">
            <a:xfrm>
              <a:off x="5178622" y="6956082"/>
              <a:ext cx="755907" cy="394489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147483646 w 271"/>
                <a:gd name="T1" fmla="*/ 2147483646 h 141"/>
                <a:gd name="T2" fmla="*/ 2147483646 w 271"/>
                <a:gd name="T3" fmla="*/ 2147483646 h 141"/>
                <a:gd name="T4" fmla="*/ 2147483646 w 271"/>
                <a:gd name="T5" fmla="*/ 2147483646 h 141"/>
                <a:gd name="T6" fmla="*/ 2147483646 w 271"/>
                <a:gd name="T7" fmla="*/ 2147483646 h 141"/>
                <a:gd name="T8" fmla="*/ 2147483646 w 271"/>
                <a:gd name="T9" fmla="*/ 2147483646 h 141"/>
                <a:gd name="T10" fmla="*/ 2147483646 w 271"/>
                <a:gd name="T11" fmla="*/ 2147483646 h 141"/>
                <a:gd name="T12" fmla="*/ 2147483646 w 271"/>
                <a:gd name="T13" fmla="*/ 2147483646 h 141"/>
                <a:gd name="T14" fmla="*/ 2147483646 w 271"/>
                <a:gd name="T15" fmla="*/ 2147483646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6867BDDC-1056-4106-AD92-202B4A0DC789}"/>
                </a:ext>
              </a:extLst>
            </p:cNvPr>
            <p:cNvSpPr/>
            <p:nvPr/>
          </p:nvSpPr>
          <p:spPr bwMode="auto">
            <a:xfrm>
              <a:off x="5012211" y="7201228"/>
              <a:ext cx="758727" cy="414214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5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7483600E-4B5F-4BE6-8D69-7449887731CB}"/>
                </a:ext>
              </a:extLst>
            </p:cNvPr>
            <p:cNvSpPr/>
            <p:nvPr/>
          </p:nvSpPr>
          <p:spPr bwMode="auto">
            <a:xfrm>
              <a:off x="5065800" y="7390020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6C062974-61CB-4CE2-933F-C26B6AC70220}"/>
                </a:ext>
              </a:extLst>
            </p:cNvPr>
            <p:cNvSpPr/>
            <p:nvPr/>
          </p:nvSpPr>
          <p:spPr bwMode="auto">
            <a:xfrm>
              <a:off x="5113750" y="7581628"/>
              <a:ext cx="234105" cy="146524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28C1B19C-FF08-451E-92F4-B81B4351FA20}"/>
                </a:ext>
              </a:extLst>
            </p:cNvPr>
            <p:cNvSpPr/>
            <p:nvPr/>
          </p:nvSpPr>
          <p:spPr bwMode="auto">
            <a:xfrm>
              <a:off x="4992466" y="6944811"/>
              <a:ext cx="157951" cy="211332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803DDF1D-B85A-4AFD-B6AC-AD50D91D4610}"/>
                </a:ext>
              </a:extLst>
            </p:cNvPr>
            <p:cNvSpPr/>
            <p:nvPr/>
          </p:nvSpPr>
          <p:spPr bwMode="auto">
            <a:xfrm>
              <a:off x="5046057" y="6896908"/>
              <a:ext cx="324362" cy="462115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2147483646 w 131"/>
                <a:gd name="T1" fmla="*/ 2147483646 h 189"/>
                <a:gd name="T2" fmla="*/ 2147483646 w 131"/>
                <a:gd name="T3" fmla="*/ 2147483646 h 189"/>
                <a:gd name="T4" fmla="*/ 2147483646 w 131"/>
                <a:gd name="T5" fmla="*/ 2147483646 h 189"/>
                <a:gd name="T6" fmla="*/ 2147483646 w 131"/>
                <a:gd name="T7" fmla="*/ 2147483646 h 189"/>
                <a:gd name="T8" fmla="*/ 2147483646 w 131"/>
                <a:gd name="T9" fmla="*/ 2147483646 h 189"/>
                <a:gd name="T10" fmla="*/ 2147483646 w 131"/>
                <a:gd name="T11" fmla="*/ 2147483646 h 189"/>
                <a:gd name="T12" fmla="*/ 2147483646 w 131"/>
                <a:gd name="T13" fmla="*/ 2147483646 h 189"/>
                <a:gd name="T14" fmla="*/ 2147483646 w 131"/>
                <a:gd name="T15" fmla="*/ 214748364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2147483646 w 175"/>
                <a:gd name="T1" fmla="*/ 2147483646 h 255"/>
                <a:gd name="T2" fmla="*/ 2147483646 w 175"/>
                <a:gd name="T3" fmla="*/ 2147483646 h 255"/>
                <a:gd name="T4" fmla="*/ 2147483646 w 175"/>
                <a:gd name="T5" fmla="*/ 2147483646 h 255"/>
                <a:gd name="T6" fmla="*/ 2147483646 w 175"/>
                <a:gd name="T7" fmla="*/ 2147483646 h 255"/>
                <a:gd name="T8" fmla="*/ 2147483646 w 175"/>
                <a:gd name="T9" fmla="*/ 2147483646 h 255"/>
                <a:gd name="T10" fmla="*/ 2147483646 w 175"/>
                <a:gd name="T11" fmla="*/ 2147483646 h 255"/>
                <a:gd name="T12" fmla="*/ 2147483646 w 175"/>
                <a:gd name="T13" fmla="*/ 2147483646 h 255"/>
                <a:gd name="T14" fmla="*/ 2147483646 w 175"/>
                <a:gd name="T15" fmla="*/ 2147483646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2147483646 w 131"/>
                <a:gd name="T1" fmla="*/ 2147483646 h 193"/>
                <a:gd name="T2" fmla="*/ 2147483646 w 131"/>
                <a:gd name="T3" fmla="*/ 2147483646 h 193"/>
                <a:gd name="T4" fmla="*/ 2147483646 w 131"/>
                <a:gd name="T5" fmla="*/ 2147483646 h 193"/>
                <a:gd name="T6" fmla="*/ 2147483646 w 131"/>
                <a:gd name="T7" fmla="*/ 2147483646 h 193"/>
                <a:gd name="T8" fmla="*/ 2147483646 w 131"/>
                <a:gd name="T9" fmla="*/ 2147483646 h 193"/>
                <a:gd name="T10" fmla="*/ 2147483646 w 131"/>
                <a:gd name="T11" fmla="*/ 2147483646 h 193"/>
                <a:gd name="T12" fmla="*/ 2147483646 w 131"/>
                <a:gd name="T13" fmla="*/ 2147483646 h 193"/>
                <a:gd name="T14" fmla="*/ 2147483646 w 131"/>
                <a:gd name="T15" fmla="*/ 2147483646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4712F194-D5A5-41E0-8671-047B2F03D690}"/>
                </a:ext>
              </a:extLst>
            </p:cNvPr>
            <p:cNvSpPr/>
            <p:nvPr/>
          </p:nvSpPr>
          <p:spPr bwMode="auto">
            <a:xfrm>
              <a:off x="5573499" y="7184321"/>
              <a:ext cx="327184" cy="479022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2F5E47B7-2333-4BCA-88FC-680B82508B8B}"/>
                </a:ext>
              </a:extLst>
            </p:cNvPr>
            <p:cNvSpPr/>
            <p:nvPr/>
          </p:nvSpPr>
          <p:spPr bwMode="auto">
            <a:xfrm>
              <a:off x="5782220" y="7367477"/>
              <a:ext cx="160772" cy="228239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F2A19F08-8286-4A41-89ED-DD87E9F6C12D}"/>
                </a:ext>
              </a:extLst>
            </p:cNvPr>
            <p:cNvSpPr/>
            <p:nvPr/>
          </p:nvSpPr>
          <p:spPr bwMode="auto">
            <a:xfrm>
              <a:off x="4882465" y="6555958"/>
              <a:ext cx="284875" cy="228239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1F588589-557D-48AE-8BB9-8940FA66025C}"/>
                </a:ext>
              </a:extLst>
            </p:cNvPr>
            <p:cNvSpPr/>
            <p:nvPr/>
          </p:nvSpPr>
          <p:spPr bwMode="auto">
            <a:xfrm>
              <a:off x="4944517" y="6508055"/>
              <a:ext cx="163592" cy="326862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B9D46D0B-8BFC-4741-A398-969663C8F47C}"/>
                </a:ext>
              </a:extLst>
            </p:cNvPr>
            <p:cNvSpPr/>
            <p:nvPr/>
          </p:nvSpPr>
          <p:spPr bwMode="auto">
            <a:xfrm>
              <a:off x="5074263" y="6508055"/>
              <a:ext cx="287696" cy="228241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C1188A58-7BC7-4309-9270-D09200F95610}"/>
                </a:ext>
              </a:extLst>
            </p:cNvPr>
            <p:cNvSpPr/>
            <p:nvPr/>
          </p:nvSpPr>
          <p:spPr bwMode="auto">
            <a:xfrm>
              <a:off x="5136315" y="6457335"/>
              <a:ext cx="163592" cy="324045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88C31892-8A8D-4358-B4EE-60BA9ADB12D5}"/>
                </a:ext>
              </a:extLst>
            </p:cNvPr>
            <p:cNvSpPr/>
            <p:nvPr/>
          </p:nvSpPr>
          <p:spPr bwMode="auto">
            <a:xfrm>
              <a:off x="5268880" y="6457335"/>
              <a:ext cx="284876" cy="225422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03437117-571E-456D-9F68-75E3FA483534}"/>
                </a:ext>
              </a:extLst>
            </p:cNvPr>
            <p:cNvSpPr/>
            <p:nvPr/>
          </p:nvSpPr>
          <p:spPr bwMode="auto">
            <a:xfrm>
              <a:off x="5328112" y="6409433"/>
              <a:ext cx="163592" cy="32404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FB3E0598-3DF7-4BA5-B339-59E26F750FCF}"/>
                </a:ext>
              </a:extLst>
            </p:cNvPr>
            <p:cNvSpPr/>
            <p:nvPr/>
          </p:nvSpPr>
          <p:spPr bwMode="auto">
            <a:xfrm>
              <a:off x="5460677" y="6409433"/>
              <a:ext cx="284876" cy="225422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9EA22E83-7674-4664-B5D1-F642295FE089}"/>
                </a:ext>
              </a:extLst>
            </p:cNvPr>
            <p:cNvSpPr/>
            <p:nvPr/>
          </p:nvSpPr>
          <p:spPr bwMode="auto">
            <a:xfrm>
              <a:off x="5522729" y="6361530"/>
              <a:ext cx="157951" cy="321227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4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7FBA35BD-47F2-4A21-A78F-F21D57DB78F4}"/>
                </a:ext>
              </a:extLst>
            </p:cNvPr>
            <p:cNvSpPr/>
            <p:nvPr/>
          </p:nvSpPr>
          <p:spPr bwMode="auto">
            <a:xfrm>
              <a:off x="4321175" y="5211877"/>
              <a:ext cx="1771305" cy="1341262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147483646 w 299"/>
                <a:gd name="T1" fmla="*/ 0 h 277"/>
                <a:gd name="T2" fmla="*/ 0 w 299"/>
                <a:gd name="T3" fmla="*/ 0 h 277"/>
                <a:gd name="T4" fmla="*/ 2147483646 w 299"/>
                <a:gd name="T5" fmla="*/ 2147483646 h 277"/>
                <a:gd name="T6" fmla="*/ 2147483646 w 299"/>
                <a:gd name="T7" fmla="*/ 2147483646 h 277"/>
                <a:gd name="T8" fmla="*/ 2147483646 w 299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B113EC1F-F236-49CD-A288-37C7E441DA78}"/>
                </a:ext>
              </a:extLst>
            </p:cNvPr>
            <p:cNvSpPr/>
            <p:nvPr/>
          </p:nvSpPr>
          <p:spPr bwMode="auto">
            <a:xfrm>
              <a:off x="5895042" y="6919450"/>
              <a:ext cx="132567" cy="8454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AAAAB323-8CA2-4C2A-8AAF-AED8B319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4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59E2518D-E036-40C1-B5D1-CEE3FE4AD096}"/>
                </a:ext>
              </a:extLst>
            </p:cNvPr>
            <p:cNvSpPr/>
            <p:nvPr/>
          </p:nvSpPr>
          <p:spPr bwMode="auto">
            <a:xfrm>
              <a:off x="6354792" y="6925086"/>
              <a:ext cx="36666" cy="2819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C2FDB723-67DB-45D1-9228-AC2B26DCC735}"/>
                </a:ext>
              </a:extLst>
            </p:cNvPr>
            <p:cNvSpPr/>
            <p:nvPr/>
          </p:nvSpPr>
          <p:spPr bwMode="auto">
            <a:xfrm>
              <a:off x="6162995" y="6919450"/>
              <a:ext cx="36666" cy="8454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17F68471-B970-49C6-92D4-C865AC329089}"/>
                </a:ext>
              </a:extLst>
            </p:cNvPr>
            <p:cNvSpPr/>
            <p:nvPr/>
          </p:nvSpPr>
          <p:spPr bwMode="auto">
            <a:xfrm>
              <a:off x="6067096" y="6919450"/>
              <a:ext cx="56411" cy="8454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6563B8B6-5A90-4667-BF50-1511360A5994}"/>
                </a:ext>
              </a:extLst>
            </p:cNvPr>
            <p:cNvSpPr/>
            <p:nvPr/>
          </p:nvSpPr>
          <p:spPr bwMode="auto">
            <a:xfrm>
              <a:off x="6391459" y="6925086"/>
              <a:ext cx="62052" cy="2819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33FBB762-4CAD-47E8-8015-CB7981288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4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EE1D3992-1B7D-4C87-8335-965FA930257E}"/>
                </a:ext>
              </a:extLst>
            </p:cNvPr>
            <p:cNvSpPr/>
            <p:nvPr/>
          </p:nvSpPr>
          <p:spPr bwMode="auto">
            <a:xfrm>
              <a:off x="5759656" y="6919450"/>
              <a:ext cx="73334" cy="8454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79D42E8A-D2CE-4775-9D94-2C23E8013EDA}"/>
                </a:ext>
              </a:extLst>
            </p:cNvPr>
            <p:cNvSpPr/>
            <p:nvPr/>
          </p:nvSpPr>
          <p:spPr bwMode="auto">
            <a:xfrm>
              <a:off x="5522729" y="6925086"/>
              <a:ext cx="33847" cy="2819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1B398B47-383A-4250-A286-13029E8974EA}"/>
                </a:ext>
              </a:extLst>
            </p:cNvPr>
            <p:cNvSpPr/>
            <p:nvPr/>
          </p:nvSpPr>
          <p:spPr bwMode="auto">
            <a:xfrm>
              <a:off x="5711707" y="6919450"/>
              <a:ext cx="39488" cy="8454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AB41BB15-BCB6-429A-95C2-7ACA1B5CC201}"/>
                </a:ext>
              </a:extLst>
            </p:cNvPr>
            <p:cNvSpPr/>
            <p:nvPr/>
          </p:nvSpPr>
          <p:spPr bwMode="auto">
            <a:xfrm>
              <a:off x="5328112" y="6956082"/>
              <a:ext cx="5641" cy="2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F8FC7B36-7568-43D2-8507-CFD90DFE20AB}"/>
                </a:ext>
              </a:extLst>
            </p:cNvPr>
            <p:cNvSpPr/>
            <p:nvPr/>
          </p:nvSpPr>
          <p:spPr bwMode="auto">
            <a:xfrm>
              <a:off x="5333753" y="6927904"/>
              <a:ext cx="1119757" cy="20569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2147483646 w 363"/>
                <a:gd name="T1" fmla="*/ 0 h 144"/>
                <a:gd name="T2" fmla="*/ 2147483646 w 363"/>
                <a:gd name="T3" fmla="*/ 0 h 144"/>
                <a:gd name="T4" fmla="*/ 2147483646 w 363"/>
                <a:gd name="T5" fmla="*/ 2147483646 h 144"/>
                <a:gd name="T6" fmla="*/ 2147483646 w 363"/>
                <a:gd name="T7" fmla="*/ 2147483646 h 144"/>
                <a:gd name="T8" fmla="*/ 2147483646 w 36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0A522875-DFE1-4CFD-862C-AB13F94CA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1204" y="6496784"/>
              <a:ext cx="25386" cy="112711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AD4476E6-5CF2-4427-B9A3-16AD49A2A40A}"/>
                </a:ext>
              </a:extLst>
            </p:cNvPr>
            <p:cNvSpPr/>
            <p:nvPr/>
          </p:nvSpPr>
          <p:spPr bwMode="auto">
            <a:xfrm>
              <a:off x="6543768" y="6601042"/>
              <a:ext cx="0" cy="8452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E2C48720-9479-473D-BC47-8EF489644924}"/>
                </a:ext>
              </a:extLst>
            </p:cNvPr>
            <p:cNvSpPr/>
            <p:nvPr/>
          </p:nvSpPr>
          <p:spPr bwMode="auto">
            <a:xfrm>
              <a:off x="6526845" y="652496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B64504F1-58CD-493C-AD4F-9E8B7838B721}"/>
                </a:ext>
              </a:extLst>
            </p:cNvPr>
            <p:cNvSpPr/>
            <p:nvPr/>
          </p:nvSpPr>
          <p:spPr bwMode="auto">
            <a:xfrm>
              <a:off x="5277342" y="6434792"/>
              <a:ext cx="1266426" cy="174702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70DE9617-D666-4624-872D-E0AA8ECB4F0C}"/>
                </a:ext>
              </a:extLst>
            </p:cNvPr>
            <p:cNvSpPr/>
            <p:nvPr/>
          </p:nvSpPr>
          <p:spPr bwMode="auto">
            <a:xfrm>
              <a:off x="5260419" y="6849007"/>
              <a:ext cx="1260785" cy="109892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AE8C4B64-C5FD-4A7C-9D1B-B14166FF4455}"/>
                </a:ext>
              </a:extLst>
            </p:cNvPr>
            <p:cNvSpPr/>
            <p:nvPr/>
          </p:nvSpPr>
          <p:spPr bwMode="auto">
            <a:xfrm>
              <a:off x="5133493" y="6361530"/>
              <a:ext cx="1514636" cy="109894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2FC83EAC-4598-4551-B5A4-045846B449F5}"/>
                </a:ext>
              </a:extLst>
            </p:cNvPr>
            <p:cNvSpPr/>
            <p:nvPr/>
          </p:nvSpPr>
          <p:spPr bwMode="auto">
            <a:xfrm>
              <a:off x="6146072" y="6981441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1096E371-5B4A-4C37-990C-C50337059607}"/>
                </a:ext>
              </a:extLst>
            </p:cNvPr>
            <p:cNvSpPr/>
            <p:nvPr/>
          </p:nvSpPr>
          <p:spPr bwMode="auto">
            <a:xfrm>
              <a:off x="5892222" y="6995531"/>
              <a:ext cx="479494" cy="42548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F44DAA5E-2C47-4BFD-BBD7-92D2EF02C426}"/>
                </a:ext>
              </a:extLst>
            </p:cNvPr>
            <p:cNvSpPr/>
            <p:nvPr/>
          </p:nvSpPr>
          <p:spPr bwMode="auto">
            <a:xfrm>
              <a:off x="5392984" y="7457646"/>
              <a:ext cx="476674" cy="450844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9A3E42C0-A0C5-44F6-9C6F-F58A111FA7EE}"/>
                </a:ext>
              </a:extLst>
            </p:cNvPr>
            <p:cNvSpPr/>
            <p:nvPr/>
          </p:nvSpPr>
          <p:spPr bwMode="auto">
            <a:xfrm>
              <a:off x="5395805" y="7671797"/>
              <a:ext cx="228464" cy="225422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A6DF2B29-FB93-4A10-A1ED-74B8BF8AB1E8}"/>
                </a:ext>
              </a:extLst>
            </p:cNvPr>
            <p:cNvSpPr/>
            <p:nvPr/>
          </p:nvSpPr>
          <p:spPr bwMode="auto">
            <a:xfrm>
              <a:off x="5384523" y="6981441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BD070544-AA47-48BD-B13A-08D3EA6EEDE7}"/>
                </a:ext>
              </a:extLst>
            </p:cNvPr>
            <p:cNvSpPr/>
            <p:nvPr/>
          </p:nvSpPr>
          <p:spPr bwMode="auto">
            <a:xfrm>
              <a:off x="5390164" y="6995531"/>
              <a:ext cx="476672" cy="42548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6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2147483646 w 194"/>
                <a:gd name="T1" fmla="*/ 2147483646 h 171"/>
                <a:gd name="T2" fmla="*/ 2147483646 w 194"/>
                <a:gd name="T3" fmla="*/ 2147483646 h 171"/>
                <a:gd name="T4" fmla="*/ 2147483646 w 194"/>
                <a:gd name="T5" fmla="*/ 2147483646 h 171"/>
                <a:gd name="T6" fmla="*/ 2147483646 w 194"/>
                <a:gd name="T7" fmla="*/ 2147483646 h 171"/>
                <a:gd name="T8" fmla="*/ 2147483646 w 194"/>
                <a:gd name="T9" fmla="*/ 2147483646 h 171"/>
                <a:gd name="T10" fmla="*/ 2147483646 w 194"/>
                <a:gd name="T11" fmla="*/ 2147483646 h 171"/>
                <a:gd name="T12" fmla="*/ 2147483646 w 194"/>
                <a:gd name="T13" fmla="*/ 2147483646 h 171"/>
                <a:gd name="T14" fmla="*/ 2147483646 w 194"/>
                <a:gd name="T15" fmla="*/ 2147483646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2147483646 w 260"/>
                <a:gd name="T1" fmla="*/ 2147483646 h 229"/>
                <a:gd name="T2" fmla="*/ 2147483646 w 260"/>
                <a:gd name="T3" fmla="*/ 2147483646 h 229"/>
                <a:gd name="T4" fmla="*/ 2147483646 w 260"/>
                <a:gd name="T5" fmla="*/ 2147483646 h 229"/>
                <a:gd name="T6" fmla="*/ 2147483646 w 260"/>
                <a:gd name="T7" fmla="*/ 2147483646 h 229"/>
                <a:gd name="T8" fmla="*/ 2147483646 w 260"/>
                <a:gd name="T9" fmla="*/ 2147483646 h 229"/>
                <a:gd name="T10" fmla="*/ 2147483646 w 260"/>
                <a:gd name="T11" fmla="*/ 2147483646 h 229"/>
                <a:gd name="T12" fmla="*/ 2147483646 w 260"/>
                <a:gd name="T13" fmla="*/ 2147483646 h 229"/>
                <a:gd name="T14" fmla="*/ 2147483646 w 260"/>
                <a:gd name="T15" fmla="*/ 2147483646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2147483646 w 194"/>
                <a:gd name="T1" fmla="*/ 2147483646 h 177"/>
                <a:gd name="T2" fmla="*/ 2147483646 w 194"/>
                <a:gd name="T3" fmla="*/ 2147483646 h 177"/>
                <a:gd name="T4" fmla="*/ 2147483646 w 194"/>
                <a:gd name="T5" fmla="*/ 2147483646 h 177"/>
                <a:gd name="T6" fmla="*/ 2147483646 w 194"/>
                <a:gd name="T7" fmla="*/ 2147483646 h 177"/>
                <a:gd name="T8" fmla="*/ 2147483646 w 194"/>
                <a:gd name="T9" fmla="*/ 2147483646 h 177"/>
                <a:gd name="T10" fmla="*/ 2147483646 w 194"/>
                <a:gd name="T11" fmla="*/ 2147483646 h 177"/>
                <a:gd name="T12" fmla="*/ 2147483646 w 194"/>
                <a:gd name="T13" fmla="*/ 2147483646 h 177"/>
                <a:gd name="T14" fmla="*/ 2147483646 w 194"/>
                <a:gd name="T15" fmla="*/ 214748364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9D48F96B-E230-482B-B569-C2BB264040A4}"/>
                </a:ext>
              </a:extLst>
            </p:cNvPr>
            <p:cNvSpPr/>
            <p:nvPr/>
          </p:nvSpPr>
          <p:spPr bwMode="auto">
            <a:xfrm>
              <a:off x="5889401" y="7457646"/>
              <a:ext cx="476674" cy="450844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70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AD9C15DE-B1F5-419B-89AE-8C93CF5E0FC5}"/>
                </a:ext>
              </a:extLst>
            </p:cNvPr>
            <p:cNvSpPr/>
            <p:nvPr/>
          </p:nvSpPr>
          <p:spPr bwMode="auto">
            <a:xfrm>
              <a:off x="6137609" y="7671797"/>
              <a:ext cx="225644" cy="225422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5C536831-41CE-4E3C-9AA1-2B83CFA7BE9E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057C003E-B3C8-4AF2-AB45-81439D15AAD7}"/>
                </a:ext>
              </a:extLst>
            </p:cNvPr>
            <p:cNvSpPr/>
            <p:nvPr/>
          </p:nvSpPr>
          <p:spPr bwMode="auto">
            <a:xfrm>
              <a:off x="5424011" y="6496784"/>
              <a:ext cx="262310" cy="318410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83C54259-D492-4AFA-83F0-5AE1D5207514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49C5C478-0F72-4011-BA08-E682711CD1B6}"/>
                </a:ext>
              </a:extLst>
            </p:cNvPr>
            <p:cNvSpPr/>
            <p:nvPr/>
          </p:nvSpPr>
          <p:spPr bwMode="auto">
            <a:xfrm>
              <a:off x="5649655" y="6496784"/>
              <a:ext cx="259491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FF04E104-88A1-4764-9F43-352C87C9B074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B6E75F3B-4781-43EC-8739-A3EA24DF8BEA}"/>
                </a:ext>
              </a:extLst>
            </p:cNvPr>
            <p:cNvSpPr/>
            <p:nvPr/>
          </p:nvSpPr>
          <p:spPr bwMode="auto">
            <a:xfrm>
              <a:off x="5872478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4046B4B7-DAC0-4667-A5FB-1839A7C645D1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F272A126-3C7C-4D46-90B9-5D03FC805B10}"/>
                </a:ext>
              </a:extLst>
            </p:cNvPr>
            <p:cNvSpPr/>
            <p:nvPr/>
          </p:nvSpPr>
          <p:spPr bwMode="auto">
            <a:xfrm>
              <a:off x="6098122" y="6496784"/>
              <a:ext cx="262312" cy="318410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 fontScale="37500" lnSpcReduction="20000"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A8252250-638F-4316-A74D-C15FB8DBC12A}"/>
                </a:ext>
              </a:extLst>
            </p:cNvPr>
            <p:cNvSpPr/>
            <p:nvPr/>
          </p:nvSpPr>
          <p:spPr bwMode="auto">
            <a:xfrm>
              <a:off x="4885285" y="5147069"/>
              <a:ext cx="2016694" cy="1222915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1B270256-13DB-4CB6-BBE4-31042C7820AC}"/>
              </a:ext>
            </a:extLst>
          </p:cNvPr>
          <p:cNvSpPr>
            <a:spLocks noEditPoints="1"/>
          </p:cNvSpPr>
          <p:nvPr/>
        </p:nvSpPr>
        <p:spPr bwMode="auto">
          <a:xfrm>
            <a:off x="2968625" y="2235200"/>
            <a:ext cx="3206750" cy="127793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0"/>
            <a:ext cx="5740200" cy="4779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2" name="日期占位符 2">
            <a:extLst>
              <a:ext uri="{FF2B5EF4-FFF2-40B4-BE49-F238E27FC236}">
                <a16:creationId xmlns:a16="http://schemas.microsoft.com/office/drawing/2014/main" id="{26215C8E-9437-45FE-9EAB-2FFDBAA8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6ADB993-E5E3-4782-A048-34A33747C413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113" name="页脚占位符 3">
            <a:extLst>
              <a:ext uri="{FF2B5EF4-FFF2-40B4-BE49-F238E27FC236}">
                <a16:creationId xmlns:a16="http://schemas.microsoft.com/office/drawing/2014/main" id="{A2FF6A77-15DE-40C0-8D92-6F34E696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" name="灯片编号占位符 4">
            <a:extLst>
              <a:ext uri="{FF2B5EF4-FFF2-40B4-BE49-F238E27FC236}">
                <a16:creationId xmlns:a16="http://schemas.microsoft.com/office/drawing/2014/main" id="{A7AC6C41-48B1-4205-B982-3AA2D269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22CFFE-608A-45EB-9D9F-AAEE70BBC0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069692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161AF4-45F4-42FA-AAE9-098F2523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B4003BE-58DA-4801-9FD4-6684334C7EBE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1B0FF7-90FC-4F2C-88E6-164F9658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4AEB2F-5F0F-4DB0-BB84-93A40B35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BAA5A53-22C4-4554-93B4-C3DE2FD3ED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872790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8D2DC2-89B9-481C-B3D6-81D02442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2CB3AD-48A4-4201-9572-54075BE06A8B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5FE5A5-C8B9-461D-966D-18762AD2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1279AB-5EB3-4451-A2ED-DA7F5DF7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9ABB646-5EE5-48D2-9E4F-266C92BF62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245084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35FD85-AE13-4288-BD23-F1232A83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94B53B4-1967-4A72-BBCE-71F0F2EE58E8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2CB81A-BC57-4F4F-9FA6-2DEA892A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F9D827-B078-46B6-A17E-1C71F9C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A5D20AF-45BC-4A65-9BEA-599EC9E871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87637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55"/>
            <a:ext cx="8428434" cy="4181321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95AC92-8DEE-4369-BD0B-D1E1EB3503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CBDA2F9-5C3B-48C9-A6E4-FB33E9BDDAF2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724513-0203-452E-A07B-A8699FFF0E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FA3C32-658C-4460-AB46-83A688E5EA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E7A4D0-2A93-4C5B-9AA9-12030A6B45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153931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8674A2-B32F-43CB-92B8-FB8112FA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7FA10E-C636-4A43-9BA4-012BD4B0A8D1}" type="datetimeFigureOut">
              <a:rPr lang="zh-CN" altLang="en-US"/>
              <a:pPr>
                <a:defRPr/>
              </a:pPr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7178218-F3A3-407B-9E07-D6BAA321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5F68AB-7772-44EF-932E-347A5827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96A3F5B-5D62-4B71-BB17-C76A7CBC1E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5877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5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2719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9532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61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71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81AF-D76E-44AB-9813-D7F03F0073B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8FE1-B438-4066-A23E-009816FD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54194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>
            <a:grpSpLocks/>
          </p:cNvGrpSpPr>
          <p:nvPr/>
        </p:nvGrpSpPr>
        <p:grpSpPr bwMode="auto">
          <a:xfrm>
            <a:off x="0" y="0"/>
            <a:ext cx="9144000" cy="5014913"/>
            <a:chOff x="0" y="51608"/>
            <a:chExt cx="12191999" cy="6687034"/>
          </a:xfrm>
        </p:grpSpPr>
        <p:sp>
          <p:nvSpPr>
            <p:cNvPr id="1033" name="Freeform 7"/>
            <p:cNvSpPr>
              <a:spLocks/>
            </p:cNvSpPr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</p:grp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992188"/>
            <a:ext cx="78867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C17689-EB06-4CBA-AA42-D6A9E97A2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B53CF406-CF7E-4EFF-BFD8-02276E41C4C3}" type="datetimeFigureOut">
              <a:rPr lang="zh-CN" altLang="en-US"/>
              <a:pPr>
                <a:defRPr/>
              </a:pPr>
              <a:t>2022/4/15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79AB30-6E34-4A29-85B4-18FF9B597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8D982-039B-487E-8DFC-32792C1F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>
                <a:solidFill>
                  <a:srgbClr val="929292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759BE1-FF01-4FBB-B38D-6D4F86BDF2B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58BD56-8211-434A-AD68-C8677861023C}"/>
              </a:ext>
            </a:extLst>
          </p:cNvPr>
          <p:cNvSpPr txBox="1"/>
          <p:nvPr/>
        </p:nvSpPr>
        <p:spPr>
          <a:xfrm>
            <a:off x="122397" y="3843835"/>
            <a:ext cx="36609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>
              <a:defRPr/>
            </a:pPr>
            <a:endParaRPr lang="zh-CN" altLang="en-US" sz="14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8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>
            <a:grpSpLocks/>
          </p:cNvGrpSpPr>
          <p:nvPr/>
        </p:nvGrpSpPr>
        <p:grpSpPr bwMode="auto">
          <a:xfrm>
            <a:off x="0" y="0"/>
            <a:ext cx="9144000" cy="5014913"/>
            <a:chOff x="0" y="51608"/>
            <a:chExt cx="12191999" cy="6687034"/>
          </a:xfrm>
        </p:grpSpPr>
        <p:sp>
          <p:nvSpPr>
            <p:cNvPr id="4105" name="Freeform 7"/>
            <p:cNvSpPr>
              <a:spLocks/>
            </p:cNvSpPr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4106" name="Freeform 7"/>
            <p:cNvSpPr>
              <a:spLocks/>
            </p:cNvSpPr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</p:grpSp>
      <p:sp>
        <p:nvSpPr>
          <p:cNvPr id="4099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992188"/>
            <a:ext cx="78867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9F509-8390-46EE-AA9F-3D7A28508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8B83AB7F-A77D-4F85-B586-080FA0F835C5}" type="datetimeFigureOut">
              <a:rPr lang="zh-CN" altLang="en-US"/>
              <a:pPr>
                <a:defRPr/>
              </a:pPr>
              <a:t>2022/4/15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0FD7E-47D8-4A67-8D57-A538990AA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070E26-47B3-40B8-811A-A708CDB86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>
                <a:solidFill>
                  <a:srgbClr val="929292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7B48A-932A-4AC0-B975-1CC0D53BCF8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88305F-5661-4BC6-9CC1-E15B5170B1C6}"/>
              </a:ext>
            </a:extLst>
          </p:cNvPr>
          <p:cNvSpPr txBox="1"/>
          <p:nvPr/>
        </p:nvSpPr>
        <p:spPr>
          <a:xfrm>
            <a:off x="122397" y="3843829"/>
            <a:ext cx="36609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>
              <a:defRPr/>
            </a:pPr>
            <a:endParaRPr lang="zh-CN" altLang="en-US" sz="14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73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/>
          <p:cNvGrpSpPr>
            <a:grpSpLocks/>
          </p:cNvGrpSpPr>
          <p:nvPr/>
        </p:nvGrpSpPr>
        <p:grpSpPr bwMode="auto">
          <a:xfrm>
            <a:off x="0" y="0"/>
            <a:ext cx="9144000" cy="5014913"/>
            <a:chOff x="0" y="51608"/>
            <a:chExt cx="12191999" cy="6687034"/>
          </a:xfrm>
        </p:grpSpPr>
        <p:sp>
          <p:nvSpPr>
            <p:cNvPr id="6153" name="Freeform 7"/>
            <p:cNvSpPr>
              <a:spLocks/>
            </p:cNvSpPr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6154" name="Freeform 7"/>
            <p:cNvSpPr>
              <a:spLocks/>
            </p:cNvSpPr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</p:grpSp>
      <p:sp>
        <p:nvSpPr>
          <p:cNvPr id="6147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992188"/>
            <a:ext cx="78867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DF4C1-80BA-4830-8230-2EDBEF0B3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97C02D88-27E9-43EA-9FBA-EF13A72D005E}" type="datetimeFigureOut">
              <a:rPr lang="zh-CN" altLang="en-US"/>
              <a:pPr>
                <a:defRPr/>
              </a:pPr>
              <a:t>2022/4/15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A800E3-5415-4FE6-A5E0-2EF2C8AAA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BF6917-5951-4832-A8C4-D6B1FA7E2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>
                <a:solidFill>
                  <a:srgbClr val="929292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14BF20-E8F4-4D31-9EAE-1EB4AC1C4C7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192505-7FF3-4144-85AF-882AC8CDB85E}"/>
              </a:ext>
            </a:extLst>
          </p:cNvPr>
          <p:cNvSpPr txBox="1"/>
          <p:nvPr/>
        </p:nvSpPr>
        <p:spPr>
          <a:xfrm>
            <a:off x="122397" y="3843817"/>
            <a:ext cx="36609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>
              <a:defRPr/>
            </a:pPr>
            <a:endParaRPr lang="zh-CN" altLang="en-US" sz="14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146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/>
          </p:cNvGrpSpPr>
          <p:nvPr/>
        </p:nvGrpSpPr>
        <p:grpSpPr bwMode="auto">
          <a:xfrm>
            <a:off x="0" y="0"/>
            <a:ext cx="9144000" cy="5014913"/>
            <a:chOff x="0" y="51608"/>
            <a:chExt cx="12191999" cy="6687034"/>
          </a:xfrm>
        </p:grpSpPr>
        <p:sp>
          <p:nvSpPr>
            <p:cNvPr id="3081" name="Freeform 7"/>
            <p:cNvSpPr>
              <a:spLocks/>
            </p:cNvSpPr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3082" name="Freeform 7"/>
            <p:cNvSpPr>
              <a:spLocks/>
            </p:cNvSpPr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</p:grpSp>
      <p:sp>
        <p:nvSpPr>
          <p:cNvPr id="3075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992188"/>
            <a:ext cx="78867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0EB2DC-3C99-4BB7-A315-D5911960F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E9DA6154-7A7E-42A4-9AE2-5E438C306F52}" type="datetimeFigureOut">
              <a:rPr lang="zh-CN" altLang="en-US"/>
              <a:pPr>
                <a:defRPr/>
              </a:pPr>
              <a:t>2022/4/15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1CE6D7-CE07-46A7-BE8E-5B88686AD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BDAA05-75E1-41F5-BFD4-EECD8C139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>
                <a:solidFill>
                  <a:srgbClr val="929292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60215-0F0E-4BE6-92DD-1CE77B1C8AD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D5FD8F-3692-429F-8308-5BE7AE349A2C}"/>
              </a:ext>
            </a:extLst>
          </p:cNvPr>
          <p:cNvSpPr txBox="1"/>
          <p:nvPr/>
        </p:nvSpPr>
        <p:spPr>
          <a:xfrm>
            <a:off x="122397" y="3843832"/>
            <a:ext cx="36609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>
              <a:defRPr/>
            </a:pPr>
            <a:endParaRPr lang="zh-CN" altLang="en-US" sz="14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013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>
            <a:grpSpLocks/>
          </p:cNvGrpSpPr>
          <p:nvPr/>
        </p:nvGrpSpPr>
        <p:grpSpPr bwMode="auto">
          <a:xfrm>
            <a:off x="0" y="0"/>
            <a:ext cx="9144000" cy="5014913"/>
            <a:chOff x="0" y="51608"/>
            <a:chExt cx="12191999" cy="6687034"/>
          </a:xfrm>
        </p:grpSpPr>
        <p:sp>
          <p:nvSpPr>
            <p:cNvPr id="5129" name="Freeform 7"/>
            <p:cNvSpPr>
              <a:spLocks/>
            </p:cNvSpPr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5130" name="Freeform 7"/>
            <p:cNvSpPr>
              <a:spLocks/>
            </p:cNvSpPr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</p:grpSp>
      <p:sp>
        <p:nvSpPr>
          <p:cNvPr id="5123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992188"/>
            <a:ext cx="78867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ECD36C-61BF-479D-93C2-8F60489E0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BCB32820-F820-4CA9-BF3B-88BFB8C8B443}" type="datetimeFigureOut">
              <a:rPr lang="zh-CN" altLang="en-US"/>
              <a:pPr>
                <a:defRPr/>
              </a:pPr>
              <a:t>2022/4/15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C3257E-ECCA-4E73-956B-CAADE3226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411468-D16C-47DD-B706-BA636336D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>
                <a:solidFill>
                  <a:srgbClr val="929292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31FDBA-8FA4-4DE5-A9A4-B5A34CEB03A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3764297-B6A6-4C93-B551-123BF37DAD41}"/>
              </a:ext>
            </a:extLst>
          </p:cNvPr>
          <p:cNvSpPr txBox="1"/>
          <p:nvPr/>
        </p:nvSpPr>
        <p:spPr>
          <a:xfrm>
            <a:off x="122397" y="3843826"/>
            <a:ext cx="36609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>
              <a:defRPr/>
            </a:pPr>
            <a:endParaRPr lang="zh-CN" altLang="en-US" sz="14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85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>
            <a:grpSpLocks/>
          </p:cNvGrpSpPr>
          <p:nvPr/>
        </p:nvGrpSpPr>
        <p:grpSpPr bwMode="auto">
          <a:xfrm>
            <a:off x="0" y="0"/>
            <a:ext cx="9144000" cy="5014913"/>
            <a:chOff x="0" y="51608"/>
            <a:chExt cx="12191999" cy="6687034"/>
          </a:xfrm>
        </p:grpSpPr>
        <p:sp>
          <p:nvSpPr>
            <p:cNvPr id="2057" name="Freeform 7"/>
            <p:cNvSpPr>
              <a:spLocks/>
            </p:cNvSpPr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  <p:sp>
          <p:nvSpPr>
            <p:cNvPr id="2058" name="Freeform 7"/>
            <p:cNvSpPr>
              <a:spLocks/>
            </p:cNvSpPr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147483646 w 2520"/>
                <a:gd name="T1" fmla="*/ 2147483646 h 5445"/>
                <a:gd name="T2" fmla="*/ 2147483646 w 2520"/>
                <a:gd name="T3" fmla="*/ 2147483646 h 5445"/>
                <a:gd name="T4" fmla="*/ 0 w 2520"/>
                <a:gd name="T5" fmla="*/ 2147483646 h 5445"/>
                <a:gd name="T6" fmla="*/ 0 w 2520"/>
                <a:gd name="T7" fmla="*/ 0 h 5445"/>
                <a:gd name="T8" fmla="*/ 2147483646 w 2520"/>
                <a:gd name="T9" fmla="*/ 0 h 5445"/>
                <a:gd name="T10" fmla="*/ 2147483646 w 2520"/>
                <a:gd name="T11" fmla="*/ 2147483646 h 5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3F3F3F"/>
                </a:solidFill>
                <a:latin typeface=".VnAvant" pitchFamily="34" charset="0"/>
              </a:endParaRPr>
            </a:p>
          </p:txBody>
        </p:sp>
      </p:grpSp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992188"/>
            <a:ext cx="78867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8E0BB-4ED5-46BA-A307-3D349B188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204AB503-BCAF-429A-8C33-6EB72458B573}" type="datetimeFigureOut">
              <a:rPr lang="zh-CN" altLang="en-US"/>
              <a:pPr>
                <a:defRPr/>
              </a:pPr>
              <a:t>2022/4/15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28968A-DE38-41E8-B0C7-1D52ADE9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3F3F3F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D6464-27C0-4131-8E29-BF104A467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>
                <a:solidFill>
                  <a:srgbClr val="929292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8F5DD3-9DBA-44AE-8867-95FDEA43A1C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0FCA20-2BE1-4E69-A3FB-DDFF301B4D43}"/>
              </a:ext>
            </a:extLst>
          </p:cNvPr>
          <p:cNvSpPr txBox="1"/>
          <p:nvPr/>
        </p:nvSpPr>
        <p:spPr>
          <a:xfrm>
            <a:off x="122397" y="3843834"/>
            <a:ext cx="36609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>
              <a:defRPr/>
            </a:pPr>
            <a:endParaRPr lang="zh-CN" altLang="en-US" sz="14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841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inpin heiti"/>
          <a:ea typeface="inpin heiti"/>
          <a:cs typeface="inpin heiti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2268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png"/><Relationship Id="rId12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11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691fc963511599ce3dc24771297d54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93975"/>
            <a:ext cx="4762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58763" y="466725"/>
            <a:ext cx="9356726" cy="2276475"/>
            <a:chOff x="-258738" y="466506"/>
            <a:chExt cx="9356725" cy="2276475"/>
          </a:xfrm>
        </p:grpSpPr>
        <p:pic>
          <p:nvPicPr>
            <p:cNvPr id="125956" name="图片 1" descr="999ba5066198f2db59d550c4dbd2090b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738" y="466506"/>
              <a:ext cx="935672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7" name="TextBox 8"/>
            <p:cNvSpPr txBox="1">
              <a:spLocks noChangeArrowheads="1"/>
            </p:cNvSpPr>
            <p:nvPr/>
          </p:nvSpPr>
          <p:spPr bwMode="auto">
            <a:xfrm>
              <a:off x="30431" y="934327"/>
              <a:ext cx="267335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1pPr>
              <a:lvl2pPr marL="742950" indent="-285750"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2pPr>
              <a:lvl3pPr marL="11430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3pPr>
              <a:lvl4pPr marL="16002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4pPr>
              <a:lvl5pPr marL="20574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500" dirty="0" err="1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Chào</a:t>
              </a:r>
              <a:r>
                <a:rPr lang="en-US" altLang="en-US" sz="3500" dirty="0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en-US" sz="3500" dirty="0" err="1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mừng</a:t>
              </a:r>
              <a:r>
                <a:rPr lang="en-US" altLang="en-US" sz="3500" dirty="0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en-US" sz="3500" dirty="0" err="1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các</a:t>
              </a:r>
              <a:r>
                <a:rPr lang="en-US" altLang="en-US" sz="3500" dirty="0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 con</a:t>
              </a:r>
            </a:p>
          </p:txBody>
        </p:sp>
        <p:sp>
          <p:nvSpPr>
            <p:cNvPr id="125958" name="TextBox 9"/>
            <p:cNvSpPr txBox="1">
              <a:spLocks noChangeArrowheads="1"/>
            </p:cNvSpPr>
            <p:nvPr/>
          </p:nvSpPr>
          <p:spPr bwMode="auto">
            <a:xfrm flipH="1">
              <a:off x="3187724" y="1048166"/>
              <a:ext cx="24638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1pPr>
              <a:lvl2pPr marL="742950" indent="-285750"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2pPr>
              <a:lvl3pPr marL="11430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3pPr>
              <a:lvl4pPr marL="16002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4pPr>
              <a:lvl5pPr marL="20574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vi-VN" altLang="en-US" sz="3500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đến</a:t>
              </a:r>
              <a:r>
                <a:rPr lang="en-US" altLang="en-US" sz="3500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 với tiết học</a:t>
              </a:r>
            </a:p>
          </p:txBody>
        </p:sp>
        <p:sp>
          <p:nvSpPr>
            <p:cNvPr id="125959" name="TextBox 11"/>
            <p:cNvSpPr txBox="1">
              <a:spLocks noChangeArrowheads="1"/>
            </p:cNvSpPr>
            <p:nvPr/>
          </p:nvSpPr>
          <p:spPr bwMode="auto">
            <a:xfrm>
              <a:off x="6705600" y="1019967"/>
              <a:ext cx="16764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1pPr>
              <a:lvl2pPr marL="742950" indent="-285750"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2pPr>
              <a:lvl3pPr marL="11430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3pPr>
              <a:lvl4pPr marL="16002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4pPr>
              <a:lvl5pPr marL="2057400" indent="-228600"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inpin heiti"/>
                  <a:ea typeface="inpin heiti"/>
                  <a:cs typeface="inpin heiti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500">
                  <a:solidFill>
                    <a:srgbClr val="3F3F3F"/>
                  </a:solidFill>
                  <a:latin typeface="Arial-Rounded" pitchFamily="34" charset="0"/>
                  <a:cs typeface="Arial-Rounded" pitchFamily="34" charset="0"/>
                </a:rPr>
                <a:t>Tiếng Việt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79816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005" y="134967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73210" y="677511"/>
            <a:ext cx="569898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01600" y="2810418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44" y="1339631"/>
            <a:ext cx="3618461" cy="36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3350"/>
            <a:ext cx="8686800" cy="52317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HƯỚNG DẪN VIẾT CHỮ HOA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ữ hoa N kiểu 2 cỡ nhỏ 2,5 ly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094.39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718081"/>
            <a:ext cx="8087542" cy="42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9">
            <a:extLst>
              <a:ext uri="{FF2B5EF4-FFF2-40B4-BE49-F238E27FC236}">
                <a16:creationId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1674392" y="438150"/>
            <a:ext cx="578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OnlineLabels Clip Art -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783166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826" y="4476750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Wg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Wam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pic>
        <p:nvPicPr>
          <p:cNvPr id="1026" name="Picture 2" descr="[Photo] Quân đội giúp dân trong lao động sản xuất, phát triển kinh t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3350"/>
            <a:ext cx="61771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053991" y="701781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Wg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Việt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Wam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cù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sáng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tạo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3028951"/>
            <a:ext cx="686605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718566" y="3028951"/>
            <a:ext cx="3362043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3614" y="2551168"/>
            <a:ext cx="462881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688700" y="2551168"/>
            <a:ext cx="3113450" cy="55397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W, V.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62350"/>
            <a:ext cx="680183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486400" y="3535339"/>
            <a:ext cx="377529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23970" y="4095753"/>
            <a:ext cx="5594599" cy="984869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4075200"/>
            <a:ext cx="3657600" cy="107104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400800" y="1628124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1649739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43120" y="1649739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6646750" y="1150473"/>
            <a:ext cx="211250" cy="6306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6646750" y="285750"/>
            <a:ext cx="2040050" cy="646650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1,5 li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363449" y="1624206"/>
            <a:ext cx="253088" cy="783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82547" y="1634864"/>
            <a:ext cx="416169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W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W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Wg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ưƟ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Việt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Wam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cần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cù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,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sáng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tạo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Wg</a:t>
            </a:r>
            <a:r>
              <a:rPr lang="vi-VN" sz="5300" b="1" dirty="0" smtClean="0">
                <a:solidFill>
                  <a:prstClr val="white"/>
                </a:solidFill>
                <a:latin typeface="HP001 4 hàng" pitchFamily="34" charset="0"/>
              </a:rPr>
              <a:t>ưƟ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2833275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Wg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ưƟ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99" y="971553"/>
            <a:ext cx="1726197" cy="11695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57239" y="630158"/>
            <a:ext cx="3462135" cy="1880278"/>
            <a:chOff x="1866512" y="1446509"/>
            <a:chExt cx="3271491" cy="2309600"/>
          </a:xfrm>
        </p:grpSpPr>
        <p:grpSp>
          <p:nvGrpSpPr>
            <p:cNvPr id="6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124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LUYỆN VIẾT </a:t>
              </a:r>
              <a:endParaRPr lang="en-US" altLang="zh-CN" sz="27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VÀO </a:t>
              </a:r>
              <a:r>
                <a:rPr lang="en-US" altLang="zh-CN" sz="27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VỞ.</a:t>
              </a:r>
            </a:p>
          </p:txBody>
        </p:sp>
      </p:grpSp>
      <p:pic>
        <p:nvPicPr>
          <p:cNvPr id="97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947305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工作\ppt\1.8\d1a8dffdb88971d471aa48f652f5b3ef.pngd1a8dffdb88971d471aa48f652f5b3e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1442"/>
            <a:ext cx="4897581" cy="489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图片 12" descr="8c028dabe04d64ea3c3aa11767f6d8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64" y="722890"/>
            <a:ext cx="4911436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5">
            <a:extLst>
              <a:ext uri="{FF2B5EF4-FFF2-40B4-BE49-F238E27FC236}">
                <a16:creationId xmlns:a16="http://schemas.microsoft.com/office/drawing/2014/main" id="{ADB5796F-F671-4FD5-9ABE-98E2BE8B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038350"/>
            <a:ext cx="36731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6858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dirty="0" err="1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Củng</a:t>
            </a:r>
            <a:r>
              <a:rPr lang="en-US" altLang="zh-CN" sz="6000" dirty="0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6000" dirty="0" err="1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cố</a:t>
            </a:r>
            <a:r>
              <a:rPr lang="en-US" altLang="zh-CN" sz="6000" dirty="0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6000" dirty="0" err="1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và</a:t>
            </a:r>
            <a:r>
              <a:rPr lang="en-US" altLang="zh-CN" sz="6000" dirty="0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6000" dirty="0" err="1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dặn</a:t>
            </a:r>
            <a:r>
              <a:rPr lang="en-US" altLang="zh-CN" sz="6000" dirty="0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6000" dirty="0" err="1" smtClean="0">
                <a:solidFill>
                  <a:srgbClr val="62BBD0">
                    <a:lumMod val="75000"/>
                  </a:srgbClr>
                </a:solidFill>
                <a:latin typeface="Arial-Rounded" panose="020B0500000000000000" pitchFamily="34" charset="0"/>
                <a:ea typeface="字魂59号-创粗黑"/>
                <a:cs typeface="字魂59号-创粗黑"/>
              </a:rPr>
              <a:t>dò</a:t>
            </a:r>
            <a:endParaRPr lang="zh-CN" altLang="en-US" sz="6000" dirty="0">
              <a:solidFill>
                <a:srgbClr val="62BBD0">
                  <a:lumMod val="75000"/>
                </a:srgbClr>
              </a:solidFill>
              <a:latin typeface="Arial-Rounded" panose="020B0500000000000000" pitchFamily="34" charset="0"/>
              <a:ea typeface="字魂59号-创粗黑"/>
              <a:cs typeface="字魂59号-创粗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681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641350" y="373063"/>
            <a:ext cx="7385050" cy="2828925"/>
            <a:chOff x="1347" y="784"/>
            <a:chExt cx="15507" cy="5939"/>
          </a:xfrm>
        </p:grpSpPr>
        <p:pic>
          <p:nvPicPr>
            <p:cNvPr id="164876" name="图片 7" descr="D:\工作\ppt\1.8\冬天\5a1f6384ab457\324.png3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262" y="784"/>
              <a:ext cx="3593" cy="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7" name="图片 8" descr="35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" y="2693"/>
              <a:ext cx="4400" cy="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28625" y="2278063"/>
            <a:ext cx="8662988" cy="2798762"/>
            <a:chOff x="900" y="4785"/>
            <a:chExt cx="18189" cy="5876"/>
          </a:xfrm>
        </p:grpSpPr>
        <p:pic>
          <p:nvPicPr>
            <p:cNvPr id="164874" name="图片 5" descr="db1fa3b4a1c411c5fe0d590b2d873b0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3" y="5245"/>
              <a:ext cx="4667" cy="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5" name="图片 19" descr="cb3fc2aefd2deb0215a1da7d2a1bac1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0" y="4785"/>
              <a:ext cx="3644" cy="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868" name="图片 17" descr="4004c0ea81c40921574341e21e31f38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-506413"/>
            <a:ext cx="5534025" cy="470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-119063" y="-101600"/>
            <a:ext cx="9353551" cy="2066925"/>
            <a:chOff x="-191" y="-170"/>
            <a:chExt cx="19641" cy="4340"/>
          </a:xfrm>
        </p:grpSpPr>
        <p:pic>
          <p:nvPicPr>
            <p:cNvPr id="164872" name="图片 1" descr="57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" y="-170"/>
              <a:ext cx="9770" cy="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3" name="图片 2" descr="57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9680" y="-170"/>
              <a:ext cx="9770" cy="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870" name="轻松欢乐节奏感动进取电子音乐.mp3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3" y="1103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34"/>
          <p:cNvSpPr txBox="1">
            <a:spLocks noChangeArrowheads="1"/>
          </p:cNvSpPr>
          <p:nvPr/>
        </p:nvSpPr>
        <p:spPr bwMode="auto">
          <a:xfrm>
            <a:off x="2311400" y="1911350"/>
            <a:ext cx="4953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500" b="1">
                <a:solidFill>
                  <a:srgbClr val="00B0F0"/>
                </a:solidFill>
                <a:latin typeface="Arial-Rounded" pitchFamily="34" charset="0"/>
                <a:ea typeface="字魂59号-创粗黑"/>
                <a:cs typeface="字魂59号-创粗黑"/>
                <a:sym typeface="Century Gothic" pitchFamily="34" charset="0"/>
              </a:rPr>
              <a:t>Tạm biệt và hẹn gặp lại các con</a:t>
            </a:r>
            <a:endParaRPr lang="zh-CN" altLang="en-US" sz="4500" b="1">
              <a:solidFill>
                <a:srgbClr val="00B0F0"/>
              </a:solidFill>
              <a:latin typeface="Arial-Rounded" pitchFamily="34" charset="0"/>
              <a:ea typeface="字魂59号-创粗黑"/>
              <a:cs typeface="字魂59号-创粗黑"/>
              <a:sym typeface="Century Gothic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03935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7c13718193b55bb19a50f57e2ec774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781050"/>
            <a:ext cx="6324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943354c5a81c7bc3edbba178021a13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-171450"/>
            <a:ext cx="75438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0" y="2524125"/>
            <a:ext cx="8464550" cy="2790825"/>
            <a:chOff x="-535" y="4616"/>
            <a:chExt cx="17774" cy="5861"/>
          </a:xfrm>
        </p:grpSpPr>
        <p:pic>
          <p:nvPicPr>
            <p:cNvPr id="132102" name="图片 8" descr="地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5" y="4616"/>
              <a:ext cx="6713" cy="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3" name="图片 9" descr="地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505" y="4616"/>
              <a:ext cx="6734" cy="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3062" y="1622425"/>
            <a:ext cx="34877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dirty="0" err="1">
                <a:solidFill>
                  <a:srgbClr val="000000"/>
                </a:solidFill>
                <a:latin typeface="Arial-Rounded" pitchFamily="34" charset="0"/>
                <a:ea typeface="字魂59号-创粗黑"/>
                <a:cs typeface="字魂59号-创粗黑"/>
              </a:rPr>
              <a:t>Khởi</a:t>
            </a:r>
            <a:r>
              <a:rPr lang="en-US" altLang="en-US" sz="6000" dirty="0">
                <a:solidFill>
                  <a:srgbClr val="000000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6000" dirty="0">
                <a:solidFill>
                  <a:srgbClr val="000000"/>
                </a:solidFill>
                <a:latin typeface="Arial-Rounded" pitchFamily="34" charset="0"/>
                <a:ea typeface="字魂59号-创粗黑"/>
                <a:cs typeface="字魂59号-创粗黑"/>
              </a:rPr>
              <a:t>động</a:t>
            </a:r>
            <a:endParaRPr lang="en-US" altLang="en-US" sz="6000" dirty="0">
              <a:solidFill>
                <a:srgbClr val="000000"/>
              </a:solidFill>
              <a:latin typeface="Arial-Rounded" pitchFamily="34" charset="0"/>
              <a:ea typeface="字魂59号-创粗黑"/>
              <a:cs typeface="字魂59号-创粗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0213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fb967fba143f8f296ebd7ad4afc50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376488"/>
            <a:ext cx="377825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图片 4" descr="7b094587da90dd70d05407ffa84e75a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73" y="579438"/>
            <a:ext cx="3119438" cy="9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图片 1" descr="47eb23ba565497e6117b36ab952fea5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328"/>
            <a:ext cx="4929187" cy="46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FE7DFFF3-7FFE-47E9-9B6E-B37A3367B7A0}"/>
              </a:ext>
            </a:extLst>
          </p:cNvPr>
          <p:cNvSpPr txBox="1"/>
          <p:nvPr/>
        </p:nvSpPr>
        <p:spPr>
          <a:xfrm>
            <a:off x="6068084" y="878079"/>
            <a:ext cx="2202389" cy="56169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TiếngViệt</a:t>
            </a:r>
            <a:endParaRPr lang="zh-CN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077664"/>
            <a:ext cx="3179273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91489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791489">
              <a:lnSpc>
                <a:spcPct val="12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8495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d33595f9f54cbbc15c24a8b83363e7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787400"/>
            <a:ext cx="73374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b888b05dc7955278ee2cfcaacf1530f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106613"/>
            <a:ext cx="3055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2943225" y="2457450"/>
            <a:ext cx="3089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5" tIns="121785" rIns="121785" bIns="121785"/>
          <a:lstStyle>
            <a:lvl1pPr defTabSz="912813"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914400" indent="-393700" defTabSz="912813"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371600" indent="-393700" defTabSz="912813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828800" indent="-393700" defTabSz="912813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286000" indent="-393700" defTabSz="912813"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743200" indent="-393700" defTabSz="912813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3200400" indent="-393700" defTabSz="912813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657600" indent="-393700" defTabSz="912813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4114800" indent="-393700" defTabSz="912813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4472C4"/>
              </a:buClr>
              <a:buSzPts val="2600"/>
              <a:buFont typeface="Chivo Light"/>
              <a:buNone/>
            </a:pPr>
            <a:r>
              <a:rPr lang="en-US" altLang="en-US" sz="8500" dirty="0" err="1">
                <a:solidFill>
                  <a:srgbClr val="181717"/>
                </a:solidFill>
                <a:latin typeface="Arial-Rounded" pitchFamily="34" charset="0"/>
                <a:ea typeface="字魂59号-创粗黑"/>
                <a:cs typeface="字魂59号-创粗黑"/>
                <a:sym typeface="Chivo Light"/>
              </a:rPr>
              <a:t>Tiết</a:t>
            </a:r>
            <a:r>
              <a:rPr lang="en-US" altLang="en-US" sz="8500" dirty="0">
                <a:solidFill>
                  <a:srgbClr val="181717"/>
                </a:solidFill>
                <a:latin typeface="Arial-Rounded" pitchFamily="34" charset="0"/>
                <a:ea typeface="字魂59号-创粗黑"/>
                <a:cs typeface="字魂59号-创粗黑"/>
                <a:sym typeface="Chivo Light"/>
              </a:rPr>
              <a:t> </a:t>
            </a:r>
            <a:r>
              <a:rPr lang="en-US" altLang="en-US" sz="8500" dirty="0" smtClean="0">
                <a:solidFill>
                  <a:srgbClr val="181717"/>
                </a:solidFill>
                <a:latin typeface="Arial-Rounded" pitchFamily="34" charset="0"/>
                <a:ea typeface="字魂59号-创粗黑"/>
                <a:cs typeface="字魂59号-创粗黑"/>
                <a:sym typeface="Chivo Light"/>
              </a:rPr>
              <a:t>3</a:t>
            </a:r>
            <a:endParaRPr lang="en-US" altLang="en-US" sz="8500" dirty="0">
              <a:solidFill>
                <a:srgbClr val="FF0000"/>
              </a:solidFill>
              <a:latin typeface="Arial-Rounded" pitchFamily="34" charset="0"/>
              <a:ea typeface="字魂59号-创粗黑"/>
              <a:cs typeface="字魂59号-创粗黑"/>
              <a:sym typeface="Chivo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587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7800" y="1302935"/>
            <a:ext cx="4038600" cy="1296561"/>
            <a:chOff x="2744315" y="1595348"/>
            <a:chExt cx="4987154" cy="1598392"/>
          </a:xfrm>
          <a:solidFill>
            <a:srgbClr val="ABDB77"/>
          </a:solidFill>
        </p:grpSpPr>
        <p:sp>
          <p:nvSpPr>
            <p:cNvPr id="6" name="Right Arrow 5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srgbClr val="FF7C8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2470" y="1962949"/>
              <a:ext cx="4758999" cy="796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1.Viết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600" b="1" kern="0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6758" y="1414995"/>
            <a:ext cx="1295802" cy="1184501"/>
            <a:chOff x="2210284" y="3447251"/>
            <a:chExt cx="826089" cy="809063"/>
          </a:xfrm>
        </p:grpSpPr>
        <p:sp>
          <p:nvSpPr>
            <p:cNvPr id="9" name="Oval 8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155"/>
            <a:ext cx="4312579" cy="37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751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304801" y="217575"/>
            <a:ext cx="8762999" cy="469357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2)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57002" y="794446"/>
            <a:ext cx="6096197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PUPS PRESENTATION by kkj19691 on Genial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829916"/>
            <a:ext cx="2228452" cy="2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52" y="3067761"/>
            <a:ext cx="1905000" cy="19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8" y="1302515"/>
            <a:ext cx="3618461" cy="36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6450" y="16343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874120"/>
            <a:ext cx="5486399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- Con chữ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(kiểu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2)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 vừa cao mấy ô li?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381530" y="3546070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23293" y="3519415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3294" y="2757415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6 ô 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3293" y="1962150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7 ô li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44" y="1339631"/>
            <a:ext cx="3618461" cy="36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209550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2400" y="895350"/>
            <a:ext cx="4800600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390045" y="365188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1 ô li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2 ô li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2,5 ô li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398296"/>
            <a:ext cx="3522237" cy="35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800" y="726328"/>
            <a:ext cx="7467600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391646" y="2022074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5 ô li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22867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6 ô li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5970" y="133350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44" y="1339631"/>
            <a:ext cx="3618461" cy="36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10"/>
  <p:tag name="KSO_WM_TAG_VERSION" val="1.0"/>
  <p:tag name="KSO_WM_SLIDE_ID" val="custom16031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81*122"/>
  <p:tag name="KSO_WM_SLIDE_SIZE" val="799*2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4"/>
  <p:tag name="KSO_WM_SLIDE_LAYOUT" val="a_f"/>
  <p:tag name="KSO_WM_SLIDE_LAYOUT_CNT" val="1_3"/>
  <p:tag name="KSO_WM_SLIDE_TYPE" val="title"/>
  <p:tag name="KSO_WM_BEAUTIFY_FLAG" val="#wm#"/>
  <p:tag name="KSO_WM_COMBINE_RELATE_SLIDE_ID" val="background20176916_1"/>
  <p:tag name="KSO_WM_TEMPLATE_CATEGORY" val="custom"/>
  <p:tag name="KSO_WM_TEMPLATE_INDEX" val="160310"/>
  <p:tag name="KSO_WM_SLIDE_ID" val="custom20177371_1"/>
  <p:tag name="KSO_WM_SLIDE_INDEX" val="1"/>
  <p:tag name="KSO_WM_TEMPLATE_SUBCATEGORY" val="combine"/>
  <p:tag name="KSO_WM_TEMPLATE_THUMBS_INDEX" val="1、3、4、5、6、12、13、19、26、31、32、33、"/>
  <p:tag name="KSO_WM_DIAGRAM_GROUP_CODE" val="-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384</Words>
  <Application>Microsoft Office PowerPoint</Application>
  <PresentationFormat>On-screen Show (16:9)</PresentationFormat>
  <Paragraphs>80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微软雅黑</vt:lpstr>
      <vt:lpstr>宋体</vt:lpstr>
      <vt:lpstr>.VnAvant</vt:lpstr>
      <vt:lpstr>Arial</vt:lpstr>
      <vt:lpstr>Arial-Rounded</vt:lpstr>
      <vt:lpstr>Calibri</vt:lpstr>
      <vt:lpstr>Calibri Light</vt:lpstr>
      <vt:lpstr>Century Gothic</vt:lpstr>
      <vt:lpstr>Chivo Light</vt:lpstr>
      <vt:lpstr>HP001 4 hàng</vt:lpstr>
      <vt:lpstr>inpin heiti</vt:lpstr>
      <vt:lpstr>Times New Roman</vt:lpstr>
      <vt:lpstr>字魂59号-创粗黑</vt:lpstr>
      <vt:lpstr>Office Theme</vt:lpstr>
      <vt:lpstr>Office 主题</vt:lpstr>
      <vt:lpstr>3_Office 主题</vt:lpstr>
      <vt:lpstr>6_Office 主题</vt:lpstr>
      <vt:lpstr>2_Office 主题</vt:lpstr>
      <vt:lpstr>4_Office 主题</vt:lpstr>
      <vt:lpstr>1_Office 主题</vt:lpstr>
      <vt:lpstr>5_Office 主题</vt:lpstr>
      <vt:lpstr>1_Office Theme</vt:lpstr>
      <vt:lpstr>2_Office Theme</vt:lpstr>
      <vt:lpstr>4_Office Theme</vt:lpstr>
      <vt:lpstr>7_Office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12</cp:revision>
  <dcterms:created xsi:type="dcterms:W3CDTF">2021-12-01T15:26:58Z</dcterms:created>
  <dcterms:modified xsi:type="dcterms:W3CDTF">2022-04-15T06:55:27Z</dcterms:modified>
</cp:coreProperties>
</file>