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74" r:id="rId2"/>
    <p:sldId id="2007577175" r:id="rId3"/>
    <p:sldId id="2007577160" r:id="rId4"/>
    <p:sldId id="427" r:id="rId5"/>
    <p:sldId id="2007577142" r:id="rId6"/>
    <p:sldId id="2007577172" r:id="rId7"/>
    <p:sldId id="2007577176" r:id="rId8"/>
    <p:sldId id="395" r:id="rId9"/>
    <p:sldId id="402" r:id="rId10"/>
    <p:sldId id="2007577173" r:id="rId11"/>
    <p:sldId id="281" r:id="rId12"/>
    <p:sldId id="2007577177" r:id="rId13"/>
    <p:sldId id="200757717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CCFF99"/>
    <a:srgbClr val="CC99FF"/>
    <a:srgbClr val="000066"/>
    <a:srgbClr val="33CCFF"/>
    <a:srgbClr val="0099FF"/>
    <a:srgbClr val="0099CC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43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8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5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image" Target="../media/image6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5.wmf"/><Relationship Id="rId3" Type="http://schemas.openxmlformats.org/officeDocument/2006/relationships/control" Target="../activeX/activeX2.xml"/><Relationship Id="rId7" Type="http://schemas.openxmlformats.org/officeDocument/2006/relationships/image" Target="../media/image27.png"/><Relationship Id="rId12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3.wmf"/><Relationship Id="rId5" Type="http://schemas.openxmlformats.org/officeDocument/2006/relationships/control" Target="../activeX/activeX4.xml"/><Relationship Id="rId10" Type="http://schemas.openxmlformats.org/officeDocument/2006/relationships/image" Target="../media/image30.png"/><Relationship Id="rId4" Type="http://schemas.openxmlformats.org/officeDocument/2006/relationships/control" Target="../activeX/activeX3.xml"/><Relationship Id="rId9" Type="http://schemas.openxmlformats.org/officeDocument/2006/relationships/image" Target="../media/image29.png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microsoft.com/office/2007/relationships/hdphoto" Target="../media/hdphoto3.wdp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90: Thu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077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6385" cy="964069"/>
            <a:chOff x="-3583566" y="258911"/>
            <a:chExt cx="10022863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715316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442BECCD-1D47-4BBF-82FB-2BD58D440A7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56" b="80000" l="5833" r="94167">
                        <a14:foregroundMark x1="7500" y1="73333" x2="7500" y2="73333"/>
                        <a14:foregroundMark x1="87222" y1="37222" x2="87222" y2="37222"/>
                        <a14:foregroundMark x1="94167" y1="26111" x2="94167" y2="26111"/>
                        <a14:foregroundMark x1="90000" y1="20556" x2="90000" y2="20556"/>
                        <a14:foregroundMark x1="91111" y1="53611" x2="91111" y2="53611"/>
                        <a14:foregroundMark x1="88333" y1="47500" x2="88333" y2="47500"/>
                        <a14:foregroundMark x1="64167" y1="74444" x2="64167" y2="74444"/>
                        <a14:foregroundMark x1="5833" y1="74444" x2="5833" y2="74444"/>
                        <a14:backgroundMark x1="72222" y1="75278" x2="84444" y2="79722"/>
                        <a14:backgroundMark x1="66389" y1="73333" x2="75556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18" b="17380"/>
          <a:stretch/>
        </p:blipFill>
        <p:spPr>
          <a:xfrm>
            <a:off x="6771286" y="3138802"/>
            <a:ext cx="1144769" cy="7092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1187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6E95307-7E71-4248-BEAF-2EE7F3A0C9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4244991" y="1930254"/>
            <a:ext cx="1055848" cy="70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E436728-29B4-4D7D-BC95-71CAA1F8242A}"/>
              </a:ext>
            </a:extLst>
          </p:cNvPr>
          <p:cNvSpPr txBox="1"/>
          <p:nvPr/>
        </p:nvSpPr>
        <p:spPr>
          <a:xfrm>
            <a:off x="9528031" y="30202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925C7BD-A93A-4FA7-BCBD-006492EE5C0B}"/>
              </a:ext>
            </a:extLst>
          </p:cNvPr>
          <p:cNvCxnSpPr>
            <a:cxnSpLocks/>
          </p:cNvCxnSpPr>
          <p:nvPr/>
        </p:nvCxnSpPr>
        <p:spPr>
          <a:xfrm flipH="1">
            <a:off x="8379397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438873A-0809-4180-AFC6-D06018E2C74A}"/>
              </a:ext>
            </a:extLst>
          </p:cNvPr>
          <p:cNvCxnSpPr>
            <a:cxnSpLocks/>
          </p:cNvCxnSpPr>
          <p:nvPr/>
        </p:nvCxnSpPr>
        <p:spPr>
          <a:xfrm flipH="1">
            <a:off x="8539905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760DE7C-1470-4F48-A200-93A099CB3285}"/>
              </a:ext>
            </a:extLst>
          </p:cNvPr>
          <p:cNvCxnSpPr>
            <a:cxnSpLocks/>
          </p:cNvCxnSpPr>
          <p:nvPr/>
        </p:nvCxnSpPr>
        <p:spPr>
          <a:xfrm flipH="1">
            <a:off x="8700413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A531AC9-B3A7-4DDD-A434-9CE23A046775}"/>
              </a:ext>
            </a:extLst>
          </p:cNvPr>
          <p:cNvCxnSpPr>
            <a:cxnSpLocks/>
          </p:cNvCxnSpPr>
          <p:nvPr/>
        </p:nvCxnSpPr>
        <p:spPr>
          <a:xfrm flipH="1">
            <a:off x="8859029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A8325D1-3F20-4BD3-8B2C-99121267E2DC}"/>
              </a:ext>
            </a:extLst>
          </p:cNvPr>
          <p:cNvCxnSpPr>
            <a:cxnSpLocks/>
          </p:cNvCxnSpPr>
          <p:nvPr/>
        </p:nvCxnSpPr>
        <p:spPr>
          <a:xfrm>
            <a:off x="8323243" y="332764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982898F1-BDF3-42D8-9EDE-E78315FC0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2239" y="4491157"/>
            <a:ext cx="682001" cy="44427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912D36C9-F72C-45F6-97D3-7F6EE97AFC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94113" y="1857841"/>
            <a:ext cx="1116204" cy="64491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F88CB8-A6BE-4B6C-94FD-F598B5ACBB07}"/>
              </a:ext>
            </a:extLst>
          </p:cNvPr>
          <p:cNvCxnSpPr>
            <a:cxnSpLocks/>
          </p:cNvCxnSpPr>
          <p:nvPr/>
        </p:nvCxnSpPr>
        <p:spPr>
          <a:xfrm flipH="1">
            <a:off x="8019535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B5CF5BB-BD9B-4FCC-B136-60BD673F3E02}"/>
              </a:ext>
            </a:extLst>
          </p:cNvPr>
          <p:cNvCxnSpPr>
            <a:cxnSpLocks/>
          </p:cNvCxnSpPr>
          <p:nvPr/>
        </p:nvCxnSpPr>
        <p:spPr>
          <a:xfrm flipH="1">
            <a:off x="8180043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B1F0304-7DEC-4332-AE19-3A5344E12A7D}"/>
              </a:ext>
            </a:extLst>
          </p:cNvPr>
          <p:cNvCxnSpPr>
            <a:cxnSpLocks/>
          </p:cNvCxnSpPr>
          <p:nvPr/>
        </p:nvCxnSpPr>
        <p:spPr>
          <a:xfrm flipH="1">
            <a:off x="8340551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CDC0127-7EE8-452C-BC03-CA6A386246DD}"/>
              </a:ext>
            </a:extLst>
          </p:cNvPr>
          <p:cNvCxnSpPr>
            <a:cxnSpLocks/>
          </p:cNvCxnSpPr>
          <p:nvPr/>
        </p:nvCxnSpPr>
        <p:spPr>
          <a:xfrm flipH="1">
            <a:off x="8499167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2A22C8E-F96C-4413-BE28-C291D02E4ED7}"/>
              </a:ext>
            </a:extLst>
          </p:cNvPr>
          <p:cNvCxnSpPr>
            <a:cxnSpLocks/>
          </p:cNvCxnSpPr>
          <p:nvPr/>
        </p:nvCxnSpPr>
        <p:spPr>
          <a:xfrm>
            <a:off x="7963381" y="4453733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CD52C3A-6E8B-4492-AA57-CE38262ED9D5}"/>
              </a:ext>
            </a:extLst>
          </p:cNvPr>
          <p:cNvCxnSpPr>
            <a:cxnSpLocks/>
          </p:cNvCxnSpPr>
          <p:nvPr/>
        </p:nvCxnSpPr>
        <p:spPr>
          <a:xfrm flipH="1">
            <a:off x="9093305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35A9909-9C54-4D07-BF79-8F898D8725DE}"/>
              </a:ext>
            </a:extLst>
          </p:cNvPr>
          <p:cNvCxnSpPr>
            <a:cxnSpLocks/>
          </p:cNvCxnSpPr>
          <p:nvPr/>
        </p:nvCxnSpPr>
        <p:spPr>
          <a:xfrm flipH="1">
            <a:off x="9253813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F95DA8-8172-44FA-884C-1DBAAB1B9A5B}"/>
              </a:ext>
            </a:extLst>
          </p:cNvPr>
          <p:cNvCxnSpPr>
            <a:cxnSpLocks/>
          </p:cNvCxnSpPr>
          <p:nvPr/>
        </p:nvCxnSpPr>
        <p:spPr>
          <a:xfrm flipH="1">
            <a:off x="9414321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B8647C1-F3D6-45FB-9934-A758ED8EA490}"/>
              </a:ext>
            </a:extLst>
          </p:cNvPr>
          <p:cNvCxnSpPr>
            <a:cxnSpLocks/>
          </p:cNvCxnSpPr>
          <p:nvPr/>
        </p:nvCxnSpPr>
        <p:spPr>
          <a:xfrm flipH="1">
            <a:off x="9572937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F35F896-3617-49E3-9E56-60D10D7B2A6B}"/>
              </a:ext>
            </a:extLst>
          </p:cNvPr>
          <p:cNvCxnSpPr>
            <a:cxnSpLocks/>
          </p:cNvCxnSpPr>
          <p:nvPr/>
        </p:nvCxnSpPr>
        <p:spPr>
          <a:xfrm>
            <a:off x="9037151" y="445392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73352B-C172-4E69-BC65-C52773F8C31E}"/>
              </a:ext>
            </a:extLst>
          </p:cNvPr>
          <p:cNvCxnSpPr>
            <a:cxnSpLocks/>
          </p:cNvCxnSpPr>
          <p:nvPr/>
        </p:nvCxnSpPr>
        <p:spPr>
          <a:xfrm flipH="1">
            <a:off x="10077344" y="430429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619C304-1F57-4205-AF5D-D3AACD82A2BE}"/>
              </a:ext>
            </a:extLst>
          </p:cNvPr>
          <p:cNvSpPr txBox="1"/>
          <p:nvPr/>
        </p:nvSpPr>
        <p:spPr>
          <a:xfrm>
            <a:off x="10627247" y="4080592"/>
            <a:ext cx="839974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3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00547 0.105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10556 L 0.06927 0.3553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0.48658 L 0.06927 0.35533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46829 L -0.29948 0.3715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1523 0.09399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9399 L -0.01901 0.2254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1 0.22547 L 0.05365 0.191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1919 L 0.06406 0.3032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30324 L -0.0026 0.5018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50186 L 0.35287 0.1037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0.10371 L 0.3901 0.2287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11 0.22871 L 0.3112 0.2467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24676 L 0.26615 0.378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5 0.37871 L 0.36198 0.4942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12697" y="3606187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598941" y="3606187"/>
            <a:ext cx="6957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9218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897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E032B-D97C-4FA4-9EAB-99764F7C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id="{F4ED91AB-F7D1-4C20-89DB-1C6B230AB311}"/>
              </a:ext>
            </a:extLst>
          </p:cNvPr>
          <p:cNvSpPr txBox="1"/>
          <p:nvPr/>
        </p:nvSpPr>
        <p:spPr>
          <a:xfrm>
            <a:off x="2700202" y="3153167"/>
            <a:ext cx="646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467043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E61474-389A-4E10-BA1F-642B0DC83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023" y="743934"/>
            <a:ext cx="8939035" cy="3673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5AB124-76F5-4595-AE6E-E145C17DE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86157" y="3777501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42FF9E1-E235-4BB2-BDF3-45BAC94055F9}"/>
              </a:ext>
            </a:extLst>
          </p:cNvPr>
          <p:cNvSpPr/>
          <p:nvPr/>
        </p:nvSpPr>
        <p:spPr>
          <a:xfrm>
            <a:off x="2644210" y="4841272"/>
            <a:ext cx="7521617" cy="648930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D1F903E-F378-4A2A-913F-89F963675321}"/>
              </a:ext>
            </a:extLst>
          </p:cNvPr>
          <p:cNvSpPr/>
          <p:nvPr/>
        </p:nvSpPr>
        <p:spPr>
          <a:xfrm>
            <a:off x="2644210" y="4830847"/>
            <a:ext cx="7794847" cy="1011112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167360-3849-4FF7-8998-E12B0A0406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6405018" y="1009239"/>
            <a:ext cx="2469397" cy="1429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140397-843B-4326-8656-00607AC543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8455372" y="2642511"/>
            <a:ext cx="1787854" cy="103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C259E9-E9DD-47F6-B4BB-F0933CFD9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562273" y="1018079"/>
            <a:ext cx="1702340" cy="1412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F1E3B9-3E68-4E72-86C3-B4AF329D30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126528" y="2748584"/>
            <a:ext cx="1702340" cy="1412286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2DC77C2E-2A44-4901-8250-823102663C67}"/>
              </a:ext>
            </a:extLst>
          </p:cNvPr>
          <p:cNvSpPr/>
          <p:nvPr/>
        </p:nvSpPr>
        <p:spPr>
          <a:xfrm>
            <a:off x="2627783" y="4796215"/>
            <a:ext cx="8849842" cy="131785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thêm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nhầm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lẫn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75304" y="1955255"/>
            <a:ext cx="760703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PHÁ</a:t>
            </a:r>
            <a:endParaRPr lang="en-US" sz="5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MỚI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2A1C9D07-8B24-45D5-A65B-3CE67615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15" y="598018"/>
            <a:ext cx="8023356" cy="3296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DCE002D-F45E-45CD-9846-4A164F476016}"/>
              </a:ext>
            </a:extLst>
          </p:cNvPr>
          <p:cNvSpPr txBox="1"/>
          <p:nvPr/>
        </p:nvSpPr>
        <p:spPr>
          <a:xfrm>
            <a:off x="893998" y="4288661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A863AB7-8502-4B93-BEDA-D521881FDD57}"/>
              </a:ext>
            </a:extLst>
          </p:cNvPr>
          <p:cNvCxnSpPr/>
          <p:nvPr/>
        </p:nvCxnSpPr>
        <p:spPr>
          <a:xfrm flipH="1">
            <a:off x="433606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C116B8-3F9D-4FED-8390-F53700AB8EBE}"/>
              </a:ext>
            </a:extLst>
          </p:cNvPr>
          <p:cNvCxnSpPr/>
          <p:nvPr/>
        </p:nvCxnSpPr>
        <p:spPr>
          <a:xfrm flipH="1">
            <a:off x="4481975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67FFFF-C7C0-4763-AE73-249941984DC2}"/>
              </a:ext>
            </a:extLst>
          </p:cNvPr>
          <p:cNvCxnSpPr/>
          <p:nvPr/>
        </p:nvCxnSpPr>
        <p:spPr>
          <a:xfrm flipH="1">
            <a:off x="462789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9A39981-6FF3-42D9-902F-E48695766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411248" y="924813"/>
            <a:ext cx="1630840" cy="942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AEBA93-2334-4E44-95F9-5AB3DC168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338290" y="1775333"/>
            <a:ext cx="1630840" cy="942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CE43AE-DEB8-45CA-A93A-A99F1E143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973503" y="3251351"/>
            <a:ext cx="1630840" cy="942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C3E388-8D50-4071-808C-64CC1830F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723056" y="3259120"/>
            <a:ext cx="1630840" cy="9422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37A0EC-4C07-4E54-9429-2E9C3DE336C8}"/>
              </a:ext>
            </a:extLst>
          </p:cNvPr>
          <p:cNvCxnSpPr/>
          <p:nvPr/>
        </p:nvCxnSpPr>
        <p:spPr>
          <a:xfrm flipH="1">
            <a:off x="4773805" y="428487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3A1B097-CEF0-4861-B861-4211ACE4B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7651410" y="2350487"/>
            <a:ext cx="1630840" cy="9422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16295C-A5B4-459E-8ABF-B989BED87D6D}"/>
              </a:ext>
            </a:extLst>
          </p:cNvPr>
          <p:cNvCxnSpPr>
            <a:cxnSpLocks/>
          </p:cNvCxnSpPr>
          <p:nvPr/>
        </p:nvCxnSpPr>
        <p:spPr>
          <a:xfrm>
            <a:off x="4347770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75CE4F5-26E8-422F-82B4-601E936E2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036177" y="2075264"/>
            <a:ext cx="1630840" cy="94226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53B73-394D-47C8-AF3F-3D77826F5B07}"/>
              </a:ext>
            </a:extLst>
          </p:cNvPr>
          <p:cNvCxnSpPr/>
          <p:nvPr/>
        </p:nvCxnSpPr>
        <p:spPr>
          <a:xfrm flipH="1">
            <a:off x="5345755" y="429531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1757D8F-9FE4-47C1-8215-F08A51C081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420944" y="1926821"/>
            <a:ext cx="1630840" cy="94226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7BFE5D-AEA5-4456-84BA-B90B0EBB50C9}"/>
              </a:ext>
            </a:extLst>
          </p:cNvPr>
          <p:cNvCxnSpPr/>
          <p:nvPr/>
        </p:nvCxnSpPr>
        <p:spPr>
          <a:xfrm flipH="1">
            <a:off x="5476834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F8B1AC-3C9C-4391-85F7-50C2424187A5}"/>
              </a:ext>
            </a:extLst>
          </p:cNvPr>
          <p:cNvCxnSpPr/>
          <p:nvPr/>
        </p:nvCxnSpPr>
        <p:spPr>
          <a:xfrm flipH="1">
            <a:off x="5607913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9BD1BB3-099A-44A2-9DF0-043F7E8B3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761779" y="1687887"/>
            <a:ext cx="1630840" cy="942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141D27D-7934-489A-8958-E8429A8D6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9141742" y="1414012"/>
            <a:ext cx="1630840" cy="94226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EFD81F-F0C3-45AB-97A8-69AED303982B}"/>
              </a:ext>
            </a:extLst>
          </p:cNvPr>
          <p:cNvCxnSpPr/>
          <p:nvPr/>
        </p:nvCxnSpPr>
        <p:spPr>
          <a:xfrm flipH="1">
            <a:off x="5753111" y="428487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0E6A788-96FD-41C5-B630-364FF06CED7B}"/>
              </a:ext>
            </a:extLst>
          </p:cNvPr>
          <p:cNvSpPr/>
          <p:nvPr/>
        </p:nvSpPr>
        <p:spPr>
          <a:xfrm>
            <a:off x="6902867" y="451943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C360F6-11B0-490D-9200-06224626993D}"/>
              </a:ext>
            </a:extLst>
          </p:cNvPr>
          <p:cNvSpPr txBox="1"/>
          <p:nvPr/>
        </p:nvSpPr>
        <p:spPr>
          <a:xfrm>
            <a:off x="7620074" y="398757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F4C7B0-DC60-40E7-B74A-2BE950A538F4}"/>
              </a:ext>
            </a:extLst>
          </p:cNvPr>
          <p:cNvSpPr txBox="1"/>
          <p:nvPr/>
        </p:nvSpPr>
        <p:spPr>
          <a:xfrm>
            <a:off x="893998" y="5011827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018FD7E-0528-40DE-AB15-70CBD64BF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114568" y="1945872"/>
            <a:ext cx="1630840" cy="94226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87AB0E-0C7C-43AE-A865-7C63A8F4657F}"/>
              </a:ext>
            </a:extLst>
          </p:cNvPr>
          <p:cNvCxnSpPr/>
          <p:nvPr/>
        </p:nvCxnSpPr>
        <p:spPr>
          <a:xfrm flipH="1">
            <a:off x="4190145" y="510434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FB5573BB-E0B7-4131-B841-2D50239AB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517602" y="1738359"/>
            <a:ext cx="1630840" cy="94226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03B814-3294-464A-A0E7-5F44728BE4B7}"/>
              </a:ext>
            </a:extLst>
          </p:cNvPr>
          <p:cNvCxnSpPr/>
          <p:nvPr/>
        </p:nvCxnSpPr>
        <p:spPr>
          <a:xfrm flipH="1">
            <a:off x="4347770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84A0DF3D-76B6-4B5D-976A-F168F012B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553567" y="1785830"/>
            <a:ext cx="1630840" cy="94226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6AC1EC7-132D-4C03-80DF-A5CCCB906A9F}"/>
              </a:ext>
            </a:extLst>
          </p:cNvPr>
          <p:cNvCxnSpPr/>
          <p:nvPr/>
        </p:nvCxnSpPr>
        <p:spPr>
          <a:xfrm flipH="1">
            <a:off x="4505395" y="511033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FEFBC53A-84A3-4DD9-B441-C691709DE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921839" y="1967170"/>
            <a:ext cx="1630840" cy="94226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D4C51F9-D0C1-4BC8-B754-64DADE42AD71}"/>
              </a:ext>
            </a:extLst>
          </p:cNvPr>
          <p:cNvCxnSpPr/>
          <p:nvPr/>
        </p:nvCxnSpPr>
        <p:spPr>
          <a:xfrm flipH="1">
            <a:off x="4664816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D8487E9-97CF-4AF4-910E-23CC54570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1450">
            <a:off x="2499517" y="2967851"/>
            <a:ext cx="1630840" cy="94226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D51C28-45B9-4319-ACC9-D396AD8A986E}"/>
              </a:ext>
            </a:extLst>
          </p:cNvPr>
          <p:cNvCxnSpPr>
            <a:cxnSpLocks/>
          </p:cNvCxnSpPr>
          <p:nvPr/>
        </p:nvCxnSpPr>
        <p:spPr>
          <a:xfrm>
            <a:off x="4213095" y="5146910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08582FA4-3EDD-4F3D-AC9B-D641556EA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1316">
            <a:off x="2341804" y="2582610"/>
            <a:ext cx="1630840" cy="94226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9D860C-ABEB-4150-976D-F26CA3D2DC93}"/>
              </a:ext>
            </a:extLst>
          </p:cNvPr>
          <p:cNvCxnSpPr/>
          <p:nvPr/>
        </p:nvCxnSpPr>
        <p:spPr>
          <a:xfrm flipH="1">
            <a:off x="5157690" y="510434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072559B-F075-42AE-BBE7-71A02D04A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5439">
            <a:off x="3812458" y="2380504"/>
            <a:ext cx="1630840" cy="94226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8D1D0A6-1418-4463-8739-719A1898CF5C}"/>
              </a:ext>
            </a:extLst>
          </p:cNvPr>
          <p:cNvCxnSpPr/>
          <p:nvPr/>
        </p:nvCxnSpPr>
        <p:spPr>
          <a:xfrm flipH="1">
            <a:off x="5299156" y="511622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F9660E1F-35C8-4093-B042-3BD1C390B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4837">
            <a:off x="3815270" y="2745368"/>
            <a:ext cx="1630840" cy="94226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466A2B3-6949-4117-BDC8-200D01362574}"/>
              </a:ext>
            </a:extLst>
          </p:cNvPr>
          <p:cNvCxnSpPr/>
          <p:nvPr/>
        </p:nvCxnSpPr>
        <p:spPr>
          <a:xfrm flipH="1">
            <a:off x="5461998" y="512380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7BE75AD0-9B6C-4233-BBB0-143AF60BE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250453" y="2641836"/>
            <a:ext cx="1630840" cy="94226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667B38-4014-45B3-86CC-2F07D9B9A934}"/>
              </a:ext>
            </a:extLst>
          </p:cNvPr>
          <p:cNvCxnSpPr/>
          <p:nvPr/>
        </p:nvCxnSpPr>
        <p:spPr>
          <a:xfrm flipH="1">
            <a:off x="5607196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3A37598C-96E7-46F4-993A-07506C1A8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606459" y="2772213"/>
            <a:ext cx="1630840" cy="94226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48F8B7D-B13D-493D-B169-8CF48156B4B1}"/>
              </a:ext>
            </a:extLst>
          </p:cNvPr>
          <p:cNvCxnSpPr>
            <a:cxnSpLocks/>
          </p:cNvCxnSpPr>
          <p:nvPr/>
        </p:nvCxnSpPr>
        <p:spPr>
          <a:xfrm>
            <a:off x="5161930" y="5135059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74B29BA3-6F20-4B56-A61D-EE8E5C842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6312634" y="2967850"/>
            <a:ext cx="1630840" cy="94226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9C6844-B3C1-4EBD-BB10-48AC9C2426DB}"/>
              </a:ext>
            </a:extLst>
          </p:cNvPr>
          <p:cNvCxnSpPr>
            <a:cxnSpLocks/>
          </p:cNvCxnSpPr>
          <p:nvPr/>
        </p:nvCxnSpPr>
        <p:spPr>
          <a:xfrm flipH="1">
            <a:off x="6093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4D49AB72-0FA3-4717-8396-020EECDA0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018549" y="3119519"/>
            <a:ext cx="1630840" cy="942263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C25544B-9999-4F18-BE58-C265FD149A5B}"/>
              </a:ext>
            </a:extLst>
          </p:cNvPr>
          <p:cNvCxnSpPr>
            <a:cxnSpLocks/>
          </p:cNvCxnSpPr>
          <p:nvPr/>
        </p:nvCxnSpPr>
        <p:spPr>
          <a:xfrm flipH="1">
            <a:off x="6255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8F633341-3CCC-4AB8-98E9-B6A151712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414741" y="3299239"/>
            <a:ext cx="1630840" cy="942263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2A4D134-1531-417F-BDA9-30E550EA4142}"/>
              </a:ext>
            </a:extLst>
          </p:cNvPr>
          <p:cNvCxnSpPr>
            <a:cxnSpLocks/>
          </p:cNvCxnSpPr>
          <p:nvPr/>
        </p:nvCxnSpPr>
        <p:spPr>
          <a:xfrm flipH="1">
            <a:off x="6397327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595ADBDC-5308-4CD0-BE5E-0DFF000A9E5A}"/>
              </a:ext>
            </a:extLst>
          </p:cNvPr>
          <p:cNvSpPr/>
          <p:nvPr/>
        </p:nvSpPr>
        <p:spPr>
          <a:xfrm>
            <a:off x="6874990" y="541944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6F497B-D6A6-45DE-979D-F114AD59B642}"/>
              </a:ext>
            </a:extLst>
          </p:cNvPr>
          <p:cNvSpPr txBox="1"/>
          <p:nvPr/>
        </p:nvSpPr>
        <p:spPr>
          <a:xfrm>
            <a:off x="7445377" y="4962123"/>
            <a:ext cx="89399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80550DA-0675-4C08-AC4D-F713D7EBAD4B}"/>
              </a:ext>
            </a:extLst>
          </p:cNvPr>
          <p:cNvCxnSpPr>
            <a:cxnSpLocks/>
          </p:cNvCxnSpPr>
          <p:nvPr/>
        </p:nvCxnSpPr>
        <p:spPr>
          <a:xfrm>
            <a:off x="4347769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3" grpId="0" animBg="1"/>
      <p:bldP spid="30" grpId="0"/>
      <p:bldP spid="31" grpId="0"/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879C363-C1F6-4CCC-8EDB-D83B06F29220}"/>
              </a:ext>
            </a:extLst>
          </p:cNvPr>
          <p:cNvSpPr/>
          <p:nvPr/>
        </p:nvSpPr>
        <p:spPr>
          <a:xfrm>
            <a:off x="400050" y="365980"/>
            <a:ext cx="11290976" cy="5822890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8ACCAF-A4A2-45EF-9930-AFCED75B15CE}"/>
              </a:ext>
            </a:extLst>
          </p:cNvPr>
          <p:cNvGrpSpPr/>
          <p:nvPr/>
        </p:nvGrpSpPr>
        <p:grpSpPr>
          <a:xfrm>
            <a:off x="500974" y="262624"/>
            <a:ext cx="11190052" cy="3152476"/>
            <a:chOff x="486382" y="358709"/>
            <a:chExt cx="11190052" cy="31524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C81B4FA-2D42-4749-8FDB-72276D4B7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45"/>
            <a:stretch/>
          </p:blipFill>
          <p:spPr>
            <a:xfrm>
              <a:off x="1168939" y="510703"/>
              <a:ext cx="3429000" cy="2724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FEE3FA-DFC2-419E-8EDB-4449F119C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093722" y="462065"/>
              <a:ext cx="3429000" cy="25707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0E4450-3585-467D-ADCC-BD28CF8F9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2631331" y="938720"/>
              <a:ext cx="3429000" cy="25724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8E8EB02-324C-48F1-8545-EBE24E601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76"/>
            <a:stretch/>
          </p:blipFill>
          <p:spPr>
            <a:xfrm>
              <a:off x="486382" y="938720"/>
              <a:ext cx="3429000" cy="24902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6F2157-3F0D-426D-8A24-36DD2C71A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732261" y="907103"/>
              <a:ext cx="3429000" cy="25707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2C8C31-AF6A-43F0-974A-78333C36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99" y="2603405"/>
              <a:ext cx="954129" cy="7434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BF76328-EB65-4F4F-B415-AD826F389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492" y="1626990"/>
              <a:ext cx="702881" cy="63473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5BD22DE-0CFE-455B-B730-29B10569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95" y="2462313"/>
              <a:ext cx="675494" cy="6347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5C6B789-629C-4762-917A-3861CA83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056" y="2491792"/>
              <a:ext cx="954129" cy="74341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D0918D9-F4F5-45FC-924A-E9478919B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07" y="2016813"/>
              <a:ext cx="702881" cy="63473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C6D8AA9-6DD6-4ADC-A597-AABFE410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10" y="2651544"/>
              <a:ext cx="675494" cy="6347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8C812F9-E9B4-430A-B256-B6290451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189" y="907103"/>
              <a:ext cx="675494" cy="6347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7858681-4687-4A97-B528-046F6CB9A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14"/>
            <a:stretch/>
          </p:blipFill>
          <p:spPr>
            <a:xfrm>
              <a:off x="6840165" y="358709"/>
              <a:ext cx="3429000" cy="267414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84D5B0E-B65C-406D-A46D-AD6527DEC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6794120" y="937044"/>
              <a:ext cx="3429000" cy="25724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677B23C-8705-4A40-AB4D-7F1C1FF8B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0"/>
            <a:stretch/>
          </p:blipFill>
          <p:spPr>
            <a:xfrm>
              <a:off x="8247434" y="935368"/>
              <a:ext cx="3429000" cy="257414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6B37D46-089D-4EE4-86D4-8303B238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251" y="1080525"/>
              <a:ext cx="675494" cy="63473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A269584-304F-4B12-B419-FEFA6638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446" y="1715256"/>
              <a:ext cx="675494" cy="63473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D5990DF-43CC-4FCC-8FA5-31958C297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619" y="1080525"/>
              <a:ext cx="675494" cy="63473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DB25CEB-91C0-4AE0-AACC-B47CD7628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504" y="2000127"/>
              <a:ext cx="675494" cy="6347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644E10-A23C-48F8-9F99-2A7356B1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81" y="2546131"/>
              <a:ext cx="675494" cy="63473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C9BC5C4-5E8A-4900-932B-2156CB8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245" y="2463217"/>
              <a:ext cx="675494" cy="6347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19FEEC5-F2EC-4F37-8A0C-49FED566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962" y="1222767"/>
              <a:ext cx="675494" cy="63473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025BDA8-EDDD-4BD5-9909-E7ECEBCCF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791" y="912808"/>
              <a:ext cx="954129" cy="74341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A1D898-E6B3-420B-BD8D-C314C009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15" y="2649868"/>
              <a:ext cx="954129" cy="74341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2C6E250-B9DE-493F-AD63-B0E98390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276" y="1686434"/>
              <a:ext cx="954129" cy="74341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28F8500-F557-4160-B06C-531DE73D8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05" y="1314728"/>
              <a:ext cx="954129" cy="74341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2531E83-9B43-4720-911C-32202B1C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418" y="2712085"/>
              <a:ext cx="702881" cy="63473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6FCDA88-D670-4D75-AF1D-F8114C5D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171" y="1795114"/>
              <a:ext cx="702881" cy="63473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C5BD8C5-2711-478C-830E-5D417BD9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132" y="1369068"/>
              <a:ext cx="954129" cy="74341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3395236-7B60-4FFB-94B2-4D84D140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618" y="765215"/>
              <a:ext cx="954129" cy="74341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F21CFDA-ECEC-4CEA-9DD2-05C5323E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155" y="965788"/>
              <a:ext cx="702881" cy="63473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EDA7784-A78D-4A0B-844B-79319ECF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405" y="2863496"/>
              <a:ext cx="702881" cy="63473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6B6A1B6-55D6-475D-A755-B2657D95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983" y="847987"/>
              <a:ext cx="675494" cy="63473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FB99ED-BAE0-440E-AFB6-14020D18D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691" y="594605"/>
              <a:ext cx="675494" cy="634731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DB477B55-8720-4D08-817A-29537CCFD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68" y="3609707"/>
            <a:ext cx="954129" cy="7434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DEDB3E3-EF42-4E41-BB7F-CDAFD7BFC6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9" y="4497670"/>
            <a:ext cx="708566" cy="6398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27D13B0-86C7-472C-8151-8256A14CB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49" y="5364695"/>
            <a:ext cx="675494" cy="6347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034F6A5-7B7C-41A4-90BD-113A28E173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12176" y="1633796"/>
            <a:ext cx="1325825" cy="766032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D66A5D7-5311-4470-A9E8-291155F1272A}"/>
              </a:ext>
            </a:extLst>
          </p:cNvPr>
          <p:cNvCxnSpPr>
            <a:cxnSpLocks/>
          </p:cNvCxnSpPr>
          <p:nvPr/>
        </p:nvCxnSpPr>
        <p:spPr>
          <a:xfrm flipH="1">
            <a:off x="460007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01E6C8-3512-4073-84AB-9A00A5AAF5A0}"/>
              </a:ext>
            </a:extLst>
          </p:cNvPr>
          <p:cNvCxnSpPr>
            <a:cxnSpLocks/>
          </p:cNvCxnSpPr>
          <p:nvPr/>
        </p:nvCxnSpPr>
        <p:spPr>
          <a:xfrm flipH="1">
            <a:off x="476058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30CDF4-BC5B-4B94-AE24-1C794A093AC9}"/>
              </a:ext>
            </a:extLst>
          </p:cNvPr>
          <p:cNvCxnSpPr>
            <a:cxnSpLocks/>
          </p:cNvCxnSpPr>
          <p:nvPr/>
        </p:nvCxnSpPr>
        <p:spPr>
          <a:xfrm flipH="1">
            <a:off x="4921093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33BDB91-4B99-4571-A93B-3459985B973F}"/>
              </a:ext>
            </a:extLst>
          </p:cNvPr>
          <p:cNvCxnSpPr>
            <a:cxnSpLocks/>
          </p:cNvCxnSpPr>
          <p:nvPr/>
        </p:nvCxnSpPr>
        <p:spPr>
          <a:xfrm flipH="1">
            <a:off x="5079709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0ED64F0-A145-45FD-A6FD-B327E6AF3B23}"/>
              </a:ext>
            </a:extLst>
          </p:cNvPr>
          <p:cNvCxnSpPr>
            <a:cxnSpLocks/>
          </p:cNvCxnSpPr>
          <p:nvPr/>
        </p:nvCxnSpPr>
        <p:spPr>
          <a:xfrm>
            <a:off x="4591965" y="367001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F8A81A7-4842-4358-8DFC-50FC16A24DE7}"/>
              </a:ext>
            </a:extLst>
          </p:cNvPr>
          <p:cNvCxnSpPr>
            <a:cxnSpLocks/>
          </p:cNvCxnSpPr>
          <p:nvPr/>
        </p:nvCxnSpPr>
        <p:spPr>
          <a:xfrm flipH="1">
            <a:off x="565863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17413F8-0A43-49E3-8B04-46AD18CFC261}"/>
              </a:ext>
            </a:extLst>
          </p:cNvPr>
          <p:cNvCxnSpPr>
            <a:cxnSpLocks/>
          </p:cNvCxnSpPr>
          <p:nvPr/>
        </p:nvCxnSpPr>
        <p:spPr>
          <a:xfrm flipH="1">
            <a:off x="5806866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A36B4F7-F9E2-44DE-82B1-F48D4FD8D497}"/>
              </a:ext>
            </a:extLst>
          </p:cNvPr>
          <p:cNvCxnSpPr>
            <a:cxnSpLocks/>
          </p:cNvCxnSpPr>
          <p:nvPr/>
        </p:nvCxnSpPr>
        <p:spPr>
          <a:xfrm flipH="1">
            <a:off x="595509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997E898F-0196-47CD-85A3-26E36B5149E1}"/>
              </a:ext>
            </a:extLst>
          </p:cNvPr>
          <p:cNvSpPr/>
          <p:nvPr/>
        </p:nvSpPr>
        <p:spPr>
          <a:xfrm>
            <a:off x="6744103" y="388329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A5ACEE-0917-416D-8CB5-BCECDFB59004}"/>
              </a:ext>
            </a:extLst>
          </p:cNvPr>
          <p:cNvSpPr txBox="1"/>
          <p:nvPr/>
        </p:nvSpPr>
        <p:spPr>
          <a:xfrm>
            <a:off x="7416540" y="348313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6A142781-BB35-46A6-8E1E-A7C6ACCA01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1573474" y="1956178"/>
            <a:ext cx="1325825" cy="766032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724D3C-89C6-48CD-93DB-B0EB7F4C86A4}"/>
              </a:ext>
            </a:extLst>
          </p:cNvPr>
          <p:cNvCxnSpPr>
            <a:cxnSpLocks/>
          </p:cNvCxnSpPr>
          <p:nvPr/>
        </p:nvCxnSpPr>
        <p:spPr>
          <a:xfrm flipH="1">
            <a:off x="449376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570B54-0D3A-4C34-9BD3-164550910AD6}"/>
              </a:ext>
            </a:extLst>
          </p:cNvPr>
          <p:cNvCxnSpPr>
            <a:cxnSpLocks/>
          </p:cNvCxnSpPr>
          <p:nvPr/>
        </p:nvCxnSpPr>
        <p:spPr>
          <a:xfrm flipH="1">
            <a:off x="4654270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197C936-740E-4313-A7B0-F4E11A624D98}"/>
              </a:ext>
            </a:extLst>
          </p:cNvPr>
          <p:cNvCxnSpPr>
            <a:cxnSpLocks/>
          </p:cNvCxnSpPr>
          <p:nvPr/>
        </p:nvCxnSpPr>
        <p:spPr>
          <a:xfrm flipH="1">
            <a:off x="4814778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FF4F9D7-5A0A-4A92-9AE9-A92D1B6163BF}"/>
              </a:ext>
            </a:extLst>
          </p:cNvPr>
          <p:cNvCxnSpPr>
            <a:cxnSpLocks/>
          </p:cNvCxnSpPr>
          <p:nvPr/>
        </p:nvCxnSpPr>
        <p:spPr>
          <a:xfrm flipH="1">
            <a:off x="4973394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1421C5-91DE-4D89-A3DC-12BA7862AF76}"/>
              </a:ext>
            </a:extLst>
          </p:cNvPr>
          <p:cNvCxnSpPr>
            <a:cxnSpLocks/>
          </p:cNvCxnSpPr>
          <p:nvPr/>
        </p:nvCxnSpPr>
        <p:spPr>
          <a:xfrm>
            <a:off x="4485650" y="448386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C1091F8-E3E4-4FBC-BA68-D1A97F03EA32}"/>
              </a:ext>
            </a:extLst>
          </p:cNvPr>
          <p:cNvCxnSpPr>
            <a:cxnSpLocks/>
          </p:cNvCxnSpPr>
          <p:nvPr/>
        </p:nvCxnSpPr>
        <p:spPr>
          <a:xfrm flipH="1">
            <a:off x="555232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B8C2EB95-4E9C-4463-8520-15EE6C945CA4}"/>
              </a:ext>
            </a:extLst>
          </p:cNvPr>
          <p:cNvSpPr/>
          <p:nvPr/>
        </p:nvSpPr>
        <p:spPr>
          <a:xfrm>
            <a:off x="6744103" y="465676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BFEBB-E055-4B98-9544-FAE4FC60C57E}"/>
              </a:ext>
            </a:extLst>
          </p:cNvPr>
          <p:cNvSpPr txBox="1"/>
          <p:nvPr/>
        </p:nvSpPr>
        <p:spPr>
          <a:xfrm>
            <a:off x="7416540" y="425660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4E4C3C4-1080-4FEB-A3D8-7672940C3D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611256" y="2615060"/>
            <a:ext cx="1325825" cy="766032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1972BC6-2DBA-4DA7-8E1F-C82461AF1DFA}"/>
              </a:ext>
            </a:extLst>
          </p:cNvPr>
          <p:cNvCxnSpPr>
            <a:cxnSpLocks/>
          </p:cNvCxnSpPr>
          <p:nvPr/>
        </p:nvCxnSpPr>
        <p:spPr>
          <a:xfrm flipH="1">
            <a:off x="434784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C345F2A-913D-4059-BBCF-2BECE90ADF6D}"/>
              </a:ext>
            </a:extLst>
          </p:cNvPr>
          <p:cNvCxnSpPr>
            <a:cxnSpLocks/>
          </p:cNvCxnSpPr>
          <p:nvPr/>
        </p:nvCxnSpPr>
        <p:spPr>
          <a:xfrm flipH="1">
            <a:off x="450835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0892C6A-C6EA-46AE-AE6B-E15F74CE27B7}"/>
              </a:ext>
            </a:extLst>
          </p:cNvPr>
          <p:cNvCxnSpPr>
            <a:cxnSpLocks/>
          </p:cNvCxnSpPr>
          <p:nvPr/>
        </p:nvCxnSpPr>
        <p:spPr>
          <a:xfrm flipH="1">
            <a:off x="466886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8FCDE16-039B-4656-AB00-12BFD1DA6D7A}"/>
              </a:ext>
            </a:extLst>
          </p:cNvPr>
          <p:cNvCxnSpPr>
            <a:cxnSpLocks/>
          </p:cNvCxnSpPr>
          <p:nvPr/>
        </p:nvCxnSpPr>
        <p:spPr>
          <a:xfrm flipH="1">
            <a:off x="482747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7409607-DBE6-428B-9146-39B019772D0F}"/>
              </a:ext>
            </a:extLst>
          </p:cNvPr>
          <p:cNvCxnSpPr>
            <a:cxnSpLocks/>
          </p:cNvCxnSpPr>
          <p:nvPr/>
        </p:nvCxnSpPr>
        <p:spPr>
          <a:xfrm>
            <a:off x="4339734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210F81E-E2B2-4F78-B557-6688DE12A9CD}"/>
              </a:ext>
            </a:extLst>
          </p:cNvPr>
          <p:cNvCxnSpPr>
            <a:cxnSpLocks/>
          </p:cNvCxnSpPr>
          <p:nvPr/>
        </p:nvCxnSpPr>
        <p:spPr>
          <a:xfrm flipH="1">
            <a:off x="531409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91A246B-7959-448A-9546-D42AED97DB67}"/>
              </a:ext>
            </a:extLst>
          </p:cNvPr>
          <p:cNvCxnSpPr>
            <a:cxnSpLocks/>
          </p:cNvCxnSpPr>
          <p:nvPr/>
        </p:nvCxnSpPr>
        <p:spPr>
          <a:xfrm flipH="1">
            <a:off x="5474600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0BCE3D9-EBC2-4DFC-8758-93D91BC70E64}"/>
              </a:ext>
            </a:extLst>
          </p:cNvPr>
          <p:cNvCxnSpPr>
            <a:cxnSpLocks/>
          </p:cNvCxnSpPr>
          <p:nvPr/>
        </p:nvCxnSpPr>
        <p:spPr>
          <a:xfrm flipH="1">
            <a:off x="563510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F2622EB-423A-4DF5-8947-802024DC22C1}"/>
              </a:ext>
            </a:extLst>
          </p:cNvPr>
          <p:cNvCxnSpPr>
            <a:cxnSpLocks/>
          </p:cNvCxnSpPr>
          <p:nvPr/>
        </p:nvCxnSpPr>
        <p:spPr>
          <a:xfrm flipH="1">
            <a:off x="579372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09329C4C-3D3E-46DF-87BB-72D94094772B}"/>
              </a:ext>
            </a:extLst>
          </p:cNvPr>
          <p:cNvCxnSpPr>
            <a:cxnSpLocks/>
          </p:cNvCxnSpPr>
          <p:nvPr/>
        </p:nvCxnSpPr>
        <p:spPr>
          <a:xfrm>
            <a:off x="5305980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F3D1E33-24F0-484D-A5F5-91F1421CBAE8}"/>
              </a:ext>
            </a:extLst>
          </p:cNvPr>
          <p:cNvCxnSpPr>
            <a:cxnSpLocks/>
          </p:cNvCxnSpPr>
          <p:nvPr/>
        </p:nvCxnSpPr>
        <p:spPr>
          <a:xfrm flipH="1">
            <a:off x="6158731" y="5235995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B45A0495-D521-4AF8-AA68-F01A76366BDB}"/>
              </a:ext>
            </a:extLst>
          </p:cNvPr>
          <p:cNvSpPr/>
          <p:nvPr/>
        </p:nvSpPr>
        <p:spPr>
          <a:xfrm>
            <a:off x="6744103" y="5406004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428DD76-703C-4E46-A116-DECADCC8A955}"/>
              </a:ext>
            </a:extLst>
          </p:cNvPr>
          <p:cNvSpPr txBox="1"/>
          <p:nvPr/>
        </p:nvSpPr>
        <p:spPr>
          <a:xfrm>
            <a:off x="7292986" y="4976126"/>
            <a:ext cx="84548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A5FFE60-88EF-4884-BDAC-FFC2A0B6805E}"/>
              </a:ext>
            </a:extLst>
          </p:cNvPr>
          <p:cNvCxnSpPr>
            <a:cxnSpLocks/>
          </p:cNvCxnSpPr>
          <p:nvPr/>
        </p:nvCxnSpPr>
        <p:spPr>
          <a:xfrm flipH="1">
            <a:off x="629257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0677 0.1675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16759 L 0.25157 -0.026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616 L 0.32878 0.1534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78 0.15347 L 0.41693 -0.070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93 -0.07083 L 0.503 0.171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99 0.1713 L 0.53503 -0.1129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03 -0.11296 L 0.63933 0.0305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948 -0.04282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8 -0.04282 L 0.11654 0.1166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0.11667 L 0.34987 0.02408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7 0.02408 L 0.62357 -0.1319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57 -0.13194 L 0.6392 0.133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09179 -0.2451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79 -0.24514 L 0.21849 -0.24074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9 -0.24074 L 0.26328 -0.0088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28 -0.0088 L 0.32239 -0.2051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39 -0.2051 L 0.4306 0.020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6 0.0206 L 0.4888 -0.29352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8 -0.29352 L 0.50911 -0.1213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1213 L 0.61562 -0.0088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62 -0.0088 L 0.62604 -0.20741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-0.20741 L 0.74804 -0.07153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04 -0.07153 L 0.80325 -0.20093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8" grpId="0" animBg="1"/>
      <p:bldP spid="79" grpId="0"/>
      <p:bldP spid="93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916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775264" y="457852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6286" y="4794989"/>
            <a:ext cx="2043924" cy="1685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B006E5-42E1-481D-826E-7279AD10EB4B}"/>
              </a:ext>
            </a:extLst>
          </p:cNvPr>
          <p:cNvCxnSpPr>
            <a:cxnSpLocks/>
          </p:cNvCxnSpPr>
          <p:nvPr/>
        </p:nvCxnSpPr>
        <p:spPr>
          <a:xfrm flipH="1">
            <a:off x="7040572" y="1484781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B04573-1D4E-4338-BF03-31A5E13C5710}"/>
              </a:ext>
            </a:extLst>
          </p:cNvPr>
          <p:cNvCxnSpPr>
            <a:cxnSpLocks/>
          </p:cNvCxnSpPr>
          <p:nvPr/>
        </p:nvCxnSpPr>
        <p:spPr>
          <a:xfrm flipH="1">
            <a:off x="7227193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1DD760-5AF8-4FD1-8935-D34ED37D9518}"/>
              </a:ext>
            </a:extLst>
          </p:cNvPr>
          <p:cNvCxnSpPr>
            <a:cxnSpLocks/>
          </p:cNvCxnSpPr>
          <p:nvPr/>
        </p:nvCxnSpPr>
        <p:spPr>
          <a:xfrm flipH="1">
            <a:off x="7413814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76ADEF-0C76-44E1-ABF1-244E1E466FAE}"/>
              </a:ext>
            </a:extLst>
          </p:cNvPr>
          <p:cNvCxnSpPr>
            <a:cxnSpLocks/>
          </p:cNvCxnSpPr>
          <p:nvPr/>
        </p:nvCxnSpPr>
        <p:spPr>
          <a:xfrm flipH="1">
            <a:off x="7600435" y="149017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6DCA32-2586-4A04-A2A3-86FC827121AE}"/>
              </a:ext>
            </a:extLst>
          </p:cNvPr>
          <p:cNvCxnSpPr>
            <a:cxnSpLocks/>
          </p:cNvCxnSpPr>
          <p:nvPr/>
        </p:nvCxnSpPr>
        <p:spPr>
          <a:xfrm>
            <a:off x="7017796" y="1633957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024203-5983-4F51-9C2D-69DB4E1F7DD0}"/>
              </a:ext>
            </a:extLst>
          </p:cNvPr>
          <p:cNvCxnSpPr>
            <a:cxnSpLocks/>
          </p:cNvCxnSpPr>
          <p:nvPr/>
        </p:nvCxnSpPr>
        <p:spPr>
          <a:xfrm flipH="1">
            <a:off x="373814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E08D8F-6686-4CD5-B654-72D28F2DAC61}"/>
              </a:ext>
            </a:extLst>
          </p:cNvPr>
          <p:cNvCxnSpPr>
            <a:cxnSpLocks/>
          </p:cNvCxnSpPr>
          <p:nvPr/>
        </p:nvCxnSpPr>
        <p:spPr>
          <a:xfrm flipH="1">
            <a:off x="397192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86F434-39E3-497D-A784-DB5EB8B07D70}"/>
              </a:ext>
            </a:extLst>
          </p:cNvPr>
          <p:cNvCxnSpPr>
            <a:cxnSpLocks/>
          </p:cNvCxnSpPr>
          <p:nvPr/>
        </p:nvCxnSpPr>
        <p:spPr>
          <a:xfrm flipH="1">
            <a:off x="4168059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235469-66F4-4F34-B294-1BBFBD078941}"/>
              </a:ext>
            </a:extLst>
          </p:cNvPr>
          <p:cNvCxnSpPr>
            <a:cxnSpLocks/>
          </p:cNvCxnSpPr>
          <p:nvPr/>
        </p:nvCxnSpPr>
        <p:spPr>
          <a:xfrm flipH="1">
            <a:off x="7899943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65601B-013D-443A-87AE-F8D66F6A43F1}"/>
              </a:ext>
            </a:extLst>
          </p:cNvPr>
          <p:cNvCxnSpPr>
            <a:cxnSpLocks/>
          </p:cNvCxnSpPr>
          <p:nvPr/>
        </p:nvCxnSpPr>
        <p:spPr>
          <a:xfrm flipH="1">
            <a:off x="8053161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E05D4B-9976-45CE-AA2B-C97EF4CFFEF8}"/>
              </a:ext>
            </a:extLst>
          </p:cNvPr>
          <p:cNvCxnSpPr>
            <a:cxnSpLocks/>
          </p:cNvCxnSpPr>
          <p:nvPr/>
        </p:nvCxnSpPr>
        <p:spPr>
          <a:xfrm flipH="1">
            <a:off x="2146425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A168055-88A1-4BE5-B8A0-5E2B9DFCEF8D}"/>
              </a:ext>
            </a:extLst>
          </p:cNvPr>
          <p:cNvCxnSpPr>
            <a:cxnSpLocks/>
          </p:cNvCxnSpPr>
          <p:nvPr/>
        </p:nvCxnSpPr>
        <p:spPr>
          <a:xfrm flipH="1">
            <a:off x="2333046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EEC6528-4E91-4CF7-A737-FBF8A526C32C}"/>
              </a:ext>
            </a:extLst>
          </p:cNvPr>
          <p:cNvCxnSpPr>
            <a:cxnSpLocks/>
          </p:cNvCxnSpPr>
          <p:nvPr/>
        </p:nvCxnSpPr>
        <p:spPr>
          <a:xfrm flipH="1">
            <a:off x="2519667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2BC8E8-5E76-4490-9202-F5889D68869C}"/>
              </a:ext>
            </a:extLst>
          </p:cNvPr>
          <p:cNvCxnSpPr>
            <a:cxnSpLocks/>
          </p:cNvCxnSpPr>
          <p:nvPr/>
        </p:nvCxnSpPr>
        <p:spPr>
          <a:xfrm flipH="1">
            <a:off x="2706288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48F5B9-6F53-4B55-8898-87FCF959566E}"/>
              </a:ext>
            </a:extLst>
          </p:cNvPr>
          <p:cNvCxnSpPr>
            <a:cxnSpLocks/>
          </p:cNvCxnSpPr>
          <p:nvPr/>
        </p:nvCxnSpPr>
        <p:spPr>
          <a:xfrm>
            <a:off x="2123649" y="37159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ACA44D-239D-49E5-8268-0E66D7772053}"/>
              </a:ext>
            </a:extLst>
          </p:cNvPr>
          <p:cNvCxnSpPr>
            <a:cxnSpLocks/>
          </p:cNvCxnSpPr>
          <p:nvPr/>
        </p:nvCxnSpPr>
        <p:spPr>
          <a:xfrm flipH="1">
            <a:off x="3232213" y="356133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F9F9896-655E-4A16-B607-90B73A18D360}"/>
              </a:ext>
            </a:extLst>
          </p:cNvPr>
          <p:cNvCxnSpPr>
            <a:cxnSpLocks/>
          </p:cNvCxnSpPr>
          <p:nvPr/>
        </p:nvCxnSpPr>
        <p:spPr>
          <a:xfrm flipH="1">
            <a:off x="3418834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7E33AF-C5F3-4767-821A-C7C4E7CA043C}"/>
              </a:ext>
            </a:extLst>
          </p:cNvPr>
          <p:cNvCxnSpPr>
            <a:cxnSpLocks/>
          </p:cNvCxnSpPr>
          <p:nvPr/>
        </p:nvCxnSpPr>
        <p:spPr>
          <a:xfrm flipH="1">
            <a:off x="3605455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DB9627-2769-4EC5-9532-B029B9CE74F1}"/>
              </a:ext>
            </a:extLst>
          </p:cNvPr>
          <p:cNvCxnSpPr>
            <a:cxnSpLocks/>
          </p:cNvCxnSpPr>
          <p:nvPr/>
        </p:nvCxnSpPr>
        <p:spPr>
          <a:xfrm flipH="1">
            <a:off x="3792076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A227E74-3D1D-4074-8D59-8D4D45132F74}"/>
              </a:ext>
            </a:extLst>
          </p:cNvPr>
          <p:cNvCxnSpPr>
            <a:cxnSpLocks/>
          </p:cNvCxnSpPr>
          <p:nvPr/>
        </p:nvCxnSpPr>
        <p:spPr>
          <a:xfrm>
            <a:off x="3209437" y="371051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2EC7E7-B0F1-40EA-8BE4-BA1EC2458AFF}"/>
              </a:ext>
            </a:extLst>
          </p:cNvPr>
          <p:cNvCxnSpPr>
            <a:cxnSpLocks/>
          </p:cNvCxnSpPr>
          <p:nvPr/>
        </p:nvCxnSpPr>
        <p:spPr>
          <a:xfrm flipH="1">
            <a:off x="426132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BC21DA-3ABD-49AC-869C-43DB75D18553}"/>
              </a:ext>
            </a:extLst>
          </p:cNvPr>
          <p:cNvCxnSpPr>
            <a:cxnSpLocks/>
          </p:cNvCxnSpPr>
          <p:nvPr/>
        </p:nvCxnSpPr>
        <p:spPr>
          <a:xfrm flipH="1">
            <a:off x="4447950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8CA6D-ABFB-48AF-8AC5-5B49B7284741}"/>
              </a:ext>
            </a:extLst>
          </p:cNvPr>
          <p:cNvCxnSpPr>
            <a:cxnSpLocks/>
          </p:cNvCxnSpPr>
          <p:nvPr/>
        </p:nvCxnSpPr>
        <p:spPr>
          <a:xfrm flipH="1">
            <a:off x="465516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51280D-B09B-4462-AEEA-8AC0E7F1B947}"/>
              </a:ext>
            </a:extLst>
          </p:cNvPr>
          <p:cNvCxnSpPr>
            <a:cxnSpLocks/>
          </p:cNvCxnSpPr>
          <p:nvPr/>
        </p:nvCxnSpPr>
        <p:spPr>
          <a:xfrm flipH="1">
            <a:off x="4841790" y="358353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8ED67E8-85E5-43AC-8E9B-3C7935267F34}"/>
              </a:ext>
            </a:extLst>
          </p:cNvPr>
          <p:cNvCxnSpPr>
            <a:cxnSpLocks/>
          </p:cNvCxnSpPr>
          <p:nvPr/>
        </p:nvCxnSpPr>
        <p:spPr>
          <a:xfrm flipH="1">
            <a:off x="6397703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A79BA9-5A50-4CD0-8663-7BAF2E047FEB}"/>
              </a:ext>
            </a:extLst>
          </p:cNvPr>
          <p:cNvCxnSpPr>
            <a:cxnSpLocks/>
          </p:cNvCxnSpPr>
          <p:nvPr/>
        </p:nvCxnSpPr>
        <p:spPr>
          <a:xfrm flipH="1">
            <a:off x="6584324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69BB5AE-D7C9-4511-9CD9-F52239B71283}"/>
              </a:ext>
            </a:extLst>
          </p:cNvPr>
          <p:cNvCxnSpPr>
            <a:cxnSpLocks/>
          </p:cNvCxnSpPr>
          <p:nvPr/>
        </p:nvCxnSpPr>
        <p:spPr>
          <a:xfrm flipH="1">
            <a:off x="6770945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D2EBD9-7EC9-489C-9362-4FA610DAFBCF}"/>
              </a:ext>
            </a:extLst>
          </p:cNvPr>
          <p:cNvCxnSpPr>
            <a:cxnSpLocks/>
          </p:cNvCxnSpPr>
          <p:nvPr/>
        </p:nvCxnSpPr>
        <p:spPr>
          <a:xfrm flipH="1">
            <a:off x="6957566" y="3586617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F54C65-6BE7-4DF3-B946-D4EADBE6C69C}"/>
              </a:ext>
            </a:extLst>
          </p:cNvPr>
          <p:cNvCxnSpPr>
            <a:cxnSpLocks/>
          </p:cNvCxnSpPr>
          <p:nvPr/>
        </p:nvCxnSpPr>
        <p:spPr>
          <a:xfrm>
            <a:off x="6374927" y="3730399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4C22F4-8867-4B6D-9621-42E408CCFB61}"/>
              </a:ext>
            </a:extLst>
          </p:cNvPr>
          <p:cNvCxnSpPr>
            <a:cxnSpLocks/>
          </p:cNvCxnSpPr>
          <p:nvPr/>
        </p:nvCxnSpPr>
        <p:spPr>
          <a:xfrm flipH="1">
            <a:off x="7483491" y="35758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7188A18-6778-45D4-A2B8-A69C5AD09122}"/>
              </a:ext>
            </a:extLst>
          </p:cNvPr>
          <p:cNvCxnSpPr>
            <a:cxnSpLocks/>
          </p:cNvCxnSpPr>
          <p:nvPr/>
        </p:nvCxnSpPr>
        <p:spPr>
          <a:xfrm flipH="1">
            <a:off x="7670112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F470C85-2C99-42D8-9C21-9498F82B4229}"/>
              </a:ext>
            </a:extLst>
          </p:cNvPr>
          <p:cNvCxnSpPr>
            <a:cxnSpLocks/>
          </p:cNvCxnSpPr>
          <p:nvPr/>
        </p:nvCxnSpPr>
        <p:spPr>
          <a:xfrm flipH="1">
            <a:off x="7856733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3278B6-4802-4A00-B7EB-03A760AF0C95}"/>
              </a:ext>
            </a:extLst>
          </p:cNvPr>
          <p:cNvCxnSpPr>
            <a:cxnSpLocks/>
          </p:cNvCxnSpPr>
          <p:nvPr/>
        </p:nvCxnSpPr>
        <p:spPr>
          <a:xfrm flipH="1">
            <a:off x="8043354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F78DF3-1C99-4739-A9E0-44ACB1B845E0}"/>
              </a:ext>
            </a:extLst>
          </p:cNvPr>
          <p:cNvCxnSpPr>
            <a:cxnSpLocks/>
          </p:cNvCxnSpPr>
          <p:nvPr/>
        </p:nvCxnSpPr>
        <p:spPr>
          <a:xfrm>
            <a:off x="7460715" y="37250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6B110A4-CA1B-4541-82FC-65DB94B741CC}"/>
              </a:ext>
            </a:extLst>
          </p:cNvPr>
          <p:cNvCxnSpPr>
            <a:cxnSpLocks/>
          </p:cNvCxnSpPr>
          <p:nvPr/>
        </p:nvCxnSpPr>
        <p:spPr>
          <a:xfrm flipH="1">
            <a:off x="8569279" y="358294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60CE241-1693-40B5-9916-E1B0D2687880}"/>
              </a:ext>
            </a:extLst>
          </p:cNvPr>
          <p:cNvCxnSpPr>
            <a:cxnSpLocks/>
          </p:cNvCxnSpPr>
          <p:nvPr/>
        </p:nvCxnSpPr>
        <p:spPr>
          <a:xfrm flipH="1">
            <a:off x="8755900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9079C16-400D-45E3-A9F0-B9E07B991252}"/>
              </a:ext>
            </a:extLst>
          </p:cNvPr>
          <p:cNvCxnSpPr>
            <a:cxnSpLocks/>
          </p:cNvCxnSpPr>
          <p:nvPr/>
        </p:nvCxnSpPr>
        <p:spPr>
          <a:xfrm flipH="1">
            <a:off x="8942521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CCEB93D-6102-4D1A-8A70-E443B4ED35E6}"/>
              </a:ext>
            </a:extLst>
          </p:cNvPr>
          <p:cNvCxnSpPr>
            <a:cxnSpLocks/>
          </p:cNvCxnSpPr>
          <p:nvPr/>
        </p:nvCxnSpPr>
        <p:spPr>
          <a:xfrm flipH="1">
            <a:off x="9129142" y="358833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2221E5F-4500-427F-A691-5DCE82934C0D}"/>
              </a:ext>
            </a:extLst>
          </p:cNvPr>
          <p:cNvCxnSpPr>
            <a:cxnSpLocks/>
          </p:cNvCxnSpPr>
          <p:nvPr/>
        </p:nvCxnSpPr>
        <p:spPr>
          <a:xfrm>
            <a:off x="8546503" y="373212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F715B40-00B0-4A9B-A682-6CE7AE4D458F}"/>
              </a:ext>
            </a:extLst>
          </p:cNvPr>
          <p:cNvCxnSpPr>
            <a:cxnSpLocks/>
          </p:cNvCxnSpPr>
          <p:nvPr/>
        </p:nvCxnSpPr>
        <p:spPr>
          <a:xfrm flipH="1">
            <a:off x="9579654" y="359974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F0A126-5FCB-468C-9F17-5CCE785EC8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1" y="-16494"/>
            <a:ext cx="1621575" cy="157472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26" name="TextBox1" r:id="rId2" imgW="733320" imgH="619200"/>
        </mc:Choice>
        <mc:Fallback>
          <p:control name="TextBox1" r:id="rId2" imgW="733320" imgH="619200">
            <p:pic>
              <p:nvPicPr>
                <p:cNvPr id="26" name="TextBox1">
                  <a:extLst>
                    <a:ext uri="{FF2B5EF4-FFF2-40B4-BE49-F238E27FC236}">
                      <a16:creationId xmlns:a16="http://schemas.microsoft.com/office/drawing/2014/main" id="{311C6665-B85D-4589-926C-2D739FEDEDD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69660" y="240786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7" name="TextBox2" r:id="rId3" imgW="733320" imgH="619200"/>
        </mc:Choice>
        <mc:Fallback>
          <p:control name="TextBox2" r:id="rId3" imgW="733320" imgH="619200">
            <p:pic>
              <p:nvPicPr>
                <p:cNvPr id="33" name="TextBox2">
                  <a:extLst>
                    <a:ext uri="{FF2B5EF4-FFF2-40B4-BE49-F238E27FC236}">
                      <a16:creationId xmlns:a16="http://schemas.microsoft.com/office/drawing/2014/main" id="{5BCDB29A-103E-450A-A38E-43211265FE1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1720" y="240786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8" name="TextBox3" r:id="rId4" imgW="733320" imgH="619200"/>
        </mc:Choice>
        <mc:Fallback>
          <p:control name="TextBox3" r:id="rId4" imgW="733320" imgH="619200">
            <p:pic>
              <p:nvPicPr>
                <p:cNvPr id="66" name="TextBox3">
                  <a:extLst>
                    <a:ext uri="{FF2B5EF4-FFF2-40B4-BE49-F238E27FC236}">
                      <a16:creationId xmlns:a16="http://schemas.microsoft.com/office/drawing/2014/main" id="{E173843E-06FB-46F9-B5F0-00C8562465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8825" y="4598939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29" name="TextBox4" r:id="rId5" imgW="733320" imgH="619200"/>
        </mc:Choice>
        <mc:Fallback>
          <p:control name="TextBox4" r:id="rId5" imgW="733320" imgH="619200">
            <p:pic>
              <p:nvPicPr>
                <p:cNvPr id="67" name="TextBox4">
                  <a:extLst>
                    <a:ext uri="{FF2B5EF4-FFF2-40B4-BE49-F238E27FC236}">
                      <a16:creationId xmlns:a16="http://schemas.microsoft.com/office/drawing/2014/main" id="{DC0F985E-0114-40BC-9559-D1E9B0D94B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2897" y="4694770"/>
                  <a:ext cx="735013" cy="619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2014" cy="964069"/>
            <a:chOff x="-3583566" y="258911"/>
            <a:chExt cx="9654147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346600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8A88AFB-3DEC-4DC8-9D43-3C6F4551EC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261146" y="1957792"/>
            <a:ext cx="1055848" cy="70769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2049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8138 0.0898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38 0.08981 L 0.26432 0.0032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2 0.00324 L 0.06927 0.3553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35532 L -0.0237 0.4090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40902 L 0.05625 0.4710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8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32957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3980</TotalTime>
  <Words>190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Microsoft YaHei</vt:lpstr>
      <vt:lpstr>Arial</vt:lpstr>
      <vt:lpstr>Calibri Light</vt:lpstr>
      <vt:lpstr>Cambria Math</vt:lpstr>
      <vt:lpstr>Times New Roman</vt:lpstr>
      <vt:lpstr>UTM Avo</vt:lpstr>
      <vt:lpstr>Office Theme</vt:lpstr>
      <vt:lpstr>Tuần 32 Bài 90: Thu thập, kiểm đếm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553</cp:revision>
  <dcterms:created xsi:type="dcterms:W3CDTF">2021-07-12T03:44:38Z</dcterms:created>
  <dcterms:modified xsi:type="dcterms:W3CDTF">2022-04-06T03:09:27Z</dcterms:modified>
</cp:coreProperties>
</file>