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85" r:id="rId2"/>
    <p:sldId id="2007577173" r:id="rId3"/>
    <p:sldId id="409" r:id="rId4"/>
    <p:sldId id="2007577174" r:id="rId5"/>
    <p:sldId id="2007577163" r:id="rId6"/>
    <p:sldId id="2007577171" r:id="rId7"/>
    <p:sldId id="2007577172" r:id="rId8"/>
    <p:sldId id="2007577152" r:id="rId9"/>
    <p:sldId id="2007577135" r:id="rId10"/>
    <p:sldId id="2007577175" r:id="rId11"/>
    <p:sldId id="2007577176" r:id="rId12"/>
    <p:sldId id="2007577177" r:id="rId13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A6029E0-9F4F-4751-8C61-222D4076960E}">
          <p14:sldIdLst>
            <p14:sldId id="585"/>
            <p14:sldId id="2007577173"/>
            <p14:sldId id="409"/>
            <p14:sldId id="2007577174"/>
            <p14:sldId id="2007577163"/>
            <p14:sldId id="2007577171"/>
            <p14:sldId id="2007577172"/>
            <p14:sldId id="2007577152"/>
            <p14:sldId id="2007577135"/>
            <p14:sldId id="2007577175"/>
            <p14:sldId id="2007577176"/>
            <p14:sldId id="2007577177"/>
          </p14:sldIdLst>
        </p14:section>
        <p14:section name="Untitled Section" id="{8032D363-565B-424D-98AB-AA1DF83C171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9900"/>
    <a:srgbClr val="CC66FF"/>
    <a:srgbClr val="0000CC"/>
    <a:srgbClr val="99FF66"/>
    <a:srgbClr val="CC3300"/>
    <a:srgbClr val="FF6600"/>
    <a:srgbClr val="FF7707"/>
    <a:srgbClr val="FF3399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41" autoAdjust="0"/>
  </p:normalViewPr>
  <p:slideViewPr>
    <p:cSldViewPr snapToGrid="0">
      <p:cViewPr>
        <p:scale>
          <a:sx n="100" d="100"/>
          <a:sy n="100" d="100"/>
        </p:scale>
        <p:origin x="990" y="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2333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EDD2E5-0D8A-4A8D-8909-0ADBE24C66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8252B0-06FE-4D06-AF04-0AFAB788CD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9F3C40-2518-40C8-9B4B-890C01C9792B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B7E7BB-5640-45B2-9CA2-3D37C62011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0FD340-69EA-4DBD-924F-4AA1B499DF2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2AC87-2D85-4639-B643-12916462F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80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DEE12-272C-4E9E-86C3-D10EABC30D3B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4178D-D3F9-49A6-B5D1-996E4C1E9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80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4/14/2022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085749" y="21566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210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64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36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30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79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03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757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426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742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BB1B3-8FF1-4B8D-BD7D-818045882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B53A4-780B-46C0-9A2A-FE9D9A3D6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D669A-B178-41B8-9E1C-F7A16F877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3C672-4661-400F-B040-A755F9725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08A7F-88DC-4A94-B382-1445A27AF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429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9F1F6-290B-4DDB-B798-324E44B3F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04EA6-41EE-40BD-9CFA-63FEF83A04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7B91E3-AF17-426F-B818-F33A900F17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86350A-9F99-46EA-B02E-7216215D0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8C0129-3A45-4B83-AF95-1058C6453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A4BDDC-6414-444B-B759-897CA3A50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12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4/14/2022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2438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0B6F8-5ED1-4042-BBCD-C7AE2FBA1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03519-DF4C-4C30-B796-617EFEFC4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DD2190-56CD-45BB-A126-0A20D069E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F99A4B-9A16-4222-B38A-DE1640D601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BC315E-7426-4DFF-90ED-EDD515E9FB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4BA8BE-FC1B-47DD-A387-EEC9346B2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AFFE2A-322A-43E6-92C9-5D9B04737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473ECC-646F-4873-9BC6-7E593B56A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634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FF1D1-8462-44CA-9600-430F59E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0E059D-B9CA-4516-AC1E-F61F98112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0B80AF-4106-430B-90EB-B2649857E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EEF651-EB61-4734-8B6D-95CC00506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29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016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12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5319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1810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790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4939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47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346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39004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151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9865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9650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769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3979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475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9893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534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810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169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1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4/14/2022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1474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1061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2362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45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700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896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60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38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775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9142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52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DF05B7-5AD4-4011-8F07-E3E118C02D90}"/>
              </a:ext>
            </a:extLst>
          </p:cNvPr>
          <p:cNvGrpSpPr/>
          <p:nvPr userDrawn="1"/>
        </p:nvGrpSpPr>
        <p:grpSpPr>
          <a:xfrm>
            <a:off x="-127000" y="-127000"/>
            <a:ext cx="12433300" cy="6985000"/>
            <a:chOff x="-127000" y="-127000"/>
            <a:chExt cx="12433300" cy="6985000"/>
          </a:xfrm>
        </p:grpSpPr>
        <p:pic>
          <p:nvPicPr>
            <p:cNvPr id="49" name="Google Shape;49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27000" y="-127000"/>
              <a:ext cx="12433300" cy="698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7822692-4B90-4792-A69F-BD90DEDA2304}"/>
                </a:ext>
              </a:extLst>
            </p:cNvPr>
            <p:cNvSpPr/>
            <p:nvPr userDrawn="1"/>
          </p:nvSpPr>
          <p:spPr>
            <a:xfrm>
              <a:off x="10984302" y="103338"/>
              <a:ext cx="1207698" cy="1431985"/>
            </a:xfrm>
            <a:prstGeom prst="ellipse">
              <a:avLst/>
            </a:prstGeom>
            <a:solidFill>
              <a:srgbClr val="29A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68774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577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4464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5963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9181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667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415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07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5717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735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98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712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1759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8337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1310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78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560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2820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2002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7886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2384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11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8889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4078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844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1207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7679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8716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5586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31001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26013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7629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32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0323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027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398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73392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3427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0492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4703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2977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215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582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780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9060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05549-18E4-4FF4-8A4A-464CF835D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9EF31-7AE1-4B15-86B7-1B716958A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28D484-EEB1-4CD1-9CA4-8E5E39054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AB7A07-75ED-4447-BE96-6A1C60619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869ADA-CFAF-4C06-97FC-0F5ACBBB7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E88DF-B673-4429-BE0F-AC1E54DC5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5883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6D192-60EA-48AE-9A61-F535DD566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B5C7E7-339C-4C5D-81E4-0D145D5540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542A9F-8C34-4E20-9AF4-77C4F5C12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1BCBD7-AD87-488C-AF74-C9D88CFA2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4D998-BDFD-4742-926B-FDDE31493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C24027-222E-4F59-87E7-76A5F6EA7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14806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DFC62-57BD-480A-8DC7-FF6D64219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CD36E7-B084-4D62-BA1A-AAEFB4F52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DA692-0A8D-4147-B96A-B4F40CAD5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32237-B96D-44AF-A747-723472F8E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042C2-3EEF-4F9F-B201-27B8183A7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5534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F855B9-0274-4205-B8E9-7336EFD566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9C6417-A5EF-4B13-839B-1901AFC958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1C464-0ACE-43F8-AB3D-C5F12A6D5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ED502-4B1D-4ED1-919D-120AF44A1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65CBE-0112-4F92-B978-3FFB5B136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9256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10204"/>
      </p:ext>
    </p:extLst>
  </p:cSld>
  <p:clrMapOvr>
    <a:masterClrMapping/>
  </p:clrMapOvr>
  <p:transition spd="slow">
    <p:wip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4/14/2022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133827" y="0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275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87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7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649" r:id="rId6"/>
    <p:sldLayoutId id="2147483650" r:id="rId7"/>
    <p:sldLayoutId id="2147483734" r:id="rId8"/>
    <p:sldLayoutId id="2147483733" r:id="rId9"/>
    <p:sldLayoutId id="2147483732" r:id="rId10"/>
    <p:sldLayoutId id="2147483731" r:id="rId11"/>
    <p:sldLayoutId id="2147483730" r:id="rId12"/>
    <p:sldLayoutId id="2147483729" r:id="rId13"/>
    <p:sldLayoutId id="2147483728" r:id="rId14"/>
    <p:sldLayoutId id="2147483727" r:id="rId15"/>
    <p:sldLayoutId id="2147483726" r:id="rId16"/>
    <p:sldLayoutId id="2147483725" r:id="rId17"/>
    <p:sldLayoutId id="2147483651" r:id="rId18"/>
    <p:sldLayoutId id="2147483652" r:id="rId19"/>
    <p:sldLayoutId id="2147483653" r:id="rId20"/>
    <p:sldLayoutId id="2147483654" r:id="rId21"/>
    <p:sldLayoutId id="2147483655" r:id="rId22"/>
    <p:sldLayoutId id="2147483800" r:id="rId23"/>
    <p:sldLayoutId id="2147483799" r:id="rId24"/>
    <p:sldLayoutId id="2147483798" r:id="rId25"/>
    <p:sldLayoutId id="2147483797" r:id="rId26"/>
    <p:sldLayoutId id="2147483796" r:id="rId27"/>
    <p:sldLayoutId id="2147483795" r:id="rId28"/>
    <p:sldLayoutId id="2147483794" r:id="rId29"/>
    <p:sldLayoutId id="2147483793" r:id="rId30"/>
    <p:sldLayoutId id="2147483792" r:id="rId31"/>
    <p:sldLayoutId id="2147483791" r:id="rId32"/>
    <p:sldLayoutId id="2147483790" r:id="rId33"/>
    <p:sldLayoutId id="2147483789" r:id="rId34"/>
    <p:sldLayoutId id="2147483788" r:id="rId35"/>
    <p:sldLayoutId id="2147483787" r:id="rId36"/>
    <p:sldLayoutId id="2147483786" r:id="rId37"/>
    <p:sldLayoutId id="2147483785" r:id="rId38"/>
    <p:sldLayoutId id="2147483784" r:id="rId39"/>
    <p:sldLayoutId id="2147483783" r:id="rId40"/>
    <p:sldLayoutId id="2147483782" r:id="rId41"/>
    <p:sldLayoutId id="2147483781" r:id="rId42"/>
    <p:sldLayoutId id="2147483780" r:id="rId43"/>
    <p:sldLayoutId id="2147483779" r:id="rId44"/>
    <p:sldLayoutId id="2147483778" r:id="rId45"/>
    <p:sldLayoutId id="2147483777" r:id="rId46"/>
    <p:sldLayoutId id="2147483776" r:id="rId47"/>
    <p:sldLayoutId id="2147483775" r:id="rId48"/>
    <p:sldLayoutId id="2147483774" r:id="rId49"/>
    <p:sldLayoutId id="2147483773" r:id="rId50"/>
    <p:sldLayoutId id="2147483772" r:id="rId51"/>
    <p:sldLayoutId id="2147483771" r:id="rId52"/>
    <p:sldLayoutId id="2147483770" r:id="rId53"/>
    <p:sldLayoutId id="2147483769" r:id="rId54"/>
    <p:sldLayoutId id="2147483768" r:id="rId55"/>
    <p:sldLayoutId id="2147483767" r:id="rId56"/>
    <p:sldLayoutId id="2147483766" r:id="rId57"/>
    <p:sldLayoutId id="2147483765" r:id="rId58"/>
    <p:sldLayoutId id="2147483764" r:id="rId59"/>
    <p:sldLayoutId id="2147483763" r:id="rId60"/>
    <p:sldLayoutId id="2147483762" r:id="rId61"/>
    <p:sldLayoutId id="2147483761" r:id="rId62"/>
    <p:sldLayoutId id="2147483760" r:id="rId63"/>
    <p:sldLayoutId id="2147483759" r:id="rId64"/>
    <p:sldLayoutId id="2147483758" r:id="rId65"/>
    <p:sldLayoutId id="2147483757" r:id="rId66"/>
    <p:sldLayoutId id="2147483756" r:id="rId67"/>
    <p:sldLayoutId id="2147483755" r:id="rId68"/>
    <p:sldLayoutId id="2147483754" r:id="rId69"/>
    <p:sldLayoutId id="2147483753" r:id="rId70"/>
    <p:sldLayoutId id="2147483752" r:id="rId71"/>
    <p:sldLayoutId id="2147483751" r:id="rId72"/>
    <p:sldLayoutId id="2147483750" r:id="rId73"/>
    <p:sldLayoutId id="2147483749" r:id="rId74"/>
    <p:sldLayoutId id="2147483748" r:id="rId75"/>
    <p:sldLayoutId id="2147483747" r:id="rId76"/>
    <p:sldLayoutId id="2147483746" r:id="rId77"/>
    <p:sldLayoutId id="2147483745" r:id="rId78"/>
    <p:sldLayoutId id="2147483744" r:id="rId79"/>
    <p:sldLayoutId id="2147483743" r:id="rId80"/>
    <p:sldLayoutId id="2147483742" r:id="rId81"/>
    <p:sldLayoutId id="2147483741" r:id="rId82"/>
    <p:sldLayoutId id="2147483740" r:id="rId83"/>
    <p:sldLayoutId id="2147483739" r:id="rId84"/>
    <p:sldLayoutId id="2147483738" r:id="rId85"/>
    <p:sldLayoutId id="2147483737" r:id="rId86"/>
    <p:sldLayoutId id="2147483736" r:id="rId87"/>
    <p:sldLayoutId id="2147483735" r:id="rId88"/>
    <p:sldLayoutId id="2147483724" r:id="rId89"/>
    <p:sldLayoutId id="2147483656" r:id="rId90"/>
    <p:sldLayoutId id="2147483657" r:id="rId91"/>
    <p:sldLayoutId id="2147483658" r:id="rId92"/>
    <p:sldLayoutId id="2147483659" r:id="rId93"/>
    <p:sldLayoutId id="2147483694" r:id="rId94"/>
    <p:sldLayoutId id="2147483806" r:id="rId9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jpg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10068911" y="0"/>
            <a:ext cx="1848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2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-521891" y="2856173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33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93: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Em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ôn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lại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những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gì</a:t>
            </a:r>
            <a:br>
              <a:rPr lang="vi-VN" sz="5200" b="1" dirty="0">
                <a:solidFill>
                  <a:srgbClr val="FF0000"/>
                </a:solidFill>
                <a:latin typeface="UTM Avo" panose="02040603050506020204" pitchFamily="18" charset="0"/>
              </a:rPr>
            </a:b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đã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học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2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6D6D3B-F6B5-4CD3-AD73-5FB9391F33CB}"/>
              </a:ext>
            </a:extLst>
          </p:cNvPr>
          <p:cNvSpPr/>
          <p:nvPr/>
        </p:nvSpPr>
        <p:spPr>
          <a:xfrm>
            <a:off x="10926517" y="634294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879"/>
            <a:ext cx="11907297" cy="66164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63A75C-60E1-451B-990F-AC3C353D16FF}"/>
              </a:ext>
            </a:extLst>
          </p:cNvPr>
          <p:cNvSpPr txBox="1"/>
          <p:nvPr/>
        </p:nvSpPr>
        <p:spPr>
          <a:xfrm>
            <a:off x="2830985" y="3304435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hãy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chia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sẻ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những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qua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này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9939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1858E5-1479-4D39-B9DC-FE8756AF2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93442" y="581096"/>
            <a:ext cx="9368472" cy="5804463"/>
          </a:xfrm>
          <a:prstGeom prst="rect">
            <a:avLst/>
          </a:prstGeom>
        </p:spPr>
      </p:pic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797286" y="2383808"/>
            <a:ext cx="5455657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F5F2D25-62A7-45FE-9A0A-045C359690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5439">
            <a:off x="833474" y="4683561"/>
            <a:ext cx="3151436" cy="15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210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4757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49CDE7-B339-4017-A503-9AC41D0DBE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26200"/>
          </a:xfrm>
          <a:prstGeom prst="rect">
            <a:avLst/>
          </a:prstGeom>
        </p:spPr>
      </p:pic>
      <p:sp>
        <p:nvSpPr>
          <p:cNvPr id="4" name="文本框 32">
            <a:extLst>
              <a:ext uri="{FF2B5EF4-FFF2-40B4-BE49-F238E27FC236}">
                <a16:creationId xmlns:a16="http://schemas.microsoft.com/office/drawing/2014/main" id="{ABFD3119-7FB6-4272-AF0C-B2E2E6A29582}"/>
              </a:ext>
            </a:extLst>
          </p:cNvPr>
          <p:cNvSpPr txBox="1"/>
          <p:nvPr/>
        </p:nvSpPr>
        <p:spPr>
          <a:xfrm>
            <a:off x="2448266" y="2902550"/>
            <a:ext cx="7295467" cy="1555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88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639034855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D263247-01BF-4B1B-85E3-7174DE0808D4}"/>
              </a:ext>
            </a:extLst>
          </p:cNvPr>
          <p:cNvSpPr/>
          <p:nvPr/>
        </p:nvSpPr>
        <p:spPr>
          <a:xfrm>
            <a:off x="0" y="0"/>
            <a:ext cx="12192000" cy="642998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DBAF84-7F9B-4C19-9004-B142A04B91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6" b="90000" l="10000" r="94167">
                        <a14:foregroundMark x1="86563" y1="51429" x2="86563" y2="51429"/>
                        <a14:foregroundMark x1="83542" y1="24857" x2="83542" y2="24857"/>
                        <a14:foregroundMark x1="77083" y1="286" x2="77083" y2="286"/>
                        <a14:foregroundMark x1="90938" y1="28857" x2="90938" y2="28857"/>
                        <a14:foregroundMark x1="94167" y1="35429" x2="94167" y2="35429"/>
                        <a14:foregroundMark x1="83229" y1="42000" x2="82917" y2="49429"/>
                        <a14:foregroundMark x1="80104" y1="36286" x2="78021" y2="49429"/>
                        <a14:foregroundMark x1="88125" y1="54000" x2="88125" y2="54000"/>
                        <a14:foregroundMark x1="14896" y1="41429" x2="14896" y2="41429"/>
                        <a14:foregroundMark x1="14792" y1="36286" x2="14792" y2="36286"/>
                        <a14:foregroundMark x1="14375" y1="23143" x2="14375" y2="23143"/>
                        <a14:foregroundMark x1="16563" y1="20286" x2="16563" y2="20286"/>
                        <a14:foregroundMark x1="13646" y1="28000" x2="13646" y2="28000"/>
                        <a14:foregroundMark x1="14583" y1="45429" x2="14583" y2="45429"/>
                        <a14:foregroundMark x1="13958" y1="47143" x2="13958" y2="47143"/>
                        <a14:foregroundMark x1="14479" y1="53429" x2="14479" y2="53429"/>
                        <a14:foregroundMark x1="15417" y1="60286" x2="15417" y2="60286"/>
                        <a14:foregroundMark x1="15417" y1="63143" x2="15417" y2="63143"/>
                        <a14:foregroundMark x1="14792" y1="66571" x2="14792" y2="66571"/>
                        <a14:foregroundMark x1="14479" y1="71143" x2="14479" y2="71143"/>
                        <a14:foregroundMark x1="14479" y1="76000" x2="14479" y2="76000"/>
                        <a14:foregroundMark x1="15313" y1="79143" x2="15313" y2="79143"/>
                        <a14:foregroundMark x1="16667" y1="81714" x2="16667" y2="81714"/>
                        <a14:foregroundMark x1="17500" y1="82286" x2="17500" y2="82286"/>
                        <a14:foregroundMark x1="18438" y1="83714" x2="18438" y2="83714"/>
                        <a14:foregroundMark x1="20833" y1="83143" x2="20833" y2="83143"/>
                        <a14:foregroundMark x1="20729" y1="84857" x2="20729" y2="84857"/>
                        <a14:foregroundMark x1="22083" y1="84857" x2="22083" y2="84857"/>
                        <a14:foregroundMark x1="23958" y1="83429" x2="23958" y2="83429"/>
                        <a14:foregroundMark x1="27187" y1="81429" x2="27187" y2="81429"/>
                        <a14:foregroundMark x1="26667" y1="81143" x2="26667" y2="81143"/>
                        <a14:foregroundMark x1="29375" y1="80571" x2="29375" y2="80571"/>
                        <a14:foregroundMark x1="30312" y1="80286" x2="30312" y2="80286"/>
                        <a14:foregroundMark x1="32083" y1="81429" x2="32083" y2="81429"/>
                        <a14:foregroundMark x1="32813" y1="82857" x2="32813" y2="82857"/>
                        <a14:foregroundMark x1="33125" y1="83429" x2="33125" y2="83429"/>
                        <a14:foregroundMark x1="34688" y1="84571" x2="34688" y2="84571"/>
                        <a14:foregroundMark x1="35625" y1="84571" x2="35625" y2="84571"/>
                        <a14:foregroundMark x1="36458" y1="84857" x2="36458" y2="84857"/>
                        <a14:foregroundMark x1="38854" y1="85714" x2="38854" y2="85714"/>
                        <a14:foregroundMark x1="40208" y1="84571" x2="40208" y2="84571"/>
                        <a14:foregroundMark x1="42083" y1="84571" x2="42083" y2="84571"/>
                        <a14:foregroundMark x1="44063" y1="83714" x2="44063" y2="83714"/>
                        <a14:foregroundMark x1="47500" y1="81143" x2="47500" y2="81143"/>
                        <a14:foregroundMark x1="50104" y1="80571" x2="50104" y2="80571"/>
                        <a14:foregroundMark x1="52188" y1="81143" x2="52188" y2="81143"/>
                        <a14:foregroundMark x1="55625" y1="81143" x2="55625" y2="81143"/>
                        <a14:foregroundMark x1="56667" y1="82000" x2="56667" y2="82000"/>
                        <a14:foregroundMark x1="54375" y1="80571" x2="54375" y2="80571"/>
                        <a14:foregroundMark x1="27187" y1="18286" x2="27187" y2="18286"/>
                        <a14:foregroundMark x1="25313" y1="18000" x2="25313" y2="18000"/>
                        <a14:foregroundMark x1="25000" y1="17714" x2="25417" y2="17143"/>
                        <a14:foregroundMark x1="66146" y1="18000" x2="66146" y2="18000"/>
                        <a14:foregroundMark x1="88125" y1="65714" x2="88125" y2="65714"/>
                        <a14:foregroundMark x1="88646" y1="73143" x2="88646" y2="73143"/>
                        <a14:foregroundMark x1="81563" y1="86000" x2="81563" y2="86000"/>
                        <a14:foregroundMark x1="76771" y1="84857" x2="76771" y2="84857"/>
                        <a14:foregroundMark x1="75625" y1="84571" x2="75625" y2="84571"/>
                        <a14:foregroundMark x1="74167" y1="84571" x2="74167" y2="84571"/>
                        <a14:foregroundMark x1="71250" y1="81714" x2="71250" y2="81714"/>
                        <a14:foregroundMark x1="70417" y1="80857" x2="70417" y2="80857"/>
                        <a14:foregroundMark x1="66458" y1="81143" x2="66458" y2="81143"/>
                        <a14:foregroundMark x1="63542" y1="84000" x2="63542" y2="84000"/>
                        <a14:foregroundMark x1="40104" y1="22857" x2="40104" y2="22857"/>
                        <a14:foregroundMark x1="15208" y1="57429" x2="15208" y2="57429"/>
                        <a14:foregroundMark x1="14271" y1="53429" x2="14271" y2="53429"/>
                        <a14:foregroundMark x1="13646" y1="50571" x2="13646" y2="50571"/>
                        <a14:foregroundMark x1="14063" y1="45714" x2="14063" y2="45714"/>
                        <a14:foregroundMark x1="14792" y1="44000" x2="14792" y2="44000"/>
                        <a14:foregroundMark x1="14792" y1="42857" x2="14792" y2="42857"/>
                        <a14:foregroundMark x1="13542" y1="30571" x2="13542" y2="30571"/>
                        <a14:foregroundMark x1="13438" y1="26857" x2="13438" y2="26857"/>
                        <a14:foregroundMark x1="13438" y1="26000" x2="13438" y2="26000"/>
                        <a14:foregroundMark x1="14896" y1="36286" x2="14896" y2="36286"/>
                        <a14:foregroundMark x1="14479" y1="34286" x2="14479" y2="34286"/>
                        <a14:foregroundMark x1="18229" y1="18571" x2="18229" y2="18571"/>
                        <a14:foregroundMark x1="92604" y1="24571" x2="92604" y2="24571"/>
                        <a14:foregroundMark x1="91875" y1="21714" x2="91875" y2="21714"/>
                        <a14:foregroundMark x1="90625" y1="19714" x2="90625" y2="19714"/>
                        <a14:foregroundMark x1="75729" y1="2571" x2="75729" y2="2571"/>
                        <a14:foregroundMark x1="75521" y1="6857" x2="75521" y2="6857"/>
                        <a14:foregroundMark x1="89063" y1="42857" x2="89063" y2="42857"/>
                        <a14:foregroundMark x1="88750" y1="42571" x2="88750" y2="42571"/>
                        <a14:foregroundMark x1="88854" y1="49143" x2="88854" y2="49143"/>
                        <a14:foregroundMark x1="88333" y1="44286" x2="88333" y2="44286"/>
                        <a14:foregroundMark x1="14479" y1="35429" x2="14479" y2="35429"/>
                        <a14:foregroundMark x1="14479" y1="69429" x2="14479" y2="69429"/>
                        <a14:foregroundMark x1="15208" y1="80286" x2="15208" y2="80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62" r="5037" b="9756"/>
          <a:stretch/>
        </p:blipFill>
        <p:spPr>
          <a:xfrm>
            <a:off x="598715" y="612843"/>
            <a:ext cx="11680372" cy="58171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EA4AFE-B769-4A50-9DC7-EC98C545678D}"/>
              </a:ext>
            </a:extLst>
          </p:cNvPr>
          <p:cNvSpPr txBox="1"/>
          <p:nvPr/>
        </p:nvSpPr>
        <p:spPr>
          <a:xfrm>
            <a:off x="1460500" y="2477917"/>
            <a:ext cx="796834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Cách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chơi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  <a:p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-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nhất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ra </a:t>
            </a:r>
            <a:r>
              <a:rPr lang="vi-VN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3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chữ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: VD: 123</a:t>
            </a:r>
            <a:r>
              <a:rPr lang="vi-VN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-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3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chữ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lớn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hơn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nhất</a:t>
            </a:r>
            <a:r>
              <a:rPr lang="vi-VN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-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ba</a:t>
            </a:r>
            <a:r>
              <a:rPr lang="vi-VN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V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iết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3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chữ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giống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nhau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hơn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8D7E52-3485-4372-BB6C-706EB3ABF4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0" y="85937"/>
            <a:ext cx="2616740" cy="193638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31180AC-466C-462A-BF0F-B64ABD0722CA}"/>
              </a:ext>
            </a:extLst>
          </p:cNvPr>
          <p:cNvGrpSpPr/>
          <p:nvPr/>
        </p:nvGrpSpPr>
        <p:grpSpPr>
          <a:xfrm>
            <a:off x="3084827" y="243186"/>
            <a:ext cx="6505489" cy="1621888"/>
            <a:chOff x="3215455" y="1"/>
            <a:chExt cx="6505489" cy="162188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510AD15-F96A-48DB-8E13-2087DEDCF3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8125" b="86094" l="11094" r="89375">
                          <a14:foregroundMark x1="20000" y1="67813" x2="18125" y2="78750"/>
                          <a14:foregroundMark x1="30312" y1="67500" x2="15000" y2="77344"/>
                          <a14:foregroundMark x1="12656" y1="65781" x2="12656" y2="65781"/>
                          <a14:foregroundMark x1="11094" y1="70625" x2="70625" y2="70000"/>
                          <a14:foregroundMark x1="32969" y1="64219" x2="77969" y2="68750"/>
                          <a14:foregroundMark x1="76094" y1="63906" x2="84688" y2="72656"/>
                          <a14:foregroundMark x1="84688" y1="72656" x2="84688" y2="72656"/>
                          <a14:foregroundMark x1="26875" y1="75156" x2="75156" y2="78750"/>
                          <a14:foregroundMark x1="16875" y1="81719" x2="16875" y2="81719"/>
                          <a14:foregroundMark x1="26563" y1="83906" x2="26563" y2="83906"/>
                          <a14:foregroundMark x1="29375" y1="83750" x2="29375" y2="83750"/>
                          <a14:foregroundMark x1="24688" y1="83906" x2="31250" y2="84063"/>
                          <a14:foregroundMark x1="12500" y1="73125" x2="16563" y2="79844"/>
                          <a14:foregroundMark x1="16563" y1="79844" x2="20938" y2="82813"/>
                          <a14:foregroundMark x1="32656" y1="76094" x2="75625" y2="79844"/>
                          <a14:foregroundMark x1="26563" y1="59844" x2="34375" y2="60313"/>
                          <a14:foregroundMark x1="28438" y1="63125" x2="63594" y2="64531"/>
                          <a14:foregroundMark x1="11563" y1="73906" x2="11563" y2="73906"/>
                          <a14:foregroundMark x1="28438" y1="79219" x2="82663" y2="81177"/>
                          <a14:foregroundMark x1="88125" y1="67344" x2="89375" y2="75469"/>
                          <a14:backgroundMark x1="84688" y1="81563" x2="84688" y2="81563"/>
                          <a14:backgroundMark x1="84375" y1="81250" x2="84375" y2="81250"/>
                          <a14:backgroundMark x1="85469" y1="80313" x2="83750" y2="820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07" t="54821" r="6964" b="10357"/>
            <a:stretch/>
          </p:blipFill>
          <p:spPr>
            <a:xfrm>
              <a:off x="3215455" y="1"/>
              <a:ext cx="6505489" cy="1621888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A43DB3A-63E9-4141-9D8B-404C8B83E0D6}"/>
                </a:ext>
              </a:extLst>
            </p:cNvPr>
            <p:cNvSpPr/>
            <p:nvPr/>
          </p:nvSpPr>
          <p:spPr>
            <a:xfrm>
              <a:off x="4800379" y="349280"/>
              <a:ext cx="301717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UTM Avo" panose="02040603050506020204" pitchFamily="18" charset="0"/>
                </a:rPr>
                <a:t>ĐỐ</a:t>
              </a:r>
              <a:r>
                <a:rPr lang="en-US" sz="5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54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UTM Avo" panose="02040603050506020204" pitchFamily="18" charset="0"/>
                </a:rPr>
                <a:t>BẠN</a:t>
              </a:r>
              <a:endPara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097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F97DA4-981A-4946-B245-6DC1D707C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61" y="0"/>
            <a:ext cx="12155277" cy="6426200"/>
          </a:xfrm>
          <a:prstGeom prst="rect">
            <a:avLst/>
          </a:prstGeom>
        </p:spPr>
      </p:pic>
      <p:sp>
        <p:nvSpPr>
          <p:cNvPr id="6" name="Google Shape;290;p7">
            <a:extLst>
              <a:ext uri="{FF2B5EF4-FFF2-40B4-BE49-F238E27FC236}">
                <a16:creationId xmlns:a16="http://schemas.microsoft.com/office/drawing/2014/main" id="{33B59181-BBA9-491F-89B4-61067621488D}"/>
              </a:ext>
            </a:extLst>
          </p:cNvPr>
          <p:cNvSpPr txBox="1"/>
          <p:nvPr/>
        </p:nvSpPr>
        <p:spPr>
          <a:xfrm>
            <a:off x="3762983" y="1667964"/>
            <a:ext cx="7607032" cy="280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8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LUYỆN</a:t>
            </a:r>
            <a:r>
              <a:rPr lang="en-US" sz="8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8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TẬP</a:t>
            </a:r>
            <a:r>
              <a:rPr lang="en-US" sz="8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8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THỰC</a:t>
            </a:r>
            <a:r>
              <a:rPr lang="en-US" sz="8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8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HÀNH</a:t>
            </a:r>
            <a:endParaRPr lang="en-US" sz="80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68769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287D347-A529-4DC3-881D-0AAA19F21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1120"/>
            <a:ext cx="12191999" cy="6495288"/>
          </a:xfrm>
          <a:prstGeom prst="rect">
            <a:avLst/>
          </a:prstGeom>
        </p:spPr>
      </p:pic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98EA80C4-415C-444C-AC51-EAE096651C2E}"/>
              </a:ext>
            </a:extLst>
          </p:cNvPr>
          <p:cNvSpPr/>
          <p:nvPr/>
        </p:nvSpPr>
        <p:spPr>
          <a:xfrm>
            <a:off x="477520" y="291084"/>
            <a:ext cx="11236960" cy="5916676"/>
          </a:xfrm>
          <a:prstGeom prst="roundRect">
            <a:avLst>
              <a:gd name="adj" fmla="val 7504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>
                <a:latin typeface="UTM Avo" panose="02040603050506020204" pitchFamily="18" charset="0"/>
              </a:rPr>
              <a:t>z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E3B2963-7DF5-431A-BB13-3F93C8662832}"/>
              </a:ext>
            </a:extLst>
          </p:cNvPr>
          <p:cNvGrpSpPr/>
          <p:nvPr/>
        </p:nvGrpSpPr>
        <p:grpSpPr>
          <a:xfrm>
            <a:off x="1307514" y="79889"/>
            <a:ext cx="9756725" cy="707886"/>
            <a:chOff x="1693121" y="165675"/>
            <a:chExt cx="9669073" cy="639766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8F4165CF-E7DF-40BC-BDA6-9647A109D89D}"/>
                </a:ext>
              </a:extLst>
            </p:cNvPr>
            <p:cNvSpPr/>
            <p:nvPr/>
          </p:nvSpPr>
          <p:spPr>
            <a:xfrm>
              <a:off x="1896882" y="202043"/>
              <a:ext cx="9465312" cy="567030"/>
            </a:xfrm>
            <a:prstGeom prst="roundRect">
              <a:avLst>
                <a:gd name="adj" fmla="val 47434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 Quan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sát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biểu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đồ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tranh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sau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rồi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trả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lời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các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câu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hỏi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 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0884F5B-A5D1-43BB-A463-8D23C66ADE89}"/>
                </a:ext>
              </a:extLst>
            </p:cNvPr>
            <p:cNvSpPr/>
            <p:nvPr/>
          </p:nvSpPr>
          <p:spPr>
            <a:xfrm>
              <a:off x="1693121" y="165675"/>
              <a:ext cx="771439" cy="639766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4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40E1639-2389-42D2-BAFE-79C596CDDA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875" t="17884" r="15904" b="20603"/>
          <a:stretch/>
        </p:blipFill>
        <p:spPr>
          <a:xfrm>
            <a:off x="3665040" y="1377910"/>
            <a:ext cx="4787436" cy="2921433"/>
          </a:xfrm>
          <a:prstGeom prst="rect">
            <a:avLst/>
          </a:prstGeom>
        </p:spPr>
      </p:pic>
      <p:sp>
        <p:nvSpPr>
          <p:cNvPr id="8" name="Rounded Rectangle 4">
            <a:extLst>
              <a:ext uri="{FF2B5EF4-FFF2-40B4-BE49-F238E27FC236}">
                <a16:creationId xmlns:a16="http://schemas.microsoft.com/office/drawing/2014/main" id="{9B3840D8-6128-4435-AB14-8C11CEBDE736}"/>
              </a:ext>
            </a:extLst>
          </p:cNvPr>
          <p:cNvSpPr/>
          <p:nvPr/>
        </p:nvSpPr>
        <p:spPr>
          <a:xfrm>
            <a:off x="3213141" y="747534"/>
            <a:ext cx="7374141" cy="5500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t">
              <a:lnSpc>
                <a:spcPct val="120000"/>
              </a:lnSpc>
            </a:pP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học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sinh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tham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gia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câu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lạc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bộ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Mĩ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thuật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9" name="Rounded Rectangle 4">
            <a:extLst>
              <a:ext uri="{FF2B5EF4-FFF2-40B4-BE49-F238E27FC236}">
                <a16:creationId xmlns:a16="http://schemas.microsoft.com/office/drawing/2014/main" id="{B452F0E0-6CD2-4056-B4EB-86EE1DC50B07}"/>
              </a:ext>
            </a:extLst>
          </p:cNvPr>
          <p:cNvSpPr/>
          <p:nvPr/>
        </p:nvSpPr>
        <p:spPr>
          <a:xfrm>
            <a:off x="1236479" y="4515751"/>
            <a:ext cx="10442078" cy="14214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t">
              <a:lnSpc>
                <a:spcPct val="120000"/>
              </a:lnSpc>
            </a:pP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Trả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lời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câu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hỏi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  <a:p>
            <a:pPr marL="457200" indent="-457200" fontAlgn="t">
              <a:lnSpc>
                <a:spcPct val="120000"/>
              </a:lnSpc>
              <a:buAutoNum type="alphaLcPeriod"/>
            </a:pP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Lớp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2B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bao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nhiêu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học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sinh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tham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gia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câu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lạc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bộ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Mĩ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thuật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  <a:p>
            <a:pPr marL="457200" indent="-457200" fontAlgn="t">
              <a:lnSpc>
                <a:spcPct val="120000"/>
              </a:lnSpc>
              <a:buAutoNum type="alphaLcPeriod"/>
            </a:pP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Lớp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nào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nhiều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học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sinh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tham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gia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câu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lạc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bộ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Mĩ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thuật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nhất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33353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287D347-A529-4DC3-881D-0AAA19F21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1120"/>
            <a:ext cx="12191999" cy="6495288"/>
          </a:xfrm>
          <a:prstGeom prst="rect">
            <a:avLst/>
          </a:prstGeom>
        </p:spPr>
      </p:pic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98EA80C4-415C-444C-AC51-EAE096651C2E}"/>
              </a:ext>
            </a:extLst>
          </p:cNvPr>
          <p:cNvSpPr/>
          <p:nvPr/>
        </p:nvSpPr>
        <p:spPr>
          <a:xfrm>
            <a:off x="477518" y="291084"/>
            <a:ext cx="11236960" cy="5916676"/>
          </a:xfrm>
          <a:prstGeom prst="roundRect">
            <a:avLst>
              <a:gd name="adj" fmla="val 7504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>
                <a:latin typeface="UTM Avo" panose="02040603050506020204" pitchFamily="18" charset="0"/>
              </a:rPr>
              <a:t>z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E3B2963-7DF5-431A-BB13-3F93C8662832}"/>
              </a:ext>
            </a:extLst>
          </p:cNvPr>
          <p:cNvGrpSpPr/>
          <p:nvPr/>
        </p:nvGrpSpPr>
        <p:grpSpPr>
          <a:xfrm>
            <a:off x="1307514" y="79889"/>
            <a:ext cx="9756725" cy="707886"/>
            <a:chOff x="1693121" y="165675"/>
            <a:chExt cx="9669073" cy="639766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8F4165CF-E7DF-40BC-BDA6-9647A109D89D}"/>
                </a:ext>
              </a:extLst>
            </p:cNvPr>
            <p:cNvSpPr/>
            <p:nvPr/>
          </p:nvSpPr>
          <p:spPr>
            <a:xfrm>
              <a:off x="1896882" y="202043"/>
              <a:ext cx="9465312" cy="567030"/>
            </a:xfrm>
            <a:prstGeom prst="roundRect">
              <a:avLst>
                <a:gd name="adj" fmla="val 47434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 Quan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sát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biểu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đồ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tranh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sau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rồi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trả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lời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các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câu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hỏi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 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0884F5B-A5D1-43BB-A463-8D23C66ADE89}"/>
                </a:ext>
              </a:extLst>
            </p:cNvPr>
            <p:cNvSpPr/>
            <p:nvPr/>
          </p:nvSpPr>
          <p:spPr>
            <a:xfrm>
              <a:off x="1693121" y="165675"/>
              <a:ext cx="771439" cy="639766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4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40E1639-2389-42D2-BAFE-79C596CDDA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875" t="17884" r="15904" b="20603"/>
          <a:stretch/>
        </p:blipFill>
        <p:spPr>
          <a:xfrm>
            <a:off x="3702282" y="1377911"/>
            <a:ext cx="4679718" cy="2855700"/>
          </a:xfrm>
          <a:prstGeom prst="rect">
            <a:avLst/>
          </a:prstGeom>
        </p:spPr>
      </p:pic>
      <p:sp>
        <p:nvSpPr>
          <p:cNvPr id="8" name="Rounded Rectangle 4">
            <a:extLst>
              <a:ext uri="{FF2B5EF4-FFF2-40B4-BE49-F238E27FC236}">
                <a16:creationId xmlns:a16="http://schemas.microsoft.com/office/drawing/2014/main" id="{9B3840D8-6128-4435-AB14-8C11CEBDE736}"/>
              </a:ext>
            </a:extLst>
          </p:cNvPr>
          <p:cNvSpPr/>
          <p:nvPr/>
        </p:nvSpPr>
        <p:spPr>
          <a:xfrm>
            <a:off x="3213141" y="747534"/>
            <a:ext cx="7374141" cy="5500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t">
              <a:lnSpc>
                <a:spcPct val="120000"/>
              </a:lnSpc>
            </a:pP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học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sinh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tham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gia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câu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lạc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bộ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Mĩ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thuật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9" name="Rounded Rectangle 4">
            <a:extLst>
              <a:ext uri="{FF2B5EF4-FFF2-40B4-BE49-F238E27FC236}">
                <a16:creationId xmlns:a16="http://schemas.microsoft.com/office/drawing/2014/main" id="{B452F0E0-6CD2-4056-B4EB-86EE1DC50B07}"/>
              </a:ext>
            </a:extLst>
          </p:cNvPr>
          <p:cNvSpPr/>
          <p:nvPr/>
        </p:nvSpPr>
        <p:spPr>
          <a:xfrm>
            <a:off x="1067641" y="4379711"/>
            <a:ext cx="10442078" cy="6274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fontAlgn="t">
              <a:lnSpc>
                <a:spcPct val="120000"/>
              </a:lnSpc>
              <a:buAutoNum type="alphaLcPeriod"/>
            </a:pP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Lớp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2B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bao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nhiêu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học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sinh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tham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gia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câu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lạc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bộ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Mĩ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thuật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Rounded Rectangle 4">
            <a:extLst>
              <a:ext uri="{FF2B5EF4-FFF2-40B4-BE49-F238E27FC236}">
                <a16:creationId xmlns:a16="http://schemas.microsoft.com/office/drawing/2014/main" id="{5CFB6A6C-103A-44E2-8E01-B7A2C9345532}"/>
              </a:ext>
            </a:extLst>
          </p:cNvPr>
          <p:cNvSpPr/>
          <p:nvPr/>
        </p:nvSpPr>
        <p:spPr>
          <a:xfrm>
            <a:off x="2241210" y="5007116"/>
            <a:ext cx="8094939" cy="5500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t">
              <a:lnSpc>
                <a:spcPct val="120000"/>
              </a:lnSpc>
            </a:pP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Lớp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2B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học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sinh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tham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gia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câu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lạc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bộ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Mĩ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thuật</a:t>
            </a:r>
            <a:r>
              <a:rPr lang="vi-VN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97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287D347-A529-4DC3-881D-0AAA19F21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1120"/>
            <a:ext cx="12191999" cy="6495288"/>
          </a:xfrm>
          <a:prstGeom prst="rect">
            <a:avLst/>
          </a:prstGeom>
        </p:spPr>
      </p:pic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98EA80C4-415C-444C-AC51-EAE096651C2E}"/>
              </a:ext>
            </a:extLst>
          </p:cNvPr>
          <p:cNvSpPr/>
          <p:nvPr/>
        </p:nvSpPr>
        <p:spPr>
          <a:xfrm>
            <a:off x="477518" y="291084"/>
            <a:ext cx="11236960" cy="5916676"/>
          </a:xfrm>
          <a:prstGeom prst="roundRect">
            <a:avLst>
              <a:gd name="adj" fmla="val 7504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>
                <a:latin typeface="UTM Avo" panose="02040603050506020204" pitchFamily="18" charset="0"/>
              </a:rPr>
              <a:t>z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E3B2963-7DF5-431A-BB13-3F93C8662832}"/>
              </a:ext>
            </a:extLst>
          </p:cNvPr>
          <p:cNvGrpSpPr/>
          <p:nvPr/>
        </p:nvGrpSpPr>
        <p:grpSpPr>
          <a:xfrm>
            <a:off x="1307514" y="79889"/>
            <a:ext cx="9756725" cy="707886"/>
            <a:chOff x="1693121" y="165675"/>
            <a:chExt cx="9669073" cy="639766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8F4165CF-E7DF-40BC-BDA6-9647A109D89D}"/>
                </a:ext>
              </a:extLst>
            </p:cNvPr>
            <p:cNvSpPr/>
            <p:nvPr/>
          </p:nvSpPr>
          <p:spPr>
            <a:xfrm>
              <a:off x="1896882" y="202043"/>
              <a:ext cx="9465312" cy="567030"/>
            </a:xfrm>
            <a:prstGeom prst="roundRect">
              <a:avLst>
                <a:gd name="adj" fmla="val 47434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 Quan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sát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biểu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đồ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tranh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sau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rồi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trả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lời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các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câu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hỏi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 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0884F5B-A5D1-43BB-A463-8D23C66ADE89}"/>
                </a:ext>
              </a:extLst>
            </p:cNvPr>
            <p:cNvSpPr/>
            <p:nvPr/>
          </p:nvSpPr>
          <p:spPr>
            <a:xfrm>
              <a:off x="1693121" y="165675"/>
              <a:ext cx="771439" cy="639766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4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40E1639-2389-42D2-BAFE-79C596CDDA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875" t="17884" r="15904" b="20603"/>
          <a:stretch/>
        </p:blipFill>
        <p:spPr>
          <a:xfrm>
            <a:off x="3702282" y="1377911"/>
            <a:ext cx="4679718" cy="2855700"/>
          </a:xfrm>
          <a:prstGeom prst="rect">
            <a:avLst/>
          </a:prstGeom>
        </p:spPr>
      </p:pic>
      <p:sp>
        <p:nvSpPr>
          <p:cNvPr id="8" name="Rounded Rectangle 4">
            <a:extLst>
              <a:ext uri="{FF2B5EF4-FFF2-40B4-BE49-F238E27FC236}">
                <a16:creationId xmlns:a16="http://schemas.microsoft.com/office/drawing/2014/main" id="{9B3840D8-6128-4435-AB14-8C11CEBDE736}"/>
              </a:ext>
            </a:extLst>
          </p:cNvPr>
          <p:cNvSpPr/>
          <p:nvPr/>
        </p:nvSpPr>
        <p:spPr>
          <a:xfrm>
            <a:off x="3213141" y="747534"/>
            <a:ext cx="7374141" cy="5500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t">
              <a:lnSpc>
                <a:spcPct val="120000"/>
              </a:lnSpc>
            </a:pP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học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sinh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tham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gia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câu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lạc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bộ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Mĩ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thuật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9" name="Rounded Rectangle 4">
            <a:extLst>
              <a:ext uri="{FF2B5EF4-FFF2-40B4-BE49-F238E27FC236}">
                <a16:creationId xmlns:a16="http://schemas.microsoft.com/office/drawing/2014/main" id="{B452F0E0-6CD2-4056-B4EB-86EE1DC50B07}"/>
              </a:ext>
            </a:extLst>
          </p:cNvPr>
          <p:cNvSpPr/>
          <p:nvPr/>
        </p:nvSpPr>
        <p:spPr>
          <a:xfrm>
            <a:off x="1067641" y="4379711"/>
            <a:ext cx="10442078" cy="6274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t"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b.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Lớp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nào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nhiều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học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sinh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tham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gia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câu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lạc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bộ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Mĩ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thuật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nhất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Rounded Rectangle 4">
            <a:extLst>
              <a:ext uri="{FF2B5EF4-FFF2-40B4-BE49-F238E27FC236}">
                <a16:creationId xmlns:a16="http://schemas.microsoft.com/office/drawing/2014/main" id="{5CFB6A6C-103A-44E2-8E01-B7A2C9345532}"/>
              </a:ext>
            </a:extLst>
          </p:cNvPr>
          <p:cNvSpPr/>
          <p:nvPr/>
        </p:nvSpPr>
        <p:spPr>
          <a:xfrm>
            <a:off x="1621450" y="5085945"/>
            <a:ext cx="9097350" cy="5500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t">
              <a:lnSpc>
                <a:spcPct val="120000"/>
              </a:lnSpc>
            </a:pP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Lớp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2C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nhiều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học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sinh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tham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gia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câu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lạc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bộ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Mĩ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thuật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nhất</a:t>
            </a:r>
            <a:r>
              <a:rPr lang="vi-VN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449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: Single Corner Rounded 59">
            <a:extLst>
              <a:ext uri="{FF2B5EF4-FFF2-40B4-BE49-F238E27FC236}">
                <a16:creationId xmlns:a16="http://schemas.microsoft.com/office/drawing/2014/main" id="{6781128C-57DC-4CA5-B431-7B7969E99129}"/>
              </a:ext>
            </a:extLst>
          </p:cNvPr>
          <p:cNvSpPr/>
          <p:nvPr/>
        </p:nvSpPr>
        <p:spPr>
          <a:xfrm>
            <a:off x="0" y="0"/>
            <a:ext cx="12192000" cy="6460626"/>
          </a:xfrm>
          <a:prstGeom prst="round1Rect">
            <a:avLst>
              <a:gd name="adj" fmla="val 383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9933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62107E8-FB2E-4266-B165-BA2AA93BAE7E}"/>
              </a:ext>
            </a:extLst>
          </p:cNvPr>
          <p:cNvSpPr/>
          <p:nvPr/>
        </p:nvSpPr>
        <p:spPr>
          <a:xfrm>
            <a:off x="596900" y="469900"/>
            <a:ext cx="11074400" cy="5711444"/>
          </a:xfrm>
          <a:prstGeom prst="roundRect">
            <a:avLst>
              <a:gd name="adj" fmla="val 7504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>
                <a:latin typeface="UTM Avo" panose="02040603050506020204" pitchFamily="18" charset="0"/>
              </a:rPr>
              <a:t>z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E3B2963-7DF5-431A-BB13-3F93C8662832}"/>
              </a:ext>
            </a:extLst>
          </p:cNvPr>
          <p:cNvGrpSpPr/>
          <p:nvPr/>
        </p:nvGrpSpPr>
        <p:grpSpPr>
          <a:xfrm>
            <a:off x="959189" y="170688"/>
            <a:ext cx="10315874" cy="970571"/>
            <a:chOff x="1308922" y="164821"/>
            <a:chExt cx="10223202" cy="877172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8F4165CF-E7DF-40BC-BDA6-9647A109D89D}"/>
                </a:ext>
              </a:extLst>
            </p:cNvPr>
            <p:cNvSpPr/>
            <p:nvPr/>
          </p:nvSpPr>
          <p:spPr>
            <a:xfrm>
              <a:off x="1531301" y="164821"/>
              <a:ext cx="10000823" cy="877172"/>
            </a:xfrm>
            <a:prstGeom prst="roundRect">
              <a:avLst>
                <a:gd name="adj" fmla="val 47434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Một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người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đi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18 km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để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đến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thị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trấn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,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sau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đó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lại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đi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tiếp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12 km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để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đến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thành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phố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.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Hỏi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người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đó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đã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đi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được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tất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cả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bao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nhiêu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ki-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lô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-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mét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0884F5B-A5D1-43BB-A463-8D23C66ADE89}"/>
                </a:ext>
              </a:extLst>
            </p:cNvPr>
            <p:cNvSpPr/>
            <p:nvPr/>
          </p:nvSpPr>
          <p:spPr>
            <a:xfrm>
              <a:off x="1308922" y="252870"/>
              <a:ext cx="771439" cy="639766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19548DF-4DB7-4B28-99DA-25909EF2FA68}"/>
              </a:ext>
            </a:extLst>
          </p:cNvPr>
          <p:cNvGrpSpPr/>
          <p:nvPr/>
        </p:nvGrpSpPr>
        <p:grpSpPr>
          <a:xfrm>
            <a:off x="1645920" y="2629279"/>
            <a:ext cx="8900160" cy="185875"/>
            <a:chOff x="1778000" y="2519680"/>
            <a:chExt cx="8900160" cy="18587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4996DB3-8E72-46A4-B45D-013DAE073B81}"/>
                </a:ext>
              </a:extLst>
            </p:cNvPr>
            <p:cNvSpPr/>
            <p:nvPr/>
          </p:nvSpPr>
          <p:spPr>
            <a:xfrm>
              <a:off x="1778000" y="2519680"/>
              <a:ext cx="8900160" cy="185875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UTM Avo" panose="02040603050506020204" pitchFamily="18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DB905D5-FDDB-49AB-B5D4-DFEF9A643363}"/>
                </a:ext>
              </a:extLst>
            </p:cNvPr>
            <p:cNvCxnSpPr/>
            <p:nvPr/>
          </p:nvCxnSpPr>
          <p:spPr>
            <a:xfrm>
              <a:off x="1778000" y="2611120"/>
              <a:ext cx="8900160" cy="0"/>
            </a:xfrm>
            <a:prstGeom prst="line">
              <a:avLst/>
            </a:prstGeom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CE324C5-E8C6-496C-BFDB-F2566FC5D7ED}"/>
              </a:ext>
            </a:extLst>
          </p:cNvPr>
          <p:cNvGrpSpPr/>
          <p:nvPr/>
        </p:nvGrpSpPr>
        <p:grpSpPr>
          <a:xfrm>
            <a:off x="9617795" y="1297895"/>
            <a:ext cx="1679863" cy="1454497"/>
            <a:chOff x="9709496" y="1523895"/>
            <a:chExt cx="1679863" cy="1454497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9294FDD7-054E-4F80-A627-43CC0FCCB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4192" y="1799621"/>
              <a:ext cx="807336" cy="1178771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34FD877-C626-4E08-BD45-B763674F80E7}"/>
                </a:ext>
              </a:extLst>
            </p:cNvPr>
            <p:cNvSpPr txBox="1"/>
            <p:nvPr/>
          </p:nvSpPr>
          <p:spPr>
            <a:xfrm>
              <a:off x="9709496" y="1523895"/>
              <a:ext cx="16798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Thành</a:t>
              </a:r>
              <a:r>
                <a:rPr lang="en-US" sz="1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phố</a:t>
              </a:r>
              <a:endParaRPr lang="en-US" sz="1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05722B8-674F-4D45-9F81-DFC8AD69DE7A}"/>
              </a:ext>
            </a:extLst>
          </p:cNvPr>
          <p:cNvGrpSpPr/>
          <p:nvPr/>
        </p:nvGrpSpPr>
        <p:grpSpPr>
          <a:xfrm>
            <a:off x="6249904" y="1877635"/>
            <a:ext cx="1419120" cy="783400"/>
            <a:chOff x="6116581" y="2103446"/>
            <a:chExt cx="1419120" cy="783400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6B82FD6F-7603-4F86-8B29-FF2A316877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54" t="42740" r="4754" b="17242"/>
            <a:stretch/>
          </p:blipFill>
          <p:spPr>
            <a:xfrm>
              <a:off x="6116581" y="2389006"/>
              <a:ext cx="896792" cy="497840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0D96B80-C174-4079-B2F8-22B7A754E0BF}"/>
                </a:ext>
              </a:extLst>
            </p:cNvPr>
            <p:cNvSpPr txBox="1"/>
            <p:nvPr/>
          </p:nvSpPr>
          <p:spPr>
            <a:xfrm>
              <a:off x="6204741" y="2103446"/>
              <a:ext cx="13309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Thị</a:t>
              </a:r>
              <a:r>
                <a:rPr lang="en-US" sz="1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trấn</a:t>
              </a:r>
              <a:endParaRPr lang="en-US" sz="1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63148043-E361-42EC-A901-2CA1C6E08633}"/>
              </a:ext>
            </a:extLst>
          </p:cNvPr>
          <p:cNvSpPr txBox="1"/>
          <p:nvPr/>
        </p:nvSpPr>
        <p:spPr>
          <a:xfrm>
            <a:off x="3709091" y="3058637"/>
            <a:ext cx="1330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18 km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175D53B9-B960-430A-85B8-B16BEDD904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49" b="86301" l="8268" r="92668">
                        <a14:foregroundMark x1="8580" y1="47945" x2="8580" y2="47945"/>
                        <a14:foregroundMark x1="91732" y1="53425" x2="91732" y2="53425"/>
                        <a14:foregroundMark x1="48050" y1="41096" x2="48050" y2="41096"/>
                        <a14:foregroundMark x1="59282" y1="41096" x2="59282" y2="41096"/>
                        <a14:foregroundMark x1="92668" y1="61644" x2="92668" y2="616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1256701" y="2703713"/>
            <a:ext cx="5893398" cy="44216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09D6F8F-BC1C-4903-801F-BD23799532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49" b="86301" l="8268" r="92668">
                        <a14:foregroundMark x1="8580" y1="47945" x2="8580" y2="47945"/>
                        <a14:foregroundMark x1="91732" y1="53425" x2="91732" y2="53425"/>
                        <a14:foregroundMark x1="48050" y1="41096" x2="48050" y2="41096"/>
                        <a14:foregroundMark x1="59282" y1="41096" x2="59282" y2="41096"/>
                        <a14:foregroundMark x1="92668" y1="61644" x2="92668" y2="616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6395379" y="2719278"/>
            <a:ext cx="4432300" cy="442165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91162A74-B276-4A57-87BD-A8352433D81F}"/>
              </a:ext>
            </a:extLst>
          </p:cNvPr>
          <p:cNvSpPr txBox="1"/>
          <p:nvPr/>
        </p:nvSpPr>
        <p:spPr>
          <a:xfrm>
            <a:off x="8286835" y="3058637"/>
            <a:ext cx="1330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12 km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0765E3-0CE7-4281-A2BE-F8611770A5E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 flipH="1">
            <a:off x="1481099" y="2036723"/>
            <a:ext cx="778431" cy="778431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2A41DC91-98D7-4E5E-968C-D31126D9918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 flipH="1">
            <a:off x="1481099" y="2022899"/>
            <a:ext cx="778431" cy="778431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1319AF69-F7C7-416B-A43A-23A27B50C0F5}"/>
              </a:ext>
            </a:extLst>
          </p:cNvPr>
          <p:cNvSpPr txBox="1"/>
          <p:nvPr/>
        </p:nvSpPr>
        <p:spPr>
          <a:xfrm>
            <a:off x="4211785" y="3582844"/>
            <a:ext cx="35584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giải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411633B-31EC-4977-A7AD-99B35BAFA3C7}"/>
              </a:ext>
            </a:extLst>
          </p:cNvPr>
          <p:cNvSpPr txBox="1"/>
          <p:nvPr/>
        </p:nvSpPr>
        <p:spPr>
          <a:xfrm>
            <a:off x="4451904" y="4741085"/>
            <a:ext cx="51032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18 + 12 = 30 (km)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D335440-9977-4526-B809-C1C96441AA72}"/>
              </a:ext>
            </a:extLst>
          </p:cNvPr>
          <p:cNvSpPr txBox="1"/>
          <p:nvPr/>
        </p:nvSpPr>
        <p:spPr>
          <a:xfrm>
            <a:off x="5083947" y="5256201"/>
            <a:ext cx="44712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Đáp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30 km</a:t>
            </a:r>
            <a:r>
              <a:rPr lang="vi-VN" sz="24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C0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E2D2719-21B8-44B3-B9F9-4585913149D9}"/>
              </a:ext>
            </a:extLst>
          </p:cNvPr>
          <p:cNvSpPr txBox="1"/>
          <p:nvPr/>
        </p:nvSpPr>
        <p:spPr>
          <a:xfrm>
            <a:off x="2671540" y="4178908"/>
            <a:ext cx="88096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đó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đã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đi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tất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cả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ki-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lô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-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mét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649309F-49CC-490B-9FE0-DC3498932F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49" b="86301" l="8268" r="92668">
                        <a14:foregroundMark x1="8580" y1="47945" x2="8580" y2="47945"/>
                        <a14:foregroundMark x1="91732" y1="53425" x2="91732" y2="53425"/>
                        <a14:foregroundMark x1="48050" y1="41096" x2="48050" y2="41096"/>
                        <a14:foregroundMark x1="59282" y1="41096" x2="59282" y2="41096"/>
                        <a14:foregroundMark x1="92668" y1="61644" x2="92668" y2="616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 flipV="1">
            <a:off x="959189" y="1861502"/>
            <a:ext cx="10186305" cy="44216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E7570B5-7129-4D43-99C7-7F0B09E739EA}"/>
              </a:ext>
            </a:extLst>
          </p:cNvPr>
          <p:cNvSpPr txBox="1"/>
          <p:nvPr/>
        </p:nvSpPr>
        <p:spPr>
          <a:xfrm>
            <a:off x="5531492" y="1520610"/>
            <a:ext cx="1330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 km</a:t>
            </a:r>
          </a:p>
        </p:txBody>
      </p:sp>
    </p:spTree>
    <p:extLst>
      <p:ext uri="{BB962C8B-B14F-4D97-AF65-F5344CB8AC3E}">
        <p14:creationId xmlns:p14="http://schemas.microsoft.com/office/powerpoint/2010/main" val="1744770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6 L 0.39661 -0.00069 " pathEditMode="relative" rAng="0" ptsTypes="AA">
                                      <p:cBhvr>
                                        <p:cTn id="2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31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661 -0.0007 L 0.67994 -0.00069 " pathEditMode="relative" rAng="0" ptsTypes="AA">
                                      <p:cBhvr>
                                        <p:cTn id="4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7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4" grpId="0"/>
      <p:bldP spid="56" grpId="0"/>
      <p:bldP spid="57" grpId="0"/>
      <p:bldP spid="58" grpId="0"/>
      <p:bldP spid="59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: Single Corner Rounded 62">
            <a:extLst>
              <a:ext uri="{FF2B5EF4-FFF2-40B4-BE49-F238E27FC236}">
                <a16:creationId xmlns:a16="http://schemas.microsoft.com/office/drawing/2014/main" id="{984BA840-2AAC-479B-812F-96BB1EB47AB6}"/>
              </a:ext>
            </a:extLst>
          </p:cNvPr>
          <p:cNvSpPr/>
          <p:nvPr/>
        </p:nvSpPr>
        <p:spPr>
          <a:xfrm>
            <a:off x="0" y="0"/>
            <a:ext cx="12192000" cy="6460626"/>
          </a:xfrm>
          <a:prstGeom prst="round1Rect">
            <a:avLst>
              <a:gd name="adj" fmla="val 383"/>
            </a:avLst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9933"/>
              </a:solidFill>
              <a:latin typeface="UTM Avo" panose="02040603050506020204" pitchFamily="18" charset="0"/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2F2D9555-007D-4DD4-9D8E-DEB4B8D47A38}"/>
              </a:ext>
            </a:extLst>
          </p:cNvPr>
          <p:cNvSpPr/>
          <p:nvPr/>
        </p:nvSpPr>
        <p:spPr>
          <a:xfrm>
            <a:off x="653949" y="554287"/>
            <a:ext cx="11023600" cy="5749426"/>
          </a:xfrm>
          <a:prstGeom prst="roundRect">
            <a:avLst>
              <a:gd name="adj" fmla="val 9715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>
                <a:latin typeface="UTM Avo" panose="02040603050506020204" pitchFamily="18" charset="0"/>
              </a:rPr>
              <a:t>z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483A2BAA-7942-4E2E-981E-A57DAE79FC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18" y="5063099"/>
            <a:ext cx="1216262" cy="14299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607384-C591-4B18-81E0-3C1DEB93A90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4604"/>
          <a:stretch/>
        </p:blipFill>
        <p:spPr>
          <a:xfrm>
            <a:off x="2863851" y="1132699"/>
            <a:ext cx="6318250" cy="2974556"/>
          </a:xfrm>
          <a:prstGeom prst="rect">
            <a:avLst/>
          </a:prstGeom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DEA41F62-587B-4274-ADC9-F57C3F695427}"/>
              </a:ext>
            </a:extLst>
          </p:cNvPr>
          <p:cNvGrpSpPr/>
          <p:nvPr/>
        </p:nvGrpSpPr>
        <p:grpSpPr>
          <a:xfrm>
            <a:off x="901700" y="212406"/>
            <a:ext cx="10217150" cy="707886"/>
            <a:chOff x="1439155" y="477962"/>
            <a:chExt cx="9960180" cy="639766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333DB605-881A-4FAA-9CF5-BBF066A457F1}"/>
                </a:ext>
              </a:extLst>
            </p:cNvPr>
            <p:cNvSpPr/>
            <p:nvPr/>
          </p:nvSpPr>
          <p:spPr>
            <a:xfrm>
              <a:off x="1627959" y="503317"/>
              <a:ext cx="9771376" cy="589056"/>
            </a:xfrm>
            <a:prstGeom prst="roundRect">
              <a:avLst>
                <a:gd name="adj" fmla="val 47434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Tìm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quãng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đường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ngắn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nhất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từ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phòng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học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STEM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tới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nhà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đa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năng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AE24FA81-9043-4989-8C04-EDDD76F0DAA3}"/>
                </a:ext>
              </a:extLst>
            </p:cNvPr>
            <p:cNvSpPr/>
            <p:nvPr/>
          </p:nvSpPr>
          <p:spPr>
            <a:xfrm>
              <a:off x="1439155" y="477962"/>
              <a:ext cx="705693" cy="639766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6</a:t>
              </a:r>
            </a:p>
          </p:txBody>
        </p:sp>
      </p:grpSp>
      <p:sp>
        <p:nvSpPr>
          <p:cNvPr id="2" name="Arrow: Up 1">
            <a:extLst>
              <a:ext uri="{FF2B5EF4-FFF2-40B4-BE49-F238E27FC236}">
                <a16:creationId xmlns:a16="http://schemas.microsoft.com/office/drawing/2014/main" id="{7B52BB79-46F2-4AE3-B61A-B76588A16AB7}"/>
              </a:ext>
            </a:extLst>
          </p:cNvPr>
          <p:cNvSpPr/>
          <p:nvPr/>
        </p:nvSpPr>
        <p:spPr>
          <a:xfrm>
            <a:off x="4031065" y="2110759"/>
            <a:ext cx="93784" cy="1119554"/>
          </a:xfrm>
          <a:prstGeom prst="upArrow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21CDCBAA-31C3-434D-927B-D939CB0AB195}"/>
              </a:ext>
            </a:extLst>
          </p:cNvPr>
          <p:cNvSpPr/>
          <p:nvPr/>
        </p:nvSpPr>
        <p:spPr>
          <a:xfrm rot="16200000" flipV="1">
            <a:off x="4847019" y="1455651"/>
            <a:ext cx="108000" cy="1296000"/>
          </a:xfrm>
          <a:prstGeom prst="upArrow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DE9F9EE-1664-4FC1-838E-FF40A08D7D21}"/>
              </a:ext>
            </a:extLst>
          </p:cNvPr>
          <p:cNvSpPr/>
          <p:nvPr/>
        </p:nvSpPr>
        <p:spPr>
          <a:xfrm>
            <a:off x="3201713" y="4232614"/>
            <a:ext cx="432000" cy="432000"/>
          </a:xfrm>
          <a:prstGeom prst="ellipse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DC530E-7F42-4AFA-9F7A-59BC4652C6DE}"/>
              </a:ext>
            </a:extLst>
          </p:cNvPr>
          <p:cNvSpPr txBox="1"/>
          <p:nvPr/>
        </p:nvSpPr>
        <p:spPr>
          <a:xfrm>
            <a:off x="3744687" y="4239328"/>
            <a:ext cx="6318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CC"/>
                </a:solidFill>
                <a:latin typeface="UTM Avo" panose="02040603050506020204" pitchFamily="18" charset="0"/>
              </a:rPr>
              <a:t>250 m + 300 m + 450 m = 1000 m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25582C3-7F38-486F-9C9B-3192591D4AE8}"/>
              </a:ext>
            </a:extLst>
          </p:cNvPr>
          <p:cNvSpPr/>
          <p:nvPr/>
        </p:nvSpPr>
        <p:spPr>
          <a:xfrm>
            <a:off x="3201713" y="4839528"/>
            <a:ext cx="432000" cy="432000"/>
          </a:xfrm>
          <a:prstGeom prst="ellipse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722478-C733-4E71-852C-C92030EE00A8}"/>
              </a:ext>
            </a:extLst>
          </p:cNvPr>
          <p:cNvSpPr txBox="1"/>
          <p:nvPr/>
        </p:nvSpPr>
        <p:spPr>
          <a:xfrm>
            <a:off x="3744687" y="4846242"/>
            <a:ext cx="6318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CC"/>
                </a:solidFill>
                <a:latin typeface="UTM Avo" panose="02040603050506020204" pitchFamily="18" charset="0"/>
              </a:rPr>
              <a:t>300 m + 250 m + 450 m = 1000 m </a:t>
            </a:r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5DD6A433-AB26-4F0E-AC5D-CF0B443FA0B6}"/>
              </a:ext>
            </a:extLst>
          </p:cNvPr>
          <p:cNvSpPr/>
          <p:nvPr/>
        </p:nvSpPr>
        <p:spPr>
          <a:xfrm rot="16200000" flipV="1">
            <a:off x="6943998" y="1011687"/>
            <a:ext cx="93784" cy="2196000"/>
          </a:xfrm>
          <a:prstGeom prst="upArrow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17" name="Arrow: Up 16">
            <a:extLst>
              <a:ext uri="{FF2B5EF4-FFF2-40B4-BE49-F238E27FC236}">
                <a16:creationId xmlns:a16="http://schemas.microsoft.com/office/drawing/2014/main" id="{01FABE11-4250-41A4-B60A-CB8036FFD056}"/>
              </a:ext>
            </a:extLst>
          </p:cNvPr>
          <p:cNvSpPr/>
          <p:nvPr/>
        </p:nvSpPr>
        <p:spPr>
          <a:xfrm rot="16200000" flipV="1">
            <a:off x="4718849" y="2630303"/>
            <a:ext cx="108000" cy="1296000"/>
          </a:xfrm>
          <a:prstGeom prst="upArrow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18" name="Arrow: Up 17">
            <a:extLst>
              <a:ext uri="{FF2B5EF4-FFF2-40B4-BE49-F238E27FC236}">
                <a16:creationId xmlns:a16="http://schemas.microsoft.com/office/drawing/2014/main" id="{671936B0-5F1E-41ED-9C83-DBFE4401FED2}"/>
              </a:ext>
            </a:extLst>
          </p:cNvPr>
          <p:cNvSpPr/>
          <p:nvPr/>
        </p:nvSpPr>
        <p:spPr>
          <a:xfrm>
            <a:off x="5764720" y="2120152"/>
            <a:ext cx="93784" cy="1119554"/>
          </a:xfrm>
          <a:prstGeom prst="upArrow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19" name="Arrow: Up 18">
            <a:extLst>
              <a:ext uri="{FF2B5EF4-FFF2-40B4-BE49-F238E27FC236}">
                <a16:creationId xmlns:a16="http://schemas.microsoft.com/office/drawing/2014/main" id="{6F0F083D-0CDF-4FFA-85CD-A879DEC8E03D}"/>
              </a:ext>
            </a:extLst>
          </p:cNvPr>
          <p:cNvSpPr/>
          <p:nvPr/>
        </p:nvSpPr>
        <p:spPr>
          <a:xfrm rot="16200000" flipV="1">
            <a:off x="6943998" y="1022153"/>
            <a:ext cx="93784" cy="2196000"/>
          </a:xfrm>
          <a:prstGeom prst="upArrow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20" name="Arrow: Up 19">
            <a:extLst>
              <a:ext uri="{FF2B5EF4-FFF2-40B4-BE49-F238E27FC236}">
                <a16:creationId xmlns:a16="http://schemas.microsoft.com/office/drawing/2014/main" id="{AA233E6F-FDF2-4469-9089-9BB7E6FF0FE2}"/>
              </a:ext>
            </a:extLst>
          </p:cNvPr>
          <p:cNvSpPr/>
          <p:nvPr/>
        </p:nvSpPr>
        <p:spPr>
          <a:xfrm rot="16200000" flipV="1">
            <a:off x="4758655" y="2607880"/>
            <a:ext cx="108000" cy="1296000"/>
          </a:xfrm>
          <a:prstGeom prst="upArrow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21" name="Arrow: Up 20">
            <a:extLst>
              <a:ext uri="{FF2B5EF4-FFF2-40B4-BE49-F238E27FC236}">
                <a16:creationId xmlns:a16="http://schemas.microsoft.com/office/drawing/2014/main" id="{2C0C8948-527C-4AD6-AD15-5FFEF61CF19C}"/>
              </a:ext>
            </a:extLst>
          </p:cNvPr>
          <p:cNvSpPr/>
          <p:nvPr/>
        </p:nvSpPr>
        <p:spPr>
          <a:xfrm rot="15399080" flipV="1">
            <a:off x="6843882" y="1842579"/>
            <a:ext cx="93784" cy="2196000"/>
          </a:xfrm>
          <a:prstGeom prst="upArrow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22" name="Arrow: Up 21">
            <a:extLst>
              <a:ext uri="{FF2B5EF4-FFF2-40B4-BE49-F238E27FC236}">
                <a16:creationId xmlns:a16="http://schemas.microsoft.com/office/drawing/2014/main" id="{3E225293-4628-489D-A803-A2FDF363ECE8}"/>
              </a:ext>
            </a:extLst>
          </p:cNvPr>
          <p:cNvSpPr/>
          <p:nvPr/>
        </p:nvSpPr>
        <p:spPr>
          <a:xfrm>
            <a:off x="7967843" y="2038802"/>
            <a:ext cx="93784" cy="684000"/>
          </a:xfrm>
          <a:prstGeom prst="upArrow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AA99491-8A6C-446D-93D1-66F5C94578C3}"/>
              </a:ext>
            </a:extLst>
          </p:cNvPr>
          <p:cNvSpPr/>
          <p:nvPr/>
        </p:nvSpPr>
        <p:spPr>
          <a:xfrm>
            <a:off x="3201713" y="5509301"/>
            <a:ext cx="432000" cy="432000"/>
          </a:xfrm>
          <a:prstGeom prst="ellipse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E8915B8-2383-40D2-B4B2-4A06BF88B3E0}"/>
              </a:ext>
            </a:extLst>
          </p:cNvPr>
          <p:cNvSpPr txBox="1"/>
          <p:nvPr/>
        </p:nvSpPr>
        <p:spPr>
          <a:xfrm>
            <a:off x="3744686" y="5471572"/>
            <a:ext cx="7553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CC"/>
                </a:solidFill>
                <a:latin typeface="UTM Avo" panose="02040603050506020204" pitchFamily="18" charset="0"/>
              </a:rPr>
              <a:t>300 m + 470 m + 150 m = 920 m </a:t>
            </a:r>
          </a:p>
        </p:txBody>
      </p:sp>
    </p:spTree>
    <p:extLst>
      <p:ext uri="{BB962C8B-B14F-4D97-AF65-F5344CB8AC3E}">
        <p14:creationId xmlns:p14="http://schemas.microsoft.com/office/powerpoint/2010/main" val="3418075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1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3829"/>
                                      </p:to>
                                    </p:animClr>
                                    <p:animClr clrSpc="rgb" dir="cw">
                                      <p:cBhvr>
                                        <p:cTn id="1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3829"/>
                                      </p:to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0" grpId="0" animBg="1"/>
      <p:bldP spid="10" grpId="1" animBg="1"/>
      <p:bldP spid="5" grpId="0" animBg="1"/>
      <p:bldP spid="6" grpId="0"/>
      <p:bldP spid="14" grpId="0" animBg="1"/>
      <p:bldP spid="15" grpId="0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4" grpId="0"/>
      <p:bldP spid="2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84412469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4218</TotalTime>
  <Words>409</Words>
  <Application>Microsoft Office PowerPoint</Application>
  <PresentationFormat>Widescreen</PresentationFormat>
  <Paragraphs>53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Microsoft YaHei</vt:lpstr>
      <vt:lpstr>Arial</vt:lpstr>
      <vt:lpstr>Calibri</vt:lpstr>
      <vt:lpstr>Calibri Light</vt:lpstr>
      <vt:lpstr>Cambria Math</vt:lpstr>
      <vt:lpstr>Times New Roman</vt:lpstr>
      <vt:lpstr>UTM Avo</vt:lpstr>
      <vt:lpstr>Office Theme</vt:lpstr>
      <vt:lpstr>Tuần 33 Bài 93: Em ôn lại những gì đã học – Tiết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Administrator</cp:lastModifiedBy>
  <cp:revision>482</cp:revision>
  <dcterms:created xsi:type="dcterms:W3CDTF">2021-07-12T03:44:38Z</dcterms:created>
  <dcterms:modified xsi:type="dcterms:W3CDTF">2022-04-14T04:35:38Z</dcterms:modified>
</cp:coreProperties>
</file>