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585" r:id="rId2"/>
    <p:sldId id="586" r:id="rId3"/>
    <p:sldId id="409" r:id="rId4"/>
    <p:sldId id="426" r:id="rId5"/>
    <p:sldId id="395" r:id="rId6"/>
    <p:sldId id="402" r:id="rId7"/>
    <p:sldId id="407" r:id="rId8"/>
    <p:sldId id="397" r:id="rId9"/>
    <p:sldId id="527" r:id="rId10"/>
    <p:sldId id="528" r:id="rId11"/>
    <p:sldId id="343" r:id="rId12"/>
    <p:sldId id="344" r:id="rId13"/>
    <p:sldId id="345" r:id="rId14"/>
    <p:sldId id="260" r:id="rId15"/>
    <p:sldId id="351" r:id="rId16"/>
    <p:sldId id="281" r:id="rId17"/>
    <p:sldId id="385" r:id="rId18"/>
    <p:sldId id="408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8B954"/>
    <a:srgbClr val="1A2629"/>
    <a:srgbClr val="B2B4BB"/>
    <a:srgbClr val="D3CDCD"/>
    <a:srgbClr val="A66C42"/>
    <a:srgbClr val="F8CBAD"/>
    <a:srgbClr val="FBDBE4"/>
    <a:srgbClr val="FF66CC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37" autoAdjust="0"/>
    <p:restoredTop sz="94640"/>
  </p:normalViewPr>
  <p:slideViewPr>
    <p:cSldViewPr snapToGrid="0">
      <p:cViewPr varScale="1">
        <p:scale>
          <a:sx n="97" d="100"/>
          <a:sy n="97" d="100"/>
        </p:scale>
        <p:origin x="896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bấm vào ổ khóa để nối chìa khóa với ổ tương ứng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861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3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0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7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8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4/22/22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88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64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4/22/22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38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4/22/22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82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4/22/22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2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652" r:id="rId4"/>
    <p:sldLayoutId id="2147483656" r:id="rId5"/>
    <p:sldLayoutId id="2147483777" r:id="rId6"/>
    <p:sldLayoutId id="214748377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26" Type="http://schemas.microsoft.com/office/2007/relationships/hdphoto" Target="../media/hdphoto11.wdp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38.gif"/><Relationship Id="rId7" Type="http://schemas.openxmlformats.org/officeDocument/2006/relationships/audio" Target="../media/audio4.wav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29" Type="http://schemas.openxmlformats.org/officeDocument/2006/relationships/image" Target="../media/image43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23" Type="http://schemas.openxmlformats.org/officeDocument/2006/relationships/image" Target="../media/image40.png"/><Relationship Id="rId28" Type="http://schemas.microsoft.com/office/2007/relationships/hdphoto" Target="../media/hdphoto12.wdp"/><Relationship Id="rId10" Type="http://schemas.openxmlformats.org/officeDocument/2006/relationships/image" Target="../media/image31.png"/><Relationship Id="rId19" Type="http://schemas.openxmlformats.org/officeDocument/2006/relationships/image" Target="../media/image36.jpeg"/><Relationship Id="rId31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3.png"/><Relationship Id="rId22" Type="http://schemas.openxmlformats.org/officeDocument/2006/relationships/image" Target="../media/image39.gif"/><Relationship Id="rId27" Type="http://schemas.openxmlformats.org/officeDocument/2006/relationships/image" Target="../media/image42.png"/><Relationship Id="rId30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7.png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17" Type="http://schemas.openxmlformats.org/officeDocument/2006/relationships/image" Target="../media/image34.png"/><Relationship Id="rId25" Type="http://schemas.microsoft.com/office/2007/relationships/hdphoto" Target="../media/hdphoto10.wdp"/><Relationship Id="rId33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image" Target="../media/image36.jpeg"/><Relationship Id="rId29" Type="http://schemas.microsoft.com/office/2007/relationships/hdphoto" Target="../media/hdphoto14.wdp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microsoft.com/office/2007/relationships/hdphoto" Target="../media/hdphoto15.wdp"/><Relationship Id="rId24" Type="http://schemas.openxmlformats.org/officeDocument/2006/relationships/image" Target="../media/image40.png"/><Relationship Id="rId32" Type="http://schemas.openxmlformats.org/officeDocument/2006/relationships/image" Target="../media/image42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image" Target="../media/image39.gif"/><Relationship Id="rId28" Type="http://schemas.openxmlformats.org/officeDocument/2006/relationships/image" Target="../media/image44.png"/><Relationship Id="rId10" Type="http://schemas.openxmlformats.org/officeDocument/2006/relationships/image" Target="../media/image45.png"/><Relationship Id="rId19" Type="http://schemas.microsoft.com/office/2007/relationships/hdphoto" Target="../media/hdphoto9.wdp"/><Relationship Id="rId31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16.wdp"/><Relationship Id="rId22" Type="http://schemas.openxmlformats.org/officeDocument/2006/relationships/image" Target="../media/image38.gif"/><Relationship Id="rId27" Type="http://schemas.microsoft.com/office/2007/relationships/hdphoto" Target="../media/hdphoto13.wdp"/><Relationship Id="rId30" Type="http://schemas.openxmlformats.org/officeDocument/2006/relationships/image" Target="../media/image41.png"/><Relationship Id="rId8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35.png"/><Relationship Id="rId26" Type="http://schemas.openxmlformats.org/officeDocument/2006/relationships/image" Target="../media/image44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7.png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17" Type="http://schemas.openxmlformats.org/officeDocument/2006/relationships/image" Target="../media/image34.png"/><Relationship Id="rId25" Type="http://schemas.microsoft.com/office/2007/relationships/hdphoto" Target="../media/hdphoto13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image" Target="../media/image36.jpeg"/><Relationship Id="rId29" Type="http://schemas.microsoft.com/office/2007/relationships/hdphoto" Target="../media/hdphoto11.wdp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17.wdp"/><Relationship Id="rId24" Type="http://schemas.openxmlformats.org/officeDocument/2006/relationships/image" Target="../media/image43.png"/><Relationship Id="rId32" Type="http://schemas.openxmlformats.org/officeDocument/2006/relationships/image" Target="../media/image40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image" Target="../media/image39.gif"/><Relationship Id="rId28" Type="http://schemas.openxmlformats.org/officeDocument/2006/relationships/image" Target="../media/image41.png"/><Relationship Id="rId10" Type="http://schemas.openxmlformats.org/officeDocument/2006/relationships/image" Target="../media/image48.png"/><Relationship Id="rId19" Type="http://schemas.microsoft.com/office/2007/relationships/hdphoto" Target="../media/hdphoto9.wdp"/><Relationship Id="rId31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18.wdp"/><Relationship Id="rId22" Type="http://schemas.openxmlformats.org/officeDocument/2006/relationships/image" Target="../media/image38.gif"/><Relationship Id="rId27" Type="http://schemas.microsoft.com/office/2007/relationships/hdphoto" Target="../media/hdphoto14.wdp"/><Relationship Id="rId30" Type="http://schemas.openxmlformats.org/officeDocument/2006/relationships/image" Target="../media/image42.png"/><Relationship Id="rId8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7.png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17" Type="http://schemas.openxmlformats.org/officeDocument/2006/relationships/image" Target="../media/image34.png"/><Relationship Id="rId25" Type="http://schemas.microsoft.com/office/2007/relationships/hdphoto" Target="../media/hdphoto10.wdp"/><Relationship Id="rId33" Type="http://schemas.microsoft.com/office/2007/relationships/hdphoto" Target="../media/hdphoto12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8.wdp"/><Relationship Id="rId20" Type="http://schemas.openxmlformats.org/officeDocument/2006/relationships/image" Target="../media/image36.jpeg"/><Relationship Id="rId29" Type="http://schemas.microsoft.com/office/2007/relationships/hdphoto" Target="../media/hdphoto14.wdp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microsoft.com/office/2007/relationships/hdphoto" Target="../media/hdphoto19.wdp"/><Relationship Id="rId24" Type="http://schemas.openxmlformats.org/officeDocument/2006/relationships/image" Target="../media/image40.png"/><Relationship Id="rId32" Type="http://schemas.openxmlformats.org/officeDocument/2006/relationships/image" Target="../media/image42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image" Target="../media/image39.gif"/><Relationship Id="rId28" Type="http://schemas.openxmlformats.org/officeDocument/2006/relationships/image" Target="../media/image44.png"/><Relationship Id="rId10" Type="http://schemas.openxmlformats.org/officeDocument/2006/relationships/image" Target="../media/image50.png"/><Relationship Id="rId19" Type="http://schemas.microsoft.com/office/2007/relationships/hdphoto" Target="../media/hdphoto9.wdp"/><Relationship Id="rId31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microsoft.com/office/2007/relationships/hdphoto" Target="../media/hdphoto20.wdp"/><Relationship Id="rId22" Type="http://schemas.openxmlformats.org/officeDocument/2006/relationships/image" Target="../media/image38.gif"/><Relationship Id="rId27" Type="http://schemas.microsoft.com/office/2007/relationships/hdphoto" Target="../media/hdphoto13.wdp"/><Relationship Id="rId30" Type="http://schemas.openxmlformats.org/officeDocument/2006/relationships/image" Target="../media/image41.png"/><Relationship Id="rId8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4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5.wdp"/><Relationship Id="rId11" Type="http://schemas.openxmlformats.org/officeDocument/2006/relationships/image" Target="../media/image53.png"/><Relationship Id="rId5" Type="http://schemas.openxmlformats.org/officeDocument/2006/relationships/image" Target="../media/image30.png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ontrol" Target="../activeX/activeX2.xml"/><Relationship Id="rId7" Type="http://schemas.openxmlformats.org/officeDocument/2006/relationships/image" Target="../media/image12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3.xml"/><Relationship Id="rId5" Type="http://schemas.openxmlformats.org/officeDocument/2006/relationships/control" Target="../activeX/activeX4.xml"/><Relationship Id="rId10" Type="http://schemas.openxmlformats.org/officeDocument/2006/relationships/image" Target="../media/image11.wmf"/><Relationship Id="rId4" Type="http://schemas.openxmlformats.org/officeDocument/2006/relationships/control" Target="../activeX/activeX3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06063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87: Luyện 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id="{5E19DD39-66BC-4DA0-8F9C-999ED7D6F2B1}"/>
              </a:ext>
            </a:extLst>
          </p:cNvPr>
          <p:cNvSpPr/>
          <p:nvPr/>
        </p:nvSpPr>
        <p:spPr>
          <a:xfrm>
            <a:off x="3069635" y="648244"/>
            <a:ext cx="6879708" cy="1055608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BF520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id="{4B658BDE-F919-46B8-BD26-2B514194D81C}"/>
              </a:ext>
            </a:extLst>
          </p:cNvPr>
          <p:cNvSpPr/>
          <p:nvPr/>
        </p:nvSpPr>
        <p:spPr>
          <a:xfrm>
            <a:off x="5375920" y="1939058"/>
            <a:ext cx="3221093" cy="649188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sẵn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6960096" y="2306724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1" y="2204864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1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803063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81539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627430" y="1042133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" y="4372341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3186667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821302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796713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672" y="1264414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4542374" y="2188977"/>
            <a:ext cx="2898590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672 – 5 = 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33005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667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53739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677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892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20437" y="6071283"/>
            <a:ext cx="2461294" cy="727802"/>
          </a:xfrm>
          <a:prstGeom prst="horizontalScroll">
            <a:avLst/>
          </a:prstGeom>
          <a:blipFill>
            <a:blip r:embed="rId19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673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756194" y="1022347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32067" y="941000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59492" y="1000861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19680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63619" y="613707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979940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69271" y="523103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35 Rectángulo redondeado">
            <a:extLst>
              <a:ext uri="{FF2B5EF4-FFF2-40B4-BE49-F238E27FC236}">
                <a16:creationId xmlns:a16="http://schemas.microsoft.com/office/drawing/2014/main" id="{62170A09-13DF-4BFF-B684-AB7196D5AF69}"/>
              </a:ext>
            </a:extLst>
          </p:cNvPr>
          <p:cNvSpPr/>
          <p:nvPr/>
        </p:nvSpPr>
        <p:spPr>
          <a:xfrm>
            <a:off x="347297" y="6102357"/>
            <a:ext cx="1140191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4279" y="484910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246243" y="30303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279" y="437234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60140" y="4459452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78" y="324285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402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922" y="313208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7829" y="1335625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Pergamino horizontal"/>
          <p:cNvSpPr/>
          <p:nvPr/>
        </p:nvSpPr>
        <p:spPr>
          <a:xfrm>
            <a:off x="5408477" y="5999097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435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60978" y="5999097"/>
            <a:ext cx="2461294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430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57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481351" y="5999097"/>
            <a:ext cx="2534529" cy="742271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425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642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650" y="114279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60429" y="126049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347297" y="6102357"/>
            <a:ext cx="1158563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070545" y="607784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434226" y="605483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559087" y="5927454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3124" y="53365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1" name="13 Rectángulo redondeado">
            <a:extLst>
              <a:ext uri="{FF2B5EF4-FFF2-40B4-BE49-F238E27FC236}">
                <a16:creationId xmlns:a16="http://schemas.microsoft.com/office/drawing/2014/main" id="{24A6A967-AC61-46A8-9987-B4787DA2577D}"/>
              </a:ext>
            </a:extLst>
          </p:cNvPr>
          <p:cNvSpPr/>
          <p:nvPr/>
        </p:nvSpPr>
        <p:spPr>
          <a:xfrm>
            <a:off x="4304095" y="2326401"/>
            <a:ext cx="3756883" cy="71508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</a:rPr>
              <a:t>450 – 25 = 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82052" y="484909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46676" y="1005635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2051" y="4372341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281300" y="4459452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959" y="3555415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37948" y="3078984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22" y="1296423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7955186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80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180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644" y="6980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5975238"/>
            <a:ext cx="2461294" cy="76613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120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479174" y="1168279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06342" y="1093306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25002" y="6187133"/>
            <a:ext cx="1125170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98785" y="605800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421884" y="6062831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8170732" y="5859416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2050" y="484910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79959" y="1265883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BF67DA6-D8DF-431F-B5E7-8DA2263FCDFA}"/>
              </a:ext>
            </a:extLst>
          </p:cNvPr>
          <p:cNvGrpSpPr/>
          <p:nvPr/>
        </p:nvGrpSpPr>
        <p:grpSpPr>
          <a:xfrm>
            <a:off x="4496596" y="2378978"/>
            <a:ext cx="2700789" cy="1735938"/>
            <a:chOff x="4060499" y="241660"/>
            <a:chExt cx="3796325" cy="173593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63E6BF-5A18-4572-BE4E-48A096608F1C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150E21A-67CC-4461-B6C0-80AE0338A1BF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EB331DA-9B29-4AB6-9C7D-E02832EC0BCA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356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276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FE53214-7B58-43AD-9926-C31A7DCD8F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C90C48-4EC0-4963-953A-6348BAB92CDA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13D622D-1A9B-4BD1-A727-713C65E4D60B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897FEA2-FD82-4EE0-9B6C-02F6F1ABBFF5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49 1.85185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55275" y="485811"/>
            <a:ext cx="12040474" cy="3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167" r="100000">
                        <a14:foregroundMark x1="39167" y1="3306" x2="46944" y2="3471"/>
                        <a14:foregroundMark x1="48611" y1="16364" x2="48056" y2="23636"/>
                        <a14:foregroundMark x1="36389" y1="16033" x2="33056" y2="2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86" b="45788"/>
          <a:stretch/>
        </p:blipFill>
        <p:spPr bwMode="auto">
          <a:xfrm>
            <a:off x="5472631" y="979199"/>
            <a:ext cx="1095759" cy="985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640" y="4404518"/>
            <a:ext cx="12040474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3333" y1="23802" x2="36389" y2="15207"/>
                        <a14:foregroundMark x1="55000" y1="13223" x2="47778" y2="24463"/>
                        <a14:foregroundMark x1="40556" y1="2810" x2="47778" y2="8926"/>
                        <a14:foregroundMark x1="41389" y1="3471" x2="26944" y2="7769"/>
                        <a14:foregroundMark x1="51944" y1="95372" x2="64444" y2="89256"/>
                        <a14:foregroundMark x1="14444" y1="90413" x2="34167" y2="8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129" y="3337051"/>
            <a:ext cx="1118844" cy="18802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0219" y="3099307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9156" y="1304708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5414645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506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80868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514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211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642432" y="5951013"/>
            <a:ext cx="2461294" cy="737277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516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29785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19212" y="88885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704322" y="1298460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25" y="3535106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92" y="3331424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35 Rectángulo redondeado"/>
          <p:cNvSpPr/>
          <p:nvPr/>
        </p:nvSpPr>
        <p:spPr>
          <a:xfrm>
            <a:off x="233830" y="6217235"/>
            <a:ext cx="1133331" cy="443967"/>
          </a:xfrm>
          <a:prstGeom prst="roundRect">
            <a:avLst/>
          </a:prstGeom>
          <a:solidFill>
            <a:schemeClr val="accent4">
              <a:lumMod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Hiển</a:t>
            </a:r>
            <a:r>
              <a:rPr kumimoji="0" lang="es-ES_tradnl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thị</a:t>
            </a:r>
            <a:endParaRPr kumimoji="0" lang="es-ES_tradnl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678291" y="600330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165999" y="6005333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431546" y="5805725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55275" y="517988"/>
            <a:ext cx="12081450" cy="634001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4BE92FB-9E42-41EF-8499-6DDEE8699CB2}"/>
              </a:ext>
            </a:extLst>
          </p:cNvPr>
          <p:cNvGrpSpPr/>
          <p:nvPr/>
        </p:nvGrpSpPr>
        <p:grpSpPr>
          <a:xfrm>
            <a:off x="4496596" y="2378978"/>
            <a:ext cx="2700789" cy="1735938"/>
            <a:chOff x="4060499" y="241660"/>
            <a:chExt cx="3796325" cy="1735938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B787DDC-F7F4-4057-8590-B216E3A27D22}"/>
                </a:ext>
              </a:extLst>
            </p:cNvPr>
            <p:cNvSpPr/>
            <p:nvPr/>
          </p:nvSpPr>
          <p:spPr>
            <a:xfrm>
              <a:off x="4060499" y="241660"/>
              <a:ext cx="3796325" cy="17359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C39EA10-535A-4858-A17B-76C0F9022112}"/>
                </a:ext>
              </a:extLst>
            </p:cNvPr>
            <p:cNvGrpSpPr/>
            <p:nvPr/>
          </p:nvGrpSpPr>
          <p:grpSpPr>
            <a:xfrm>
              <a:off x="5220113" y="368595"/>
              <a:ext cx="1552596" cy="1534533"/>
              <a:chOff x="10851504" y="460353"/>
              <a:chExt cx="1552596" cy="153453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1BAF215-27AB-44D7-B3B6-9B70F5721B93}"/>
                  </a:ext>
                </a:extLst>
              </p:cNvPr>
              <p:cNvSpPr txBox="1"/>
              <p:nvPr/>
            </p:nvSpPr>
            <p:spPr>
              <a:xfrm>
                <a:off x="11107431" y="460353"/>
                <a:ext cx="129666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645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139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AFE6BCE-6859-432B-8743-6D581B213E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13364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FCFFAC5-3114-4177-9A58-6A5E584D1122}"/>
                  </a:ext>
                </a:extLst>
              </p:cNvPr>
              <p:cNvSpPr txBox="1"/>
              <p:nvPr/>
            </p:nvSpPr>
            <p:spPr>
              <a:xfrm>
                <a:off x="10851504" y="660292"/>
                <a:ext cx="370163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8783999-234E-4A77-9DFD-9901E953BC02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11332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? 2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22D4EE6D-AF86-46FA-84D4-4F0F541A8714}"/>
                  </a:ext>
                </a:extLst>
              </p:cNvPr>
              <p:cNvSpPr/>
              <p:nvPr/>
            </p:nvSpPr>
            <p:spPr>
              <a:xfrm>
                <a:off x="11024848" y="1518836"/>
                <a:ext cx="1133257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?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84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0" y="393373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6970" y="4372341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1 Llamada ovalada"/>
          <p:cNvSpPr/>
          <p:nvPr/>
        </p:nvSpPr>
        <p:spPr>
          <a:xfrm>
            <a:off x="3544710" y="715903"/>
            <a:ext cx="5249334" cy="1354317"/>
          </a:xfrm>
          <a:prstGeom prst="wedgeEllipseCallout">
            <a:avLst>
              <a:gd name="adj1" fmla="val -61554"/>
              <a:gd name="adj2" fmla="val 146168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mừng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cứu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5" y="2924712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1" y="2039886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970" y="476502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2 Botón de acción: Personalizar">
            <a:hlinkClick r:id="" action="ppaction://hlinkshowjump?jump=endshow" highlightClick="1"/>
          </p:cNvPr>
          <p:cNvSpPr/>
          <p:nvPr/>
        </p:nvSpPr>
        <p:spPr>
          <a:xfrm>
            <a:off x="9149896" y="6035501"/>
            <a:ext cx="1450041" cy="49328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s-ES_trad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3" y="2087618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2" y="2092791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69466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4" y="393371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0" y="5822153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69" y="5781335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fanfare.wav"/>
          </p:stSnd>
        </p:sndAc>
      </p:transition>
    </mc:Choice>
    <mc:Fallback xmlns="">
      <p:transition spd="slow">
        <p:split orient="vert"/>
        <p:sndAc>
          <p:stSnd>
            <p:snd r:embed="rId15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16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830985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30675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7BEDDF0F-4BC8-4CF2-B43D-2B0A754CFE40}"/>
              </a:ext>
            </a:extLst>
          </p:cNvPr>
          <p:cNvSpPr txBox="1">
            <a:spLocks/>
          </p:cNvSpPr>
          <p:nvPr/>
        </p:nvSpPr>
        <p:spPr>
          <a:xfrm>
            <a:off x="2004970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4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45922" y="3134879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308370" y="2737937"/>
            <a:ext cx="8065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vi 1000.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EF3F64-B9A1-4672-984E-5D445DB5A7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016328" y="2234325"/>
            <a:ext cx="1780992" cy="21233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99152" y="2234325"/>
            <a:ext cx="1811606" cy="211793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736393" y="2221937"/>
            <a:ext cx="1811606" cy="20992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806859" y="532158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488673" y="2390662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914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507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242602" y="3476887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219020" y="265227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42065" y="2378652"/>
            <a:ext cx="96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653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124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 flipV="1">
            <a:off x="4095994" y="3450404"/>
            <a:ext cx="1212439" cy="1447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72412" y="264026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175595" y="2340343"/>
            <a:ext cx="100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39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87892" y="3426568"/>
            <a:ext cx="11157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964310" y="260195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368221" y="3607906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8153943" y="3519797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180946" y="3571111"/>
            <a:ext cx="724312" cy="1037562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F217C5B-AA30-4D5D-9762-F68C5C3181EC}"/>
              </a:ext>
            </a:extLst>
          </p:cNvPr>
          <p:cNvSpPr/>
          <p:nvPr/>
        </p:nvSpPr>
        <p:spPr>
          <a:xfrm>
            <a:off x="9503043" y="2221937"/>
            <a:ext cx="1780991" cy="209921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10AF9F-466B-4A99-8C94-1B1D43FD3814}"/>
              </a:ext>
            </a:extLst>
          </p:cNvPr>
          <p:cNvSpPr txBox="1"/>
          <p:nvPr/>
        </p:nvSpPr>
        <p:spPr>
          <a:xfrm>
            <a:off x="9927556" y="2384716"/>
            <a:ext cx="96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178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   9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26F7B1-6A14-4814-85EE-3DA1B8D47A00}"/>
              </a:ext>
            </a:extLst>
          </p:cNvPr>
          <p:cNvCxnSpPr>
            <a:cxnSpLocks/>
          </p:cNvCxnSpPr>
          <p:nvPr/>
        </p:nvCxnSpPr>
        <p:spPr>
          <a:xfrm flipV="1">
            <a:off x="9769037" y="3461934"/>
            <a:ext cx="1089187" cy="900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1F4EF7B9-9F3E-48D8-823C-97D3A882B064}"/>
              </a:ext>
            </a:extLst>
          </p:cNvPr>
          <p:cNvSpPr txBox="1"/>
          <p:nvPr/>
        </p:nvSpPr>
        <p:spPr>
          <a:xfrm>
            <a:off x="9745455" y="264632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BA6C606-9B0D-4C15-B817-40F890B060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924072" y="3502603"/>
            <a:ext cx="659999" cy="95321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248" r:id="rId2" imgW="866880" imgH="495360"/>
        </mc:Choice>
        <mc:Fallback>
          <p:control r:id="rId2" imgW="86688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70917" y="3568039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49" r:id="rId3" imgW="866880" imgH="495360"/>
        </mc:Choice>
        <mc:Fallback>
          <p:control r:id="rId3" imgW="866880" imgH="49536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349811" y="3563819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0" r:id="rId4" imgW="866880" imgH="495360"/>
        </mc:Choice>
        <mc:Fallback>
          <p:control r:id="rId4" imgW="866880" imgH="49536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33963" y="3524291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51" r:id="rId5" imgW="866880" imgH="495360"/>
        </mc:Choice>
        <mc:Fallback>
          <p:control r:id="rId5" imgW="866880" imgH="495360">
            <p:pic>
              <p:nvPicPr>
                <p:cNvPr id="48" name="TextBox4">
                  <a:extLst>
                    <a:ext uri="{FF2B5EF4-FFF2-40B4-BE49-F238E27FC236}">
                      <a16:creationId xmlns:a16="http://schemas.microsoft.com/office/drawing/2014/main" id="{04DA5F10-CF98-44C4-AACE-190E8FD28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28432" y="3571206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1C61F41F-DB37-4122-839E-1BC738794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D5C94B3-CBD1-4138-980B-430445673E76}"/>
              </a:ext>
            </a:extLst>
          </p:cNvPr>
          <p:cNvSpPr/>
          <p:nvPr/>
        </p:nvSpPr>
        <p:spPr>
          <a:xfrm>
            <a:off x="1741062" y="1653452"/>
            <a:ext cx="1809557" cy="1710734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FB41E35-D531-4A99-91BC-A1E5042F2454}"/>
              </a:ext>
            </a:extLst>
          </p:cNvPr>
          <p:cNvSpPr/>
          <p:nvPr/>
        </p:nvSpPr>
        <p:spPr>
          <a:xfrm>
            <a:off x="5105152" y="1618942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73669B2-BF8E-4394-9BC3-0FDB1C4375DC}"/>
              </a:ext>
            </a:extLst>
          </p:cNvPr>
          <p:cNvSpPr/>
          <p:nvPr/>
        </p:nvSpPr>
        <p:spPr>
          <a:xfrm>
            <a:off x="8641900" y="1576924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A9DC1B3-CD4D-47B8-A22E-ADDDAD88D3BF}"/>
              </a:ext>
            </a:extLst>
          </p:cNvPr>
          <p:cNvGrpSpPr/>
          <p:nvPr/>
        </p:nvGrpSpPr>
        <p:grpSpPr>
          <a:xfrm>
            <a:off x="3978668" y="76976"/>
            <a:ext cx="4068342" cy="648195"/>
            <a:chOff x="-3369817" y="382607"/>
            <a:chExt cx="3996328" cy="682669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5079CD73-E035-4304-929C-3BE578891815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3C78B1F-8BB7-4B97-A196-F71E94840E08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34BD8817-3A32-4CE1-B1D7-A775CC8B98C4}"/>
              </a:ext>
            </a:extLst>
          </p:cNvPr>
          <p:cNvSpPr txBox="1"/>
          <p:nvPr/>
        </p:nvSpPr>
        <p:spPr>
          <a:xfrm>
            <a:off x="2289987" y="174244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492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935ECA1-FFAF-4FF0-AD67-B4770F82ADAC}"/>
              </a:ext>
            </a:extLst>
          </p:cNvPr>
          <p:cNvCxnSpPr>
            <a:cxnSpLocks/>
          </p:cNvCxnSpPr>
          <p:nvPr/>
        </p:nvCxnSpPr>
        <p:spPr>
          <a:xfrm>
            <a:off x="2239135" y="282867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D960067D-2AC1-41BA-8BAF-51915513DF24}"/>
              </a:ext>
            </a:extLst>
          </p:cNvPr>
          <p:cNvSpPr txBox="1"/>
          <p:nvPr/>
        </p:nvSpPr>
        <p:spPr>
          <a:xfrm>
            <a:off x="2036332" y="20040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5E45527-ECCF-458B-9320-57D855C1C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360393" y="2577763"/>
            <a:ext cx="680248" cy="89289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22FDFD1-9424-407A-8BE2-8E8A43DB0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414609" y="2517834"/>
            <a:ext cx="513182" cy="8463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8559C57-D097-4605-A020-6AF2B8BDF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55806" y="2490131"/>
            <a:ext cx="550849" cy="992523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55931A9-B31C-450B-843E-B2056F43276E}"/>
              </a:ext>
            </a:extLst>
          </p:cNvPr>
          <p:cNvSpPr txBox="1"/>
          <p:nvPr/>
        </p:nvSpPr>
        <p:spPr>
          <a:xfrm>
            <a:off x="1542880" y="92317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492 - 314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05EC878-DA1C-4EE3-93BF-6539E8F19055}"/>
              </a:ext>
            </a:extLst>
          </p:cNvPr>
          <p:cNvSpPr txBox="1"/>
          <p:nvPr/>
        </p:nvSpPr>
        <p:spPr>
          <a:xfrm>
            <a:off x="4938119" y="88277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451 - 32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3175065-1C1E-4CEB-B469-52A0F7A858B1}"/>
              </a:ext>
            </a:extLst>
          </p:cNvPr>
          <p:cNvSpPr txBox="1"/>
          <p:nvPr/>
        </p:nvSpPr>
        <p:spPr>
          <a:xfrm>
            <a:off x="8458200" y="85874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237 - 8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F7875D-6470-4F78-BE7A-151D23E6A009}"/>
              </a:ext>
            </a:extLst>
          </p:cNvPr>
          <p:cNvSpPr txBox="1"/>
          <p:nvPr/>
        </p:nvSpPr>
        <p:spPr>
          <a:xfrm>
            <a:off x="2277541" y="227863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314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1B067B-C083-4B89-9EE4-A88FD708E18C}"/>
              </a:ext>
            </a:extLst>
          </p:cNvPr>
          <p:cNvSpPr txBox="1"/>
          <p:nvPr/>
        </p:nvSpPr>
        <p:spPr>
          <a:xfrm>
            <a:off x="2289987" y="284096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178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E3CB1C4-9AEB-4DDE-9D6A-ACCBD3D9C9CE}"/>
              </a:ext>
            </a:extLst>
          </p:cNvPr>
          <p:cNvSpPr txBox="1"/>
          <p:nvPr/>
        </p:nvSpPr>
        <p:spPr>
          <a:xfrm>
            <a:off x="5706519" y="17232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451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731DBD5-9DB9-4BC3-8109-BB6F951CED69}"/>
              </a:ext>
            </a:extLst>
          </p:cNvPr>
          <p:cNvCxnSpPr>
            <a:cxnSpLocks/>
          </p:cNvCxnSpPr>
          <p:nvPr/>
        </p:nvCxnSpPr>
        <p:spPr>
          <a:xfrm>
            <a:off x="5538221" y="2809523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258A1D23-E0FD-45E5-B0EF-61715058FF5F}"/>
              </a:ext>
            </a:extLst>
          </p:cNvPr>
          <p:cNvSpPr txBox="1"/>
          <p:nvPr/>
        </p:nvSpPr>
        <p:spPr>
          <a:xfrm>
            <a:off x="5452864" y="198490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7CBD8B3-9536-4F86-8221-95C295D11558}"/>
              </a:ext>
            </a:extLst>
          </p:cNvPr>
          <p:cNvSpPr txBox="1"/>
          <p:nvPr/>
        </p:nvSpPr>
        <p:spPr>
          <a:xfrm>
            <a:off x="5883027" y="2262936"/>
            <a:ext cx="807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FE2C5CE-C33A-44DB-9BEF-EC9FD31EE948}"/>
              </a:ext>
            </a:extLst>
          </p:cNvPr>
          <p:cNvSpPr txBox="1"/>
          <p:nvPr/>
        </p:nvSpPr>
        <p:spPr>
          <a:xfrm>
            <a:off x="5706519" y="2821818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419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818B273-2515-4E12-9A95-41D80E6CFE01}"/>
              </a:ext>
            </a:extLst>
          </p:cNvPr>
          <p:cNvSpPr txBox="1"/>
          <p:nvPr/>
        </p:nvSpPr>
        <p:spPr>
          <a:xfrm>
            <a:off x="9252550" y="169714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237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78773A5-E645-4A1D-B10E-A7070E6E523E}"/>
              </a:ext>
            </a:extLst>
          </p:cNvPr>
          <p:cNvCxnSpPr>
            <a:cxnSpLocks/>
          </p:cNvCxnSpPr>
          <p:nvPr/>
        </p:nvCxnSpPr>
        <p:spPr>
          <a:xfrm>
            <a:off x="9130487" y="2678540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E9C9A3B-FE27-43D3-B350-87AC3932DE51}"/>
              </a:ext>
            </a:extLst>
          </p:cNvPr>
          <p:cNvSpPr txBox="1"/>
          <p:nvPr/>
        </p:nvSpPr>
        <p:spPr>
          <a:xfrm>
            <a:off x="8998895" y="195875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954908E-C5D6-4894-A53B-F2342F965EE1}"/>
              </a:ext>
            </a:extLst>
          </p:cNvPr>
          <p:cNvSpPr txBox="1"/>
          <p:nvPr/>
        </p:nvSpPr>
        <p:spPr>
          <a:xfrm>
            <a:off x="9611164" y="2155320"/>
            <a:ext cx="82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C206D13-6BF1-4F82-9148-F92932FCF74E}"/>
              </a:ext>
            </a:extLst>
          </p:cNvPr>
          <p:cNvSpPr txBox="1"/>
          <p:nvPr/>
        </p:nvSpPr>
        <p:spPr>
          <a:xfrm>
            <a:off x="9278693" y="278615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229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3457E4A5-0382-47AD-9473-87215E83470C}"/>
              </a:ext>
            </a:extLst>
          </p:cNvPr>
          <p:cNvSpPr/>
          <p:nvPr/>
        </p:nvSpPr>
        <p:spPr>
          <a:xfrm>
            <a:off x="1709564" y="4276466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CA31CEEE-C673-4379-A650-A873211C40C6}"/>
              </a:ext>
            </a:extLst>
          </p:cNvPr>
          <p:cNvSpPr/>
          <p:nvPr/>
        </p:nvSpPr>
        <p:spPr>
          <a:xfrm>
            <a:off x="5103642" y="4276466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65C0C4AA-6CB5-4B06-B8E2-EA0648DA6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188680" y="5087435"/>
            <a:ext cx="560866" cy="1010573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E6C124A2-1E6A-4192-9E86-32442218636A}"/>
              </a:ext>
            </a:extLst>
          </p:cNvPr>
          <p:cNvSpPr txBox="1"/>
          <p:nvPr/>
        </p:nvSpPr>
        <p:spPr>
          <a:xfrm>
            <a:off x="1608368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873 - 225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4AC81A5-3AD7-4C41-9821-FB3F0419E600}"/>
              </a:ext>
            </a:extLst>
          </p:cNvPr>
          <p:cNvSpPr txBox="1"/>
          <p:nvPr/>
        </p:nvSpPr>
        <p:spPr>
          <a:xfrm>
            <a:off x="4996142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734 - 26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8EF9259-C619-47FE-B23F-D17D50D32299}"/>
              </a:ext>
            </a:extLst>
          </p:cNvPr>
          <p:cNvSpPr txBox="1"/>
          <p:nvPr/>
        </p:nvSpPr>
        <p:spPr>
          <a:xfrm>
            <a:off x="2256444" y="438810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873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62EB2F52-B6E8-4DB1-A5AB-6466290C0BEE}"/>
              </a:ext>
            </a:extLst>
          </p:cNvPr>
          <p:cNvCxnSpPr>
            <a:cxnSpLocks/>
          </p:cNvCxnSpPr>
          <p:nvPr/>
        </p:nvCxnSpPr>
        <p:spPr>
          <a:xfrm>
            <a:off x="2218078" y="54847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EF8EC50F-1D02-41FC-9FD8-D1585089626D}"/>
              </a:ext>
            </a:extLst>
          </p:cNvPr>
          <p:cNvSpPr txBox="1"/>
          <p:nvPr/>
        </p:nvSpPr>
        <p:spPr>
          <a:xfrm>
            <a:off x="2002789" y="464971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31FC539-DF87-4E4D-8BF0-0EAE3353294D}"/>
              </a:ext>
            </a:extLst>
          </p:cNvPr>
          <p:cNvSpPr txBox="1"/>
          <p:nvPr/>
        </p:nvSpPr>
        <p:spPr>
          <a:xfrm>
            <a:off x="2245311" y="4886239"/>
            <a:ext cx="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225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2CD92BD-CDB9-408F-B5C9-4924C8DE5C55}"/>
              </a:ext>
            </a:extLst>
          </p:cNvPr>
          <p:cNvSpPr txBox="1"/>
          <p:nvPr/>
        </p:nvSpPr>
        <p:spPr>
          <a:xfrm>
            <a:off x="2256444" y="5486620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648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B0B1503-3A1C-4ED5-92F1-B24647223B57}"/>
              </a:ext>
            </a:extLst>
          </p:cNvPr>
          <p:cNvSpPr txBox="1"/>
          <p:nvPr/>
        </p:nvSpPr>
        <p:spPr>
          <a:xfrm>
            <a:off x="5614381" y="437109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734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88D7DA8-CE4A-4C48-A8BD-CE6F83A84FE4}"/>
              </a:ext>
            </a:extLst>
          </p:cNvPr>
          <p:cNvCxnSpPr>
            <a:cxnSpLocks/>
          </p:cNvCxnSpPr>
          <p:nvPr/>
        </p:nvCxnSpPr>
        <p:spPr>
          <a:xfrm>
            <a:off x="5582170" y="546510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AA887A8F-CD3A-4140-BD32-9B8877DDC381}"/>
              </a:ext>
            </a:extLst>
          </p:cNvPr>
          <p:cNvSpPr txBox="1"/>
          <p:nvPr/>
        </p:nvSpPr>
        <p:spPr>
          <a:xfrm>
            <a:off x="5401858" y="462479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7252BF5-0D65-4670-A9F0-BF86D69080E0}"/>
              </a:ext>
            </a:extLst>
          </p:cNvPr>
          <p:cNvSpPr txBox="1"/>
          <p:nvPr/>
        </p:nvSpPr>
        <p:spPr>
          <a:xfrm>
            <a:off x="5786420" y="4878499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5DC83FD-CA69-4C6D-A867-56BB2A5458CD}"/>
              </a:ext>
            </a:extLst>
          </p:cNvPr>
          <p:cNvSpPr txBox="1"/>
          <p:nvPr/>
        </p:nvSpPr>
        <p:spPr>
          <a:xfrm>
            <a:off x="5616969" y="546961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708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0BAD8365-7286-4A39-B4C9-6488D021CFF6}"/>
              </a:ext>
            </a:extLst>
          </p:cNvPr>
          <p:cNvSpPr/>
          <p:nvPr/>
        </p:nvSpPr>
        <p:spPr>
          <a:xfrm>
            <a:off x="8564412" y="4276466"/>
            <a:ext cx="1809557" cy="1756317"/>
          </a:xfrm>
          <a:prstGeom prst="roundRect">
            <a:avLst/>
          </a:prstGeom>
          <a:ln w="28575">
            <a:solidFill>
              <a:srgbClr val="98B95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6F9855E-3F12-4ADC-AC4E-E52893687657}"/>
              </a:ext>
            </a:extLst>
          </p:cNvPr>
          <p:cNvSpPr txBox="1"/>
          <p:nvPr/>
        </p:nvSpPr>
        <p:spPr>
          <a:xfrm>
            <a:off x="8457825" y="3540301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425 - 6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816E13F-9AAE-4CE0-83B9-DF797A7FE2E2}"/>
              </a:ext>
            </a:extLst>
          </p:cNvPr>
          <p:cNvSpPr txBox="1"/>
          <p:nvPr/>
        </p:nvSpPr>
        <p:spPr>
          <a:xfrm>
            <a:off x="9067299" y="4378884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425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A6AFF3E-0769-4031-9AC7-06E180DF287B}"/>
              </a:ext>
            </a:extLst>
          </p:cNvPr>
          <p:cNvCxnSpPr>
            <a:cxnSpLocks/>
          </p:cNvCxnSpPr>
          <p:nvPr/>
        </p:nvCxnSpPr>
        <p:spPr>
          <a:xfrm>
            <a:off x="9025362" y="5446535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6BB0C0FE-6130-4702-8FCA-F988DA034648}"/>
              </a:ext>
            </a:extLst>
          </p:cNvPr>
          <p:cNvSpPr txBox="1"/>
          <p:nvPr/>
        </p:nvSpPr>
        <p:spPr>
          <a:xfrm>
            <a:off x="8881410" y="461374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A38DBE6-51E4-437A-8B72-31C80F365E3B}"/>
              </a:ext>
            </a:extLst>
          </p:cNvPr>
          <p:cNvSpPr txBox="1"/>
          <p:nvPr/>
        </p:nvSpPr>
        <p:spPr>
          <a:xfrm>
            <a:off x="9276758" y="4886289"/>
            <a:ext cx="68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3483290-11AD-4C75-B5D0-D799985D453D}"/>
              </a:ext>
            </a:extLst>
          </p:cNvPr>
          <p:cNvSpPr txBox="1"/>
          <p:nvPr/>
        </p:nvSpPr>
        <p:spPr>
          <a:xfrm>
            <a:off x="9105399" y="5477404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419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07147B04-ECDA-478A-A786-64334C313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110903" y="5376577"/>
            <a:ext cx="424937" cy="755672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E395539-601C-4217-AEA4-9887A3506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6464166" y="5267360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6" grpId="0" animBg="1"/>
      <p:bldP spid="67" grpId="0" animBg="1"/>
      <p:bldP spid="71" grpId="0"/>
      <p:bldP spid="73" grpId="0"/>
      <p:bldP spid="77" grpId="0" animBg="1"/>
      <p:bldP spid="78" grpId="0" animBg="1"/>
      <p:bldP spid="79" grpId="0" animBg="1"/>
      <p:bldP spid="80" grpId="0"/>
      <p:bldP spid="83" grpId="0"/>
      <p:bldP spid="84" grpId="0"/>
      <p:bldP spid="86" grpId="0"/>
      <p:bldP spid="87" grpId="0"/>
      <p:bldP spid="90" grpId="0"/>
      <p:bldP spid="91" grpId="0"/>
      <p:bldP spid="93" grpId="0"/>
      <p:bldP spid="94" grpId="0"/>
      <p:bldP spid="96" grpId="0"/>
      <p:bldP spid="99" grpId="0" animBg="1"/>
      <p:bldP spid="100" grpId="0" animBg="1"/>
      <p:bldP spid="112" grpId="0" animBg="1"/>
      <p:bldP spid="113" grpId="0" animBg="1"/>
      <p:bldP spid="114" grpId="0"/>
      <p:bldP spid="116" grpId="0"/>
      <p:bldP spid="117" grpId="0"/>
      <p:bldP spid="118" grpId="0"/>
      <p:bldP spid="119" grpId="0"/>
      <p:bldP spid="121" grpId="0"/>
      <p:bldP spid="122" grpId="0"/>
      <p:bldP spid="123" grpId="0"/>
      <p:bldP spid="124" grpId="0" animBg="1"/>
      <p:bldP spid="125" grpId="0" animBg="1"/>
      <p:bldP spid="126" grpId="0"/>
      <p:bldP spid="128" grpId="0"/>
      <p:bldP spid="129" grpId="0"/>
      <p:bldP spid="1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7AF95-FF78-4BF6-AC92-F500370C3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18"/>
          <a:stretch/>
        </p:blipFill>
        <p:spPr>
          <a:xfrm>
            <a:off x="0" y="6350"/>
            <a:ext cx="12192000" cy="64196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1933738" y="517037"/>
            <a:ext cx="8771426" cy="587289"/>
            <a:chOff x="-2676201" y="382607"/>
            <a:chExt cx="7568967" cy="7064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2676200" y="382607"/>
              <a:ext cx="7568966" cy="70643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2676201" y="435377"/>
              <a:ext cx="565804" cy="60663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071BB9D-4553-4710-BF2A-2FDA1B033C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51" b="85169" l="2900" r="27258">
                        <a14:foregroundMark x1="24524" y1="85169" x2="24524" y2="85169"/>
                        <a14:foregroundMark x1="2900" y1="60169" x2="2900" y2="60169"/>
                      </a14:backgroundRemoval>
                    </a14:imgEffect>
                  </a14:imgLayer>
                </a14:imgProps>
              </a:ext>
            </a:extLst>
          </a:blip>
          <a:srcRect l="1160" t="54865" r="69785" b="11306"/>
          <a:stretch/>
        </p:blipFill>
        <p:spPr>
          <a:xfrm>
            <a:off x="1056207" y="4276961"/>
            <a:ext cx="3080907" cy="140277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7EE966-8518-4344-9C0C-C215F2A5A2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92" b="84958" l="26595" r="49793">
                        <a14:foregroundMark x1="48799" y1="79025" x2="48799" y2="79025"/>
                        <a14:foregroundMark x1="49793" y1="75000" x2="49793" y2="75000"/>
                        <a14:foregroundMark x1="47059" y1="85381" x2="47059" y2="85381"/>
                        <a14:foregroundMark x1="26843" y1="59958" x2="26843" y2="59958"/>
                        <a14:foregroundMark x1="26595" y1="59534" x2="26595" y2="59534"/>
                      </a14:backgroundRemoval>
                    </a14:imgEffect>
                  </a14:imgLayer>
                </a14:imgProps>
              </a:ext>
            </a:extLst>
          </a:blip>
          <a:srcRect l="24924" t="54423" r="48521" b="11748"/>
          <a:stretch/>
        </p:blipFill>
        <p:spPr>
          <a:xfrm>
            <a:off x="3800273" y="4227491"/>
            <a:ext cx="2815937" cy="14027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A7F873B-D26F-4A8E-85D5-33CB5FE325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814" b="82839" l="48302" r="71665">
                        <a14:foregroundMark x1="49296" y1="57415" x2="49296" y2="57415"/>
                        <a14:foregroundMark x1="48467" y1="57415" x2="48467" y2="57415"/>
                        <a14:foregroundMark x1="70588" y1="73093" x2="70588" y2="73093"/>
                        <a14:foregroundMark x1="71748" y1="73729" x2="71748" y2="73729"/>
                        <a14:foregroundMark x1="69345" y1="82839" x2="69345" y2="82839"/>
                      </a14:backgroundRemoval>
                    </a14:imgEffect>
                  </a14:imgLayer>
                </a14:imgProps>
              </a:ext>
            </a:extLst>
          </a:blip>
          <a:srcRect l="47527" t="51429" r="26865" b="14742"/>
          <a:stretch/>
        </p:blipFill>
        <p:spPr>
          <a:xfrm>
            <a:off x="6319451" y="4276960"/>
            <a:ext cx="2715491" cy="14027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920724-631C-468E-9D00-67BF124B2B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08" b="84322" l="73239" r="96355">
                        <a14:foregroundMark x1="73902" y1="61441" x2="73902" y2="61441"/>
                        <a14:foregroundMark x1="73322" y1="60381" x2="73322" y2="60381"/>
                        <a14:foregroundMark x1="93786" y1="84322" x2="93786" y2="84322"/>
                      </a14:backgroundRemoval>
                    </a14:imgEffect>
                  </a14:imgLayer>
                </a14:imgProps>
              </a:ext>
            </a:extLst>
          </a:blip>
          <a:srcRect l="72538" t="52565" r="907" b="13606"/>
          <a:stretch/>
        </p:blipFill>
        <p:spPr>
          <a:xfrm>
            <a:off x="8798547" y="4131045"/>
            <a:ext cx="2815938" cy="1402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5BE4F-4355-4BD4-A24E-8D6380A5BE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783" t="2390" r="52418" b="63781"/>
          <a:stretch/>
        </p:blipFill>
        <p:spPr>
          <a:xfrm>
            <a:off x="4537717" y="1470928"/>
            <a:ext cx="1039091" cy="14027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3272A8-6938-4085-912E-0BF4138CFA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929" t="2390" r="69205" b="63781"/>
          <a:stretch/>
        </p:blipFill>
        <p:spPr>
          <a:xfrm>
            <a:off x="2085001" y="1470928"/>
            <a:ext cx="1046099" cy="14027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300C41-B152-475F-BEB5-C4505F05F1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953" t="2390" r="36248" b="63781"/>
          <a:stretch/>
        </p:blipFill>
        <p:spPr>
          <a:xfrm>
            <a:off x="6983425" y="1470928"/>
            <a:ext cx="1039092" cy="14027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B053D20-28DE-492F-BFC8-95E19BD71F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611" t="2390" r="19590" b="63781"/>
          <a:stretch/>
        </p:blipFill>
        <p:spPr>
          <a:xfrm>
            <a:off x="9429133" y="1470928"/>
            <a:ext cx="1039092" cy="14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0521 -0.2296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-1148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022E-16 L -0.21172 -0.2305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-1152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00573 -0.2365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182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8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01289 -0.216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1083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440000">
                                      <p:cBhvr>
                                        <p:cTn id="10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115EB-1014-4AC4-93B0-338E9F7611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" b="1109"/>
          <a:stretch/>
        </p:blipFill>
        <p:spPr>
          <a:xfrm>
            <a:off x="1221972" y="1601308"/>
            <a:ext cx="9748055" cy="3943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194893" y="3798515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94375" y="4802436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956 – 465 = 491 (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6417" y="5317552"/>
            <a:ext cx="5390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491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362020" y="141836"/>
            <a:ext cx="10105729" cy="1269739"/>
            <a:chOff x="-42993" y="508823"/>
            <a:chExt cx="8919703" cy="126973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42993" y="508823"/>
              <a:ext cx="8809606" cy="1241481"/>
              <a:chOff x="-3465257" y="246790"/>
              <a:chExt cx="8757659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54913" y="246790"/>
                <a:ext cx="8647315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465257" y="68679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23225" y="578233"/>
              <a:ext cx="825348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sửa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sang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956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xám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465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xám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3575446" y="4282894"/>
            <a:ext cx="463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575721" y="287299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UTM Avo" panose="02040603050506020204" pitchFamily="18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UTM Avo" panose="02040603050506020204" pitchFamily="18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240254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65"/>
            <a:ext cx="1580237" cy="79140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04760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86BB97F-FA9A-452F-9A2E-9B391660291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DC595C4-9852-4D29-9FBB-A333738FBE4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05AE580-6555-4394-939E-E2CF78830D7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3F63BE6-4D61-4AED-A593-1B7AA7D0EF46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4478</TotalTime>
  <Words>302</Words>
  <Application>Microsoft Macintosh PowerPoint</Application>
  <PresentationFormat>Widescreen</PresentationFormat>
  <Paragraphs>105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UTM Avo</vt:lpstr>
      <vt:lpstr>1_Office Theme</vt:lpstr>
      <vt:lpstr>Tuần 31 Bài 87: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Do  Thuy Nga</cp:lastModifiedBy>
  <cp:revision>701</cp:revision>
  <dcterms:created xsi:type="dcterms:W3CDTF">2021-02-20T02:56:00Z</dcterms:created>
  <dcterms:modified xsi:type="dcterms:W3CDTF">2022-04-22T05:45:54Z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