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3" r:id="rId5"/>
    <p:sldMasterId id="2147483707" r:id="rId6"/>
    <p:sldMasterId id="2147483724" r:id="rId7"/>
  </p:sldMasterIdLst>
  <p:notesMasterIdLst>
    <p:notesMasterId r:id="rId20"/>
  </p:notesMasterIdLst>
  <p:sldIdLst>
    <p:sldId id="257" r:id="rId8"/>
    <p:sldId id="258" r:id="rId9"/>
    <p:sldId id="528" r:id="rId10"/>
    <p:sldId id="322" r:id="rId11"/>
    <p:sldId id="2007577114" r:id="rId12"/>
    <p:sldId id="2007577099" r:id="rId13"/>
    <p:sldId id="2007577100" r:id="rId14"/>
    <p:sldId id="2007577122" r:id="rId15"/>
    <p:sldId id="2007577123" r:id="rId16"/>
    <p:sldId id="2007577124" r:id="rId17"/>
    <p:sldId id="2007577102" r:id="rId18"/>
    <p:sldId id="20075771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C7085-DF6D-4E9B-BE1E-AC3593DC2572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BE143-9602-45EA-AFC2-183C481A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87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21A6-E52E-4040-90CA-3A2F877D1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084FD-1F30-4818-916B-87F0F8971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4689E-B98C-4B0D-A42D-983F055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95614-29E4-4642-8405-0899A8AD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722A8-6ABF-45E4-B96E-4686CF69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01B9D-04FB-4BEE-AFAF-6DB197EF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1E7DF-6514-4572-BBDB-A4D0AA0AF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0112B-D4EE-460E-AEF1-72C09F01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174B-B51E-4E61-A9E9-15F65D50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1E11A-DBBF-4078-A113-72049263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E4FFC-1752-4F0E-9796-C3A3B4974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40CE9-8403-443F-AB0F-99BA70797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2BA56-626F-4A2F-BB50-530CB031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0DD55-231D-4897-B999-0006D1EB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8655-FE49-45D7-99E9-A7F39882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8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7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2703-FFD7-472F-B995-32CC6701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66BD2-465E-4FB2-BA57-8F8B0E22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E680-2910-4504-BB60-DFB6793A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B3545-7C54-4C38-974C-54990186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3CBA3-7255-454D-B93D-58BA081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7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3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9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30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49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2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BDC9-1A50-4D61-A139-A8835221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CB5B2-4F7E-4A2F-B4D4-C147EE0A3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2F4CC-AEFD-417B-9D5F-7E5AD8AB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6A49-254C-4482-8EAA-701B159D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AADEB-09A4-4373-B658-0B4E7891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4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93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34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0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70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33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058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9333384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70238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539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BEFE-2BB2-43EA-B78A-4E4640FB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5CB2D-0092-41CE-9EFE-E8FC73479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DCAEA-4992-4FDC-ACBF-55D27AAE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8E6D5-D469-474E-9A4E-3FDCDEE6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31523-A426-4497-8E7E-87F43BEE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27E8A-C9F3-4A70-A6FA-512C76D6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7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1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5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8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78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3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9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17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3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0E29C-B9C2-428A-AA0E-86735091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86331-72F7-4212-8EC0-1A7CE1957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D1C25-959F-41B2-BD28-CC30E3C6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70371-5207-4425-B6EF-4D370343E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944682-B823-406E-8C23-9D684E6B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4ACEC-EE62-420C-9972-B46010F4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E2B03-8D45-43C7-AC5C-F6093790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33307-9B7B-4F70-8B42-6EF67CE3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4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5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224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13">
        <p14:switch dir="r"/>
      </p:transition>
    </mc:Choice>
    <mc:Fallback xmlns="">
      <p:transition spd="slow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328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88889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07383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66784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06483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4072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922A-EE99-4986-9426-375E6CDD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D18FF7-C91C-4CAA-90BD-7F6E32E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E4465-FA81-43DE-A2D4-C0A534D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3E81F-C06B-499F-B4D4-C83E4A51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7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4875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75131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7418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86286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56186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85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3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3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918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8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CD75C-1FC4-4856-98B1-5738F06A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94219-D24D-491C-8CA0-8EDAB5F7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9125-D132-4593-9451-E7EA6D9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95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987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33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998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126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466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A708-8706-4638-8811-FA696F7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0A46-E9AB-46BB-8A1B-4BAEE8DE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BD8DD-6E3E-47E7-921F-0365CF5EC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B2152-95A3-4A79-8E70-C0D33501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AEA3D-1D75-479D-A194-C9AD2C54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424C0-0340-4A43-90CE-68830A96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DCC6-4715-4F8C-8607-CC8F41F6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1B9E1-16EC-45DA-9044-2619A0AE3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76F62-4FA7-47DE-AA2D-6F615B94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7541A-F78B-4DA1-B94E-60AADCDB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97758-44DC-4594-984B-957AB37A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DF08-F4A2-48C9-9FF8-4AF70F4B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B8BB5-B0AA-4A37-A70D-25226F2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A7CE5-2B96-44CC-BD4B-B4A23B41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BD14-A063-48BD-84FB-5F4F2D61C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14D3-2AE1-4E4A-8EB1-A62DF7B72650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51029-9698-4983-91D0-1D0364E6E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F3808-142B-410E-8E6E-C6807F50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2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572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9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1279" y="950799"/>
            <a:ext cx="84865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ôn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 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</a:t>
            </a:r>
            <a:r>
              <a:rPr kumimoji="0" lang="en-US" altLang="zh-CN" sz="48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ức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7810" y="-221635"/>
            <a:ext cx="2080161" cy="2080161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55397-83A5-42A4-B54E-51379D91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15" y="1732547"/>
            <a:ext cx="8934450" cy="4757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2D8FF-6326-4BD0-BF6F-98734097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AFF7D-35EC-4222-9A01-F366C777D838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DBD83-B7BE-48E5-BC3C-CED08703D57A}"/>
              </a:ext>
            </a:extLst>
          </p:cNvPr>
          <p:cNvSpPr txBox="1"/>
          <p:nvPr/>
        </p:nvSpPr>
        <p:spPr>
          <a:xfrm>
            <a:off x="763480" y="1179251"/>
            <a:ext cx="1121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BBDFD664-FE5D-4918-9A8B-D300BFBF9BE6}"/>
              </a:ext>
            </a:extLst>
          </p:cNvPr>
          <p:cNvSpPr/>
          <p:nvPr/>
        </p:nvSpPr>
        <p:spPr>
          <a:xfrm>
            <a:off x="350920" y="4174958"/>
            <a:ext cx="4726406" cy="245293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5384C0-DAA6-4100-8617-E9541C8B84EF}"/>
              </a:ext>
            </a:extLst>
          </p:cNvPr>
          <p:cNvSpPr txBox="1"/>
          <p:nvPr/>
        </p:nvSpPr>
        <p:spPr>
          <a:xfrm>
            <a:off x="658352" y="4685809"/>
            <a:ext cx="4111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3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4978898" y="3271755"/>
            <a:ext cx="6813636" cy="228298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ngày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gian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thực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đó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8C4444-A86F-47B5-8F8C-E2C31634CDEE}"/>
              </a:ext>
            </a:extLst>
          </p:cNvPr>
          <p:cNvSpPr txBox="1"/>
          <p:nvPr/>
        </p:nvSpPr>
        <p:spPr>
          <a:xfrm>
            <a:off x="1958972" y="3600924"/>
            <a:ext cx="3019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3. </a:t>
            </a:r>
            <a:r>
              <a:rPr lang="en-US" sz="4400" b="1" dirty="0" err="1"/>
              <a:t>Liên</a:t>
            </a:r>
            <a:r>
              <a:rPr lang="en-US" sz="4400" b="1" dirty="0"/>
              <a:t> </a:t>
            </a:r>
            <a:r>
              <a:rPr lang="en-US" sz="4400" b="1" dirty="0" err="1"/>
              <a:t>hệ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923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1178" y="1263608"/>
            <a:ext cx="8129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2932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trọng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thời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gian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(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2)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35E66-C80D-4CFD-ABA1-CEECC65CC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62" y="499776"/>
            <a:ext cx="4867275" cy="75247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F4339-559C-4489-A4BD-A8E63718EE98}"/>
              </a:ext>
            </a:extLst>
          </p:cNvPr>
          <p:cNvSpPr/>
          <p:nvPr/>
        </p:nvSpPr>
        <p:spPr>
          <a:xfrm>
            <a:off x="0" y="488272"/>
            <a:ext cx="3657600" cy="167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C2064-5E2C-4668-ADEB-455FA144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8"/>
            <a:ext cx="2816292" cy="8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48847-9772-49C5-B22E-7D7236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" y="1224162"/>
            <a:ext cx="3866871" cy="240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A5E87-EDB4-43BA-95A9-038FD65D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99" y="1113721"/>
            <a:ext cx="4122907" cy="2401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972E3-FD04-4757-960D-09BBA8C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004" y="1032194"/>
            <a:ext cx="4257950" cy="24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B3486-2E48-4319-91AA-49BEF290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50596"/>
            <a:ext cx="3967930" cy="240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0081F7-DED5-4398-859F-71793DD5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930" y="3842644"/>
            <a:ext cx="3976074" cy="240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AEEBB8-662F-438F-9D51-BC35A5E00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004" y="3842644"/>
            <a:ext cx="4166779" cy="2382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77CDDD-2CE6-40F2-8279-182E928E3927}"/>
              </a:ext>
            </a:extLst>
          </p:cNvPr>
          <p:cNvSpPr txBox="1"/>
          <p:nvPr/>
        </p:nvSpPr>
        <p:spPr>
          <a:xfrm>
            <a:off x="2692005" y="442879"/>
            <a:ext cx="8142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1.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Sắp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xếp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trình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tự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thời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gian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hợp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lí</a:t>
            </a:r>
            <a:endParaRPr lang="en-US" sz="26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64520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6000" b="1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v</a:t>
            </a:r>
            <a:r>
              <a:rPr lang="en-US" sz="6000" b="1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à</a:t>
            </a:r>
            <a:r>
              <a:rPr lang="en-US" sz="60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đóng</a:t>
            </a:r>
            <a:r>
              <a:rPr lang="en-US" sz="60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vai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EF4339-559C-4489-A4BD-A8E63718EE98}"/>
              </a:ext>
            </a:extLst>
          </p:cNvPr>
          <p:cNvSpPr/>
          <p:nvPr/>
        </p:nvSpPr>
        <p:spPr>
          <a:xfrm>
            <a:off x="12935" y="0"/>
            <a:ext cx="3657600" cy="167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C2064-5E2C-4668-ADEB-455FA144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" y="0"/>
            <a:ext cx="2816292" cy="8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48847-9772-49C5-B22E-7D7236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68" y="591507"/>
            <a:ext cx="3866871" cy="240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A5E87-EDB4-43BA-95A9-038FD65D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" y="3741681"/>
            <a:ext cx="4122907" cy="2401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972E3-FD04-4757-960D-09BBA8C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050" y="3503071"/>
            <a:ext cx="4257950" cy="24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B3486-2E48-4319-91AA-49BEF290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18794"/>
            <a:ext cx="3967930" cy="240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0081F7-DED5-4398-859F-71793DD5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097" y="3618399"/>
            <a:ext cx="3976074" cy="240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AEEBB8-662F-438F-9D51-BC35A5E00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930" y="714789"/>
            <a:ext cx="4166779" cy="23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09DCB-F53F-470A-B76E-ACB2C0C4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37333"/>
            <a:ext cx="9610725" cy="455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476EAF-EC9D-4688-A759-40E53D7C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451BBC-EB43-43EF-BCAB-671C5F7562F0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Xử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05510-2E2C-4DEF-9A4A-8E8838FA668D}"/>
              </a:ext>
            </a:extLst>
          </p:cNvPr>
          <p:cNvSpPr txBox="1"/>
          <p:nvPr/>
        </p:nvSpPr>
        <p:spPr>
          <a:xfrm>
            <a:off x="2237874" y="1249156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UTM Avo" panose="02040603050506020204" pitchFamily="18" charset="0"/>
              </a:rPr>
              <a:t>Tình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huống</a:t>
            </a:r>
            <a:r>
              <a:rPr lang="en-US" sz="3200" i="1" dirty="0">
                <a:latin typeface="UTM Avo" panose="02040603050506020204" pitchFamily="18" charset="0"/>
              </a:rPr>
              <a:t> 1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Linh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9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55397-83A5-42A4-B54E-51379D91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15" y="1732547"/>
            <a:ext cx="8934450" cy="4757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82D8FF-6326-4BD0-BF6F-98734097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AFF7D-35EC-4222-9A01-F366C777D838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Xử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DBD83-B7BE-48E5-BC3C-CED08703D57A}"/>
              </a:ext>
            </a:extLst>
          </p:cNvPr>
          <p:cNvSpPr txBox="1"/>
          <p:nvPr/>
        </p:nvSpPr>
        <p:spPr>
          <a:xfrm>
            <a:off x="763480" y="1179251"/>
            <a:ext cx="1121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UTM Avo" panose="02040603050506020204" pitchFamily="18" charset="0"/>
              </a:rPr>
              <a:t>Tình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huống</a:t>
            </a:r>
            <a:r>
              <a:rPr lang="en-US" sz="3200" i="1" dirty="0">
                <a:latin typeface="UTM Avo" panose="02040603050506020204" pitchFamily="18" charset="0"/>
              </a:rPr>
              <a:t> 2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đúng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91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921168"/>
            <a:ext cx="414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09DCB-F53F-470A-B76E-ACB2C0C4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37333"/>
            <a:ext cx="9610725" cy="455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476EAF-EC9D-4688-A759-40E53D7C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451BBC-EB43-43EF-BCAB-671C5F7562F0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05510-2E2C-4DEF-9A4A-8E8838FA668D}"/>
              </a:ext>
            </a:extLst>
          </p:cNvPr>
          <p:cNvSpPr txBox="1"/>
          <p:nvPr/>
        </p:nvSpPr>
        <p:spPr>
          <a:xfrm>
            <a:off x="2237874" y="1249156"/>
            <a:ext cx="9445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37A00C3A-80F2-4749-81FF-DFAF773CA10F}"/>
              </a:ext>
            </a:extLst>
          </p:cNvPr>
          <p:cNvSpPr/>
          <p:nvPr/>
        </p:nvSpPr>
        <p:spPr>
          <a:xfrm>
            <a:off x="350920" y="4174958"/>
            <a:ext cx="4726406" cy="245293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4AFC96-198A-47B7-891D-3C11DA21DD16}"/>
              </a:ext>
            </a:extLst>
          </p:cNvPr>
          <p:cNvSpPr txBox="1"/>
          <p:nvPr/>
        </p:nvSpPr>
        <p:spPr>
          <a:xfrm>
            <a:off x="827420" y="4493484"/>
            <a:ext cx="4111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179</Words>
  <Application>Microsoft Office PowerPoint</Application>
  <PresentationFormat>Widescreen</PresentationFormat>
  <Paragraphs>24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4" baseType="lpstr">
      <vt:lpstr>Microsoft YaHei</vt:lpstr>
      <vt:lpstr>Microsoft YaHei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UTM Avo</vt:lpstr>
      <vt:lpstr>字魂59号-创粗黑</vt:lpstr>
      <vt:lpstr>Office Theme</vt:lpstr>
      <vt:lpstr>1_Office Theme</vt:lpstr>
      <vt:lpstr>2_Office Theme</vt:lpstr>
      <vt:lpstr>Hoạt động</vt:lpstr>
      <vt:lpstr>5_Office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116</cp:revision>
  <dcterms:created xsi:type="dcterms:W3CDTF">2021-07-11T12:17:36Z</dcterms:created>
  <dcterms:modified xsi:type="dcterms:W3CDTF">2022-09-13T10:42:26Z</dcterms:modified>
</cp:coreProperties>
</file>