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94" r:id="rId2"/>
    <p:sldId id="256" r:id="rId3"/>
    <p:sldId id="257" r:id="rId4"/>
    <p:sldId id="266" r:id="rId5"/>
    <p:sldId id="261" r:id="rId6"/>
    <p:sldId id="267" r:id="rId7"/>
    <p:sldId id="263" r:id="rId8"/>
    <p:sldId id="260" r:id="rId9"/>
    <p:sldId id="268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69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" y="8691"/>
            <a:ext cx="12161103" cy="68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384" y="732868"/>
            <a:ext cx="8208745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6368" y="1397929"/>
            <a:ext cx="3876352" cy="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497" y="3600017"/>
            <a:ext cx="760069" cy="2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138" y="5035703"/>
            <a:ext cx="760069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57" y="3581016"/>
            <a:ext cx="4484407" cy="1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6696" y="3241730"/>
            <a:ext cx="7695698" cy="29167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9" y="532293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7188" y="4948611"/>
            <a:ext cx="7357636" cy="1105005"/>
          </a:xfrm>
          <a:prstGeom prst="rect">
            <a:avLst/>
          </a:prstGeom>
          <a:noFill/>
        </p:spPr>
        <p:txBody>
          <a:bodyPr wrap="none" lIns="91208" tIns="45604" rIns="91208" bIns="45604">
            <a:spAutoFit/>
          </a:bodyPr>
          <a:lstStyle/>
          <a:p>
            <a:pPr algn="ctr">
              <a:defRPr/>
            </a:pPr>
            <a:r>
              <a:rPr lang="en-US" sz="658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DED7334-4768-92BF-EEEC-31786705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14" y="1614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#9Slide04 SFU Belle" panose="00000400000000000000" pitchFamily="2" charset="0"/>
              </a:rPr>
              <a:t>Kể chuyện: Em tiết kiệm</a:t>
            </a:r>
            <a:endParaRPr lang="en-US" sz="48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5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0AEDC6-445D-84C1-4F75-C5BC62142EBF}"/>
              </a:ext>
            </a:extLst>
          </p:cNvPr>
          <p:cNvSpPr txBox="1"/>
          <p:nvPr/>
        </p:nvSpPr>
        <p:spPr>
          <a:xfrm>
            <a:off x="3132881" y="1400536"/>
            <a:ext cx="592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Em đã bao giờ tiết kiệm chưa?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30AB58-2B31-29AE-9DB3-676C76C6A599}"/>
              </a:ext>
            </a:extLst>
          </p:cNvPr>
          <p:cNvSpPr txBox="1"/>
          <p:nvPr/>
        </p:nvSpPr>
        <p:spPr>
          <a:xfrm>
            <a:off x="3132881" y="3405756"/>
            <a:ext cx="5926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Chia sẻ với các bạn cách em đã tiết kiệm.</a:t>
            </a:r>
          </a:p>
        </p:txBody>
      </p:sp>
      <p:pic>
        <p:nvPicPr>
          <p:cNvPr id="6" name="Hình ảnh 5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21C7167B-520E-8221-7845-296F53586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021" y="3438525"/>
            <a:ext cx="42862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33B4AFE-F60D-DADB-A770-F9491BBA8B96}"/>
              </a:ext>
            </a:extLst>
          </p:cNvPr>
          <p:cNvSpPr txBox="1"/>
          <p:nvPr/>
        </p:nvSpPr>
        <p:spPr>
          <a:xfrm>
            <a:off x="922115" y="572036"/>
            <a:ext cx="1034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 chuyện em nuôi con heo đất cho các bạn nghe.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5B9928B-D6E8-3AC3-F2A1-FB2C0A9C808E}"/>
              </a:ext>
            </a:extLst>
          </p:cNvPr>
          <p:cNvSpPr txBox="1"/>
          <p:nvPr/>
        </p:nvSpPr>
        <p:spPr>
          <a:xfrm>
            <a:off x="5198158" y="1194744"/>
            <a:ext cx="179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Gợi ý: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5C627C-651C-A5C3-D21C-99BF45BF9233}"/>
              </a:ext>
            </a:extLst>
          </p:cNvPr>
          <p:cNvSpPr txBox="1"/>
          <p:nvPr/>
        </p:nvSpPr>
        <p:spPr>
          <a:xfrm>
            <a:off x="922117" y="1895244"/>
            <a:ext cx="1034776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Ai nuôi con heo đất (hoặc đồ vật đựng tiền tiết kiệm) cho em?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dáng con heo đất đó thế nào?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cho heo đất ăn thế nào?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 cảm của em với con heo đất thế nào?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Nhờ nuôi heo đất, em đã làm được việc gì?</a:t>
            </a: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19F670A9-DCBE-34B1-C3C2-B6D8350B3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99" y="4456253"/>
            <a:ext cx="3193355" cy="31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DED7334-4768-92BF-EEEC-31786705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14" y="1614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F78E27D8-DDCA-2FFF-3FCC-3D17CE9D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7" y="1101033"/>
            <a:ext cx="3524431" cy="251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510D9A-C19B-7C4B-E745-29A4630B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56" y="1101033"/>
            <a:ext cx="3676839" cy="252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B02C524-74B8-0DA2-C067-D3B41CB68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684" y="1082044"/>
            <a:ext cx="3232316" cy="255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FA11D3-91D5-7DF4-67D9-0E2F75383F74}"/>
              </a:ext>
            </a:extLst>
          </p:cNvPr>
          <p:cNvSpPr txBox="1"/>
          <p:nvPr/>
        </p:nvSpPr>
        <p:spPr>
          <a:xfrm>
            <a:off x="922115" y="521236"/>
            <a:ext cx="104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Ngoài việc nuôi heo đất, em còn biết tiết kiệm những gì?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F2C506BA-099B-CC30-C29D-A99E086E1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46" y="3926941"/>
            <a:ext cx="3085261" cy="240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457B8B3-5FC4-099A-1000-493518DEE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546" y="4029812"/>
            <a:ext cx="6648792" cy="270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1D12C56-E8F5-CF34-7C8F-876E3602BE2D}"/>
              </a:ext>
            </a:extLst>
          </p:cNvPr>
          <p:cNvSpPr txBox="1"/>
          <p:nvPr/>
        </p:nvSpPr>
        <p:spPr>
          <a:xfrm>
            <a:off x="922115" y="3568147"/>
            <a:ext cx="25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 kiệm nước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B6A6D3C-F766-82C7-A668-394A5EDB7A7B}"/>
              </a:ext>
            </a:extLst>
          </p:cNvPr>
          <p:cNvSpPr txBox="1"/>
          <p:nvPr/>
        </p:nvSpPr>
        <p:spPr>
          <a:xfrm>
            <a:off x="5092152" y="3532086"/>
            <a:ext cx="25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 kiệm điện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1FCEB9B-62DF-8547-32CE-7D4EC0F19AA4}"/>
              </a:ext>
            </a:extLst>
          </p:cNvPr>
          <p:cNvSpPr txBox="1"/>
          <p:nvPr/>
        </p:nvSpPr>
        <p:spPr>
          <a:xfrm>
            <a:off x="9262189" y="3521425"/>
            <a:ext cx="25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 kiệm đồ ăn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6EA27F2F-3AEF-DD3F-CD93-6639CC7732A2}"/>
              </a:ext>
            </a:extLst>
          </p:cNvPr>
          <p:cNvGrpSpPr/>
          <p:nvPr/>
        </p:nvGrpSpPr>
        <p:grpSpPr>
          <a:xfrm>
            <a:off x="668114" y="6408498"/>
            <a:ext cx="3136064" cy="461666"/>
            <a:chOff x="668114" y="6408498"/>
            <a:chExt cx="3136064" cy="461666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64F9F50A-C168-4A08-6D84-2B2DA2BE6D31}"/>
                </a:ext>
              </a:extLst>
            </p:cNvPr>
            <p:cNvSpPr txBox="1"/>
            <p:nvPr/>
          </p:nvSpPr>
          <p:spPr>
            <a:xfrm>
              <a:off x="668114" y="6408499"/>
              <a:ext cx="313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Mua sắm tiết kiệm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7DCCCF33-3E70-63B9-6635-A760320761B7}"/>
                </a:ext>
              </a:extLst>
            </p:cNvPr>
            <p:cNvSpPr txBox="1"/>
            <p:nvPr/>
          </p:nvSpPr>
          <p:spPr>
            <a:xfrm>
              <a:off x="668114" y="6408498"/>
              <a:ext cx="313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Mua sắm tiết kiệm</a:t>
              </a:r>
            </a:p>
          </p:txBody>
        </p:sp>
      </p:grpSp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18424E-186B-63CF-78FC-21E58B461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90" y="4751839"/>
            <a:ext cx="2769754" cy="27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162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#9Slide04 SFU Belle</vt:lpstr>
      <vt:lpstr>Arial</vt:lpstr>
      <vt:lpstr>AvantGarde</vt:lpstr>
      <vt:lpstr>Calibri</vt:lpstr>
      <vt:lpstr>Calibri Light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13</cp:revision>
  <dcterms:created xsi:type="dcterms:W3CDTF">2021-12-21T12:51:08Z</dcterms:created>
  <dcterms:modified xsi:type="dcterms:W3CDTF">2022-09-29T11:38:42Z</dcterms:modified>
</cp:coreProperties>
</file>