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</p:sldMasterIdLst>
  <p:notesMasterIdLst>
    <p:notesMasterId r:id="rId21"/>
  </p:notesMasterIdLst>
  <p:sldIdLst>
    <p:sldId id="308" r:id="rId3"/>
    <p:sldId id="325" r:id="rId4"/>
    <p:sldId id="287" r:id="rId5"/>
    <p:sldId id="2640" r:id="rId6"/>
    <p:sldId id="298" r:id="rId7"/>
    <p:sldId id="300" r:id="rId8"/>
    <p:sldId id="301" r:id="rId9"/>
    <p:sldId id="299" r:id="rId10"/>
    <p:sldId id="313" r:id="rId11"/>
    <p:sldId id="297" r:id="rId12"/>
    <p:sldId id="2641" r:id="rId13"/>
    <p:sldId id="2642" r:id="rId14"/>
    <p:sldId id="2643" r:id="rId15"/>
    <p:sldId id="2644" r:id="rId16"/>
    <p:sldId id="2645" r:id="rId17"/>
    <p:sldId id="322" r:id="rId18"/>
    <p:sldId id="2646" r:id="rId19"/>
    <p:sldId id="32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799" autoAdjust="0"/>
  </p:normalViewPr>
  <p:slideViewPr>
    <p:cSldViewPr snapToGrid="0">
      <p:cViewPr varScale="1">
        <p:scale>
          <a:sx n="56" d="100"/>
          <a:sy n="56" d="100"/>
        </p:scale>
        <p:origin x="10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25205-0DEF-488A-9224-562E5B8FA35B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4179DC-4567-4402-9DE2-C5D1F667B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140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marR="4699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2560" algn="l"/>
              </a:tabLst>
            </a:pPr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ED40AF1-241F-463A-8508-92C4EB2DF3E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7296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DB797605-CA0B-41C0-A379-AE7C38122F99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35733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DB797605-CA0B-41C0-A379-AE7C38122F99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36952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DB797605-CA0B-41C0-A379-AE7C38122F99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8880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410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1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9"/>
          <p:cNvSpPr/>
          <p:nvPr/>
        </p:nvSpPr>
        <p:spPr>
          <a:xfrm rot="10800000">
            <a:off x="0" y="2"/>
            <a:ext cx="2758581" cy="3222388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9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12" name="Google Shape;112;p9"/>
          <p:cNvSpPr txBox="1">
            <a:spLocks noGrp="1"/>
          </p:cNvSpPr>
          <p:nvPr>
            <p:ph type="subTitle" idx="1"/>
          </p:nvPr>
        </p:nvSpPr>
        <p:spPr>
          <a:xfrm>
            <a:off x="1939800" y="4137467"/>
            <a:ext cx="8312400" cy="9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9"/>
          <p:cNvSpPr txBox="1">
            <a:spLocks noGrp="1"/>
          </p:cNvSpPr>
          <p:nvPr>
            <p:ph type="title"/>
          </p:nvPr>
        </p:nvSpPr>
        <p:spPr>
          <a:xfrm>
            <a:off x="960000" y="1536633"/>
            <a:ext cx="10272000" cy="20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9"/>
          <p:cNvSpPr/>
          <p:nvPr/>
        </p:nvSpPr>
        <p:spPr>
          <a:xfrm>
            <a:off x="9433367" y="3659169"/>
            <a:ext cx="2758581" cy="3222388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5" name="Google Shape;115;p9"/>
          <p:cNvGrpSpPr/>
          <p:nvPr/>
        </p:nvGrpSpPr>
        <p:grpSpPr>
          <a:xfrm>
            <a:off x="354436" y="199624"/>
            <a:ext cx="11468433" cy="6219977"/>
            <a:chOff x="265826" y="149717"/>
            <a:chExt cx="8601325" cy="4664983"/>
          </a:xfrm>
        </p:grpSpPr>
        <p:sp>
          <p:nvSpPr>
            <p:cNvPr id="116" name="Google Shape;116;p9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9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9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9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9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121" name="Google Shape;121;p9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122" name="Google Shape;122;p9"/>
            <p:cNvSpPr/>
            <p:nvPr/>
          </p:nvSpPr>
          <p:spPr>
            <a:xfrm rot="5400000" flipH="1">
              <a:off x="2398989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9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372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847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3"/>
          <p:cNvSpPr txBox="1">
            <a:spLocks noGrp="1"/>
          </p:cNvSpPr>
          <p:nvPr>
            <p:ph type="title"/>
          </p:nvPr>
        </p:nvSpPr>
        <p:spPr>
          <a:xfrm>
            <a:off x="1099933" y="2355384"/>
            <a:ext cx="30084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subTitle" idx="1"/>
          </p:nvPr>
        </p:nvSpPr>
        <p:spPr>
          <a:xfrm>
            <a:off x="1099933" y="2934217"/>
            <a:ext cx="300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3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154" name="Google Shape;154;p13"/>
          <p:cNvGrpSpPr/>
          <p:nvPr/>
        </p:nvGrpSpPr>
        <p:grpSpPr>
          <a:xfrm>
            <a:off x="354436" y="108696"/>
            <a:ext cx="11468433" cy="6548203"/>
            <a:chOff x="265826" y="81522"/>
            <a:chExt cx="8601325" cy="4911152"/>
          </a:xfrm>
        </p:grpSpPr>
        <p:sp>
          <p:nvSpPr>
            <p:cNvPr id="155" name="Google Shape;155;p13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13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13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13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13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160" name="Google Shape;160;p13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161" name="Google Shape;161;p13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13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</p:grpSp>
      <p:sp>
        <p:nvSpPr>
          <p:cNvPr id="163" name="Google Shape;163;p13"/>
          <p:cNvSpPr txBox="1">
            <a:spLocks noGrp="1"/>
          </p:cNvSpPr>
          <p:nvPr>
            <p:ph type="title" idx="2"/>
          </p:nvPr>
        </p:nvSpPr>
        <p:spPr>
          <a:xfrm>
            <a:off x="4591800" y="2347433"/>
            <a:ext cx="30084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64" name="Google Shape;164;p13"/>
          <p:cNvSpPr txBox="1">
            <a:spLocks noGrp="1"/>
          </p:cNvSpPr>
          <p:nvPr>
            <p:ph type="subTitle" idx="3"/>
          </p:nvPr>
        </p:nvSpPr>
        <p:spPr>
          <a:xfrm>
            <a:off x="4591800" y="2926267"/>
            <a:ext cx="300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13"/>
          <p:cNvSpPr txBox="1">
            <a:spLocks noGrp="1"/>
          </p:cNvSpPr>
          <p:nvPr>
            <p:ph type="title" idx="4"/>
          </p:nvPr>
        </p:nvSpPr>
        <p:spPr>
          <a:xfrm>
            <a:off x="8083667" y="2348600"/>
            <a:ext cx="30084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66" name="Google Shape;166;p13"/>
          <p:cNvSpPr txBox="1">
            <a:spLocks noGrp="1"/>
          </p:cNvSpPr>
          <p:nvPr>
            <p:ph type="subTitle" idx="5"/>
          </p:nvPr>
        </p:nvSpPr>
        <p:spPr>
          <a:xfrm>
            <a:off x="8083667" y="2927433"/>
            <a:ext cx="300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3"/>
          <p:cNvSpPr txBox="1">
            <a:spLocks noGrp="1"/>
          </p:cNvSpPr>
          <p:nvPr>
            <p:ph type="title" idx="6"/>
          </p:nvPr>
        </p:nvSpPr>
        <p:spPr>
          <a:xfrm>
            <a:off x="1099933" y="4650184"/>
            <a:ext cx="30084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68" name="Google Shape;168;p13"/>
          <p:cNvSpPr txBox="1">
            <a:spLocks noGrp="1"/>
          </p:cNvSpPr>
          <p:nvPr>
            <p:ph type="subTitle" idx="7"/>
          </p:nvPr>
        </p:nvSpPr>
        <p:spPr>
          <a:xfrm>
            <a:off x="1099933" y="5229017"/>
            <a:ext cx="300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3"/>
          <p:cNvSpPr txBox="1">
            <a:spLocks noGrp="1"/>
          </p:cNvSpPr>
          <p:nvPr>
            <p:ph type="title" idx="8"/>
          </p:nvPr>
        </p:nvSpPr>
        <p:spPr>
          <a:xfrm>
            <a:off x="4591800" y="4650184"/>
            <a:ext cx="30084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70" name="Google Shape;170;p13"/>
          <p:cNvSpPr txBox="1">
            <a:spLocks noGrp="1"/>
          </p:cNvSpPr>
          <p:nvPr>
            <p:ph type="subTitle" idx="9"/>
          </p:nvPr>
        </p:nvSpPr>
        <p:spPr>
          <a:xfrm>
            <a:off x="4591800" y="5229017"/>
            <a:ext cx="300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13"/>
          <p:cNvSpPr txBox="1">
            <a:spLocks noGrp="1"/>
          </p:cNvSpPr>
          <p:nvPr>
            <p:ph type="title" idx="13"/>
          </p:nvPr>
        </p:nvSpPr>
        <p:spPr>
          <a:xfrm>
            <a:off x="8083667" y="4650184"/>
            <a:ext cx="30084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72" name="Google Shape;172;p13"/>
          <p:cNvSpPr txBox="1">
            <a:spLocks noGrp="1"/>
          </p:cNvSpPr>
          <p:nvPr>
            <p:ph type="subTitle" idx="14"/>
          </p:nvPr>
        </p:nvSpPr>
        <p:spPr>
          <a:xfrm>
            <a:off x="8083667" y="5229017"/>
            <a:ext cx="300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13"/>
          <p:cNvSpPr txBox="1">
            <a:spLocks noGrp="1"/>
          </p:cNvSpPr>
          <p:nvPr>
            <p:ph type="title" idx="15"/>
          </p:nvPr>
        </p:nvSpPr>
        <p:spPr>
          <a:xfrm>
            <a:off x="960000" y="713333"/>
            <a:ext cx="10272000" cy="4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3"/>
          <p:cNvSpPr txBox="1">
            <a:spLocks noGrp="1"/>
          </p:cNvSpPr>
          <p:nvPr>
            <p:ph type="title" idx="16" hasCustomPrompt="1"/>
          </p:nvPr>
        </p:nvSpPr>
        <p:spPr>
          <a:xfrm>
            <a:off x="1111500" y="1874467"/>
            <a:ext cx="30084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75" name="Google Shape;175;p13"/>
          <p:cNvSpPr txBox="1">
            <a:spLocks noGrp="1"/>
          </p:cNvSpPr>
          <p:nvPr>
            <p:ph type="title" idx="17" hasCustomPrompt="1"/>
          </p:nvPr>
        </p:nvSpPr>
        <p:spPr>
          <a:xfrm>
            <a:off x="4603351" y="1874467"/>
            <a:ext cx="30084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76" name="Google Shape;176;p13"/>
          <p:cNvSpPr txBox="1">
            <a:spLocks noGrp="1"/>
          </p:cNvSpPr>
          <p:nvPr>
            <p:ph type="title" idx="18" hasCustomPrompt="1"/>
          </p:nvPr>
        </p:nvSpPr>
        <p:spPr>
          <a:xfrm>
            <a:off x="8095233" y="1874467"/>
            <a:ext cx="30084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77" name="Google Shape;177;p13"/>
          <p:cNvSpPr txBox="1">
            <a:spLocks noGrp="1"/>
          </p:cNvSpPr>
          <p:nvPr>
            <p:ph type="title" idx="19" hasCustomPrompt="1"/>
          </p:nvPr>
        </p:nvSpPr>
        <p:spPr>
          <a:xfrm>
            <a:off x="1111500" y="4133633"/>
            <a:ext cx="30084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78" name="Google Shape;178;p13"/>
          <p:cNvSpPr txBox="1">
            <a:spLocks noGrp="1"/>
          </p:cNvSpPr>
          <p:nvPr>
            <p:ph type="title" idx="20" hasCustomPrompt="1"/>
          </p:nvPr>
        </p:nvSpPr>
        <p:spPr>
          <a:xfrm>
            <a:off x="4603367" y="4133633"/>
            <a:ext cx="30084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79" name="Google Shape;179;p13"/>
          <p:cNvSpPr txBox="1">
            <a:spLocks noGrp="1"/>
          </p:cNvSpPr>
          <p:nvPr>
            <p:ph type="title" idx="21" hasCustomPrompt="1"/>
          </p:nvPr>
        </p:nvSpPr>
        <p:spPr>
          <a:xfrm>
            <a:off x="8095233" y="4133633"/>
            <a:ext cx="30084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10653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0"/>
          <p:cNvSpPr txBox="1">
            <a:spLocks noGrp="1"/>
          </p:cNvSpPr>
          <p:nvPr>
            <p:ph type="body" idx="1"/>
          </p:nvPr>
        </p:nvSpPr>
        <p:spPr>
          <a:xfrm>
            <a:off x="1727067" y="2027633"/>
            <a:ext cx="4259200" cy="36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3" name="Google Shape;273;p20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274" name="Google Shape;274;p20"/>
          <p:cNvGrpSpPr/>
          <p:nvPr/>
        </p:nvGrpSpPr>
        <p:grpSpPr>
          <a:xfrm rot="10800000">
            <a:off x="354436" y="108696"/>
            <a:ext cx="11468433" cy="6548203"/>
            <a:chOff x="265826" y="81522"/>
            <a:chExt cx="8601325" cy="4911152"/>
          </a:xfrm>
        </p:grpSpPr>
        <p:sp>
          <p:nvSpPr>
            <p:cNvPr id="275" name="Google Shape;275;p20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20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20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20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20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280" name="Google Shape;280;p20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281" name="Google Shape;281;p20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20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</p:grpSp>
      <p:sp>
        <p:nvSpPr>
          <p:cNvPr id="283" name="Google Shape;283;p20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4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12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3"/>
          <p:cNvSpPr txBox="1">
            <a:spLocks noGrp="1"/>
          </p:cNvSpPr>
          <p:nvPr>
            <p:ph type="title"/>
          </p:nvPr>
        </p:nvSpPr>
        <p:spPr>
          <a:xfrm>
            <a:off x="1025200" y="2410917"/>
            <a:ext cx="3115200" cy="4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16" name="Google Shape;316;p23"/>
          <p:cNvSpPr txBox="1">
            <a:spLocks noGrp="1"/>
          </p:cNvSpPr>
          <p:nvPr>
            <p:ph type="subTitle" idx="1"/>
          </p:nvPr>
        </p:nvSpPr>
        <p:spPr>
          <a:xfrm>
            <a:off x="1025200" y="3182567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23"/>
          <p:cNvSpPr txBox="1">
            <a:spLocks noGrp="1"/>
          </p:cNvSpPr>
          <p:nvPr>
            <p:ph type="subTitle" idx="2"/>
          </p:nvPr>
        </p:nvSpPr>
        <p:spPr>
          <a:xfrm>
            <a:off x="8051600" y="3182567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23"/>
          <p:cNvSpPr txBox="1">
            <a:spLocks noGrp="1"/>
          </p:cNvSpPr>
          <p:nvPr>
            <p:ph type="title" idx="3"/>
          </p:nvPr>
        </p:nvSpPr>
        <p:spPr>
          <a:xfrm>
            <a:off x="4538400" y="2410900"/>
            <a:ext cx="3115200" cy="4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19" name="Google Shape;319;p23"/>
          <p:cNvSpPr txBox="1">
            <a:spLocks noGrp="1"/>
          </p:cNvSpPr>
          <p:nvPr>
            <p:ph type="title" idx="4"/>
          </p:nvPr>
        </p:nvSpPr>
        <p:spPr>
          <a:xfrm>
            <a:off x="8051600" y="2410917"/>
            <a:ext cx="3115200" cy="4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20" name="Google Shape;320;p23"/>
          <p:cNvSpPr txBox="1">
            <a:spLocks noGrp="1"/>
          </p:cNvSpPr>
          <p:nvPr>
            <p:ph type="subTitle" idx="5"/>
          </p:nvPr>
        </p:nvSpPr>
        <p:spPr>
          <a:xfrm>
            <a:off x="4538400" y="3182567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1" name="Google Shape;321;p23"/>
          <p:cNvGrpSpPr/>
          <p:nvPr/>
        </p:nvGrpSpPr>
        <p:grpSpPr>
          <a:xfrm rot="10800000">
            <a:off x="447903" y="402824"/>
            <a:ext cx="11578165" cy="6219977"/>
            <a:chOff x="265826" y="149717"/>
            <a:chExt cx="8683624" cy="4664983"/>
          </a:xfrm>
        </p:grpSpPr>
        <p:sp>
          <p:nvSpPr>
            <p:cNvPr id="322" name="Google Shape;322;p23"/>
            <p:cNvSpPr/>
            <p:nvPr/>
          </p:nvSpPr>
          <p:spPr>
            <a:xfrm rot="4490997" flipH="1">
              <a:off x="8779984" y="3941791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23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23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23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23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327" name="Google Shape;327;p23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328" name="Google Shape;328;p23"/>
            <p:cNvSpPr/>
            <p:nvPr/>
          </p:nvSpPr>
          <p:spPr>
            <a:xfrm rot="5400000" flipH="1">
              <a:off x="2398989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23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</p:grpSp>
      <p:sp>
        <p:nvSpPr>
          <p:cNvPr id="330" name="Google Shape;330;p23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31" name="Google Shape;331;p23"/>
          <p:cNvSpPr txBox="1">
            <a:spLocks noGrp="1"/>
          </p:cNvSpPr>
          <p:nvPr>
            <p:ph type="title" idx="6"/>
          </p:nvPr>
        </p:nvSpPr>
        <p:spPr>
          <a:xfrm>
            <a:off x="960000" y="713333"/>
            <a:ext cx="10272000" cy="4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070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0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446" name="Google Shape;446;p30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4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47" name="Google Shape;447;p30"/>
          <p:cNvGrpSpPr/>
          <p:nvPr/>
        </p:nvGrpSpPr>
        <p:grpSpPr>
          <a:xfrm rot="10800000">
            <a:off x="354435" y="152320"/>
            <a:ext cx="11462552" cy="6504579"/>
            <a:chOff x="270237" y="81522"/>
            <a:chExt cx="8596914" cy="4878434"/>
          </a:xfrm>
        </p:grpSpPr>
        <p:sp>
          <p:nvSpPr>
            <p:cNvPr id="448" name="Google Shape;448;p30"/>
            <p:cNvSpPr/>
            <p:nvPr/>
          </p:nvSpPr>
          <p:spPr>
            <a:xfrm rot="2700000" flipH="1">
              <a:off x="444773" y="725317"/>
              <a:ext cx="158035" cy="144759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30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30"/>
            <p:cNvSpPr/>
            <p:nvPr/>
          </p:nvSpPr>
          <p:spPr>
            <a:xfrm rot="-4497520">
              <a:off x="2430918" y="4726616"/>
              <a:ext cx="166106" cy="243161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30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30"/>
            <p:cNvSpPr/>
            <p:nvPr/>
          </p:nvSpPr>
          <p:spPr>
            <a:xfrm rot="-7202570" flipH="1">
              <a:off x="2338802" y="156301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453" name="Google Shape;453;p30"/>
            <p:cNvSpPr/>
            <p:nvPr/>
          </p:nvSpPr>
          <p:spPr>
            <a:xfrm rot="-1800746">
              <a:off x="300222" y="333893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454" name="Google Shape;454;p30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30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387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31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458" name="Google Shape;458;p31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4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31"/>
          <p:cNvSpPr/>
          <p:nvPr/>
        </p:nvSpPr>
        <p:spPr>
          <a:xfrm rot="-6309003" flipH="1">
            <a:off x="1343660" y="1388197"/>
            <a:ext cx="210632" cy="192937"/>
          </a:xfrm>
          <a:custGeom>
            <a:avLst/>
            <a:gdLst/>
            <a:ahLst/>
            <a:cxnLst/>
            <a:rect l="l" t="t" r="r" b="b"/>
            <a:pathLst>
              <a:path w="220193" h="201695" extrusionOk="0">
                <a:moveTo>
                  <a:pt x="107056" y="0"/>
                </a:moveTo>
                <a:cubicBezTo>
                  <a:pt x="65592" y="0"/>
                  <a:pt x="26759" y="6193"/>
                  <a:pt x="19682" y="18096"/>
                </a:cubicBezTo>
                <a:cubicBezTo>
                  <a:pt x="1" y="49726"/>
                  <a:pt x="51460" y="201694"/>
                  <a:pt x="82241" y="201694"/>
                </a:cubicBezTo>
                <a:cubicBezTo>
                  <a:pt x="84001" y="201694"/>
                  <a:pt x="85694" y="201197"/>
                  <a:pt x="87302" y="200152"/>
                </a:cubicBezTo>
                <a:cubicBezTo>
                  <a:pt x="117769" y="181575"/>
                  <a:pt x="84330" y="107267"/>
                  <a:pt x="84330" y="107266"/>
                </a:cubicBezTo>
                <a:lnTo>
                  <a:pt x="84330" y="107266"/>
                </a:lnTo>
                <a:cubicBezTo>
                  <a:pt x="84331" y="107267"/>
                  <a:pt x="121638" y="134185"/>
                  <a:pt x="144676" y="134185"/>
                </a:cubicBezTo>
                <a:cubicBezTo>
                  <a:pt x="150537" y="134185"/>
                  <a:pt x="155474" y="132443"/>
                  <a:pt x="158638" y="128073"/>
                </a:cubicBezTo>
                <a:cubicBezTo>
                  <a:pt x="174986" y="107266"/>
                  <a:pt x="112568" y="63425"/>
                  <a:pt x="112567" y="63424"/>
                </a:cubicBezTo>
                <a:lnTo>
                  <a:pt x="112567" y="63424"/>
                </a:lnTo>
                <a:cubicBezTo>
                  <a:pt x="112568" y="63424"/>
                  <a:pt x="122458" y="64291"/>
                  <a:pt x="136185" y="64291"/>
                </a:cubicBezTo>
                <a:cubicBezTo>
                  <a:pt x="166499" y="64291"/>
                  <a:pt x="215528" y="60066"/>
                  <a:pt x="218085" y="32958"/>
                </a:cubicBezTo>
                <a:cubicBezTo>
                  <a:pt x="220192" y="10625"/>
                  <a:pt x="161367" y="0"/>
                  <a:pt x="10705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0" name="Google Shape;460;p31"/>
          <p:cNvSpPr/>
          <p:nvPr/>
        </p:nvSpPr>
        <p:spPr>
          <a:xfrm rot="-9000802">
            <a:off x="11573970" y="2604679"/>
            <a:ext cx="180039" cy="263557"/>
          </a:xfrm>
          <a:custGeom>
            <a:avLst/>
            <a:gdLst/>
            <a:ahLst/>
            <a:cxnLst/>
            <a:rect l="l" t="t" r="r" b="b"/>
            <a:pathLst>
              <a:path w="141335" h="206899" extrusionOk="0">
                <a:moveTo>
                  <a:pt x="124287" y="1"/>
                </a:moveTo>
                <a:cubicBezTo>
                  <a:pt x="123469" y="1"/>
                  <a:pt x="122611" y="79"/>
                  <a:pt x="121712" y="239"/>
                </a:cubicBezTo>
                <a:cubicBezTo>
                  <a:pt x="103256" y="3509"/>
                  <a:pt x="97650" y="90646"/>
                  <a:pt x="97650" y="90646"/>
                </a:cubicBezTo>
                <a:cubicBezTo>
                  <a:pt x="97650" y="90646"/>
                  <a:pt x="100920" y="28973"/>
                  <a:pt x="77326" y="28973"/>
                </a:cubicBezTo>
                <a:cubicBezTo>
                  <a:pt x="53731" y="28973"/>
                  <a:pt x="60973" y="97888"/>
                  <a:pt x="60973" y="97888"/>
                </a:cubicBezTo>
                <a:cubicBezTo>
                  <a:pt x="60973" y="97888"/>
                  <a:pt x="39984" y="28648"/>
                  <a:pt x="21330" y="28648"/>
                </a:cubicBezTo>
                <a:cubicBezTo>
                  <a:pt x="20602" y="28648"/>
                  <a:pt x="19876" y="28753"/>
                  <a:pt x="19156" y="28973"/>
                </a:cubicBezTo>
                <a:cubicBezTo>
                  <a:pt x="0" y="34580"/>
                  <a:pt x="29435" y="169374"/>
                  <a:pt x="102088" y="206752"/>
                </a:cubicBezTo>
                <a:cubicBezTo>
                  <a:pt x="102285" y="206850"/>
                  <a:pt x="102491" y="206898"/>
                  <a:pt x="102708" y="206898"/>
                </a:cubicBezTo>
                <a:cubicBezTo>
                  <a:pt x="112294" y="206898"/>
                  <a:pt x="141335" y="112595"/>
                  <a:pt x="141335" y="70789"/>
                </a:cubicBezTo>
                <a:cubicBezTo>
                  <a:pt x="141335" y="29899"/>
                  <a:pt x="140278" y="1"/>
                  <a:pt x="1242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1" name="Google Shape;461;p31"/>
          <p:cNvSpPr/>
          <p:nvPr/>
        </p:nvSpPr>
        <p:spPr>
          <a:xfrm rot="-902480">
            <a:off x="1996391" y="6237055"/>
            <a:ext cx="221475" cy="324215"/>
          </a:xfrm>
          <a:custGeom>
            <a:avLst/>
            <a:gdLst/>
            <a:ahLst/>
            <a:cxnLst/>
            <a:rect l="l" t="t" r="r" b="b"/>
            <a:pathLst>
              <a:path w="141335" h="206899" extrusionOk="0">
                <a:moveTo>
                  <a:pt x="124287" y="1"/>
                </a:moveTo>
                <a:cubicBezTo>
                  <a:pt x="123469" y="1"/>
                  <a:pt x="122611" y="79"/>
                  <a:pt x="121712" y="239"/>
                </a:cubicBezTo>
                <a:cubicBezTo>
                  <a:pt x="103256" y="3509"/>
                  <a:pt x="97650" y="90646"/>
                  <a:pt x="97650" y="90646"/>
                </a:cubicBezTo>
                <a:cubicBezTo>
                  <a:pt x="97650" y="90646"/>
                  <a:pt x="100920" y="28973"/>
                  <a:pt x="77326" y="28973"/>
                </a:cubicBezTo>
                <a:cubicBezTo>
                  <a:pt x="53731" y="28973"/>
                  <a:pt x="60973" y="97888"/>
                  <a:pt x="60973" y="97888"/>
                </a:cubicBezTo>
                <a:cubicBezTo>
                  <a:pt x="60973" y="97888"/>
                  <a:pt x="39984" y="28648"/>
                  <a:pt x="21330" y="28648"/>
                </a:cubicBezTo>
                <a:cubicBezTo>
                  <a:pt x="20602" y="28648"/>
                  <a:pt x="19876" y="28753"/>
                  <a:pt x="19156" y="28973"/>
                </a:cubicBezTo>
                <a:cubicBezTo>
                  <a:pt x="0" y="34580"/>
                  <a:pt x="29435" y="169374"/>
                  <a:pt x="102088" y="206752"/>
                </a:cubicBezTo>
                <a:cubicBezTo>
                  <a:pt x="102285" y="206850"/>
                  <a:pt x="102491" y="206898"/>
                  <a:pt x="102708" y="206898"/>
                </a:cubicBezTo>
                <a:cubicBezTo>
                  <a:pt x="112294" y="206898"/>
                  <a:pt x="141335" y="112595"/>
                  <a:pt x="141335" y="70789"/>
                </a:cubicBezTo>
                <a:cubicBezTo>
                  <a:pt x="141335" y="29899"/>
                  <a:pt x="140278" y="1"/>
                  <a:pt x="1242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2" name="Google Shape;462;p31"/>
          <p:cNvSpPr/>
          <p:nvPr/>
        </p:nvSpPr>
        <p:spPr>
          <a:xfrm rot="4498256" flipH="1">
            <a:off x="11525511" y="5505366"/>
            <a:ext cx="277389" cy="254087"/>
          </a:xfrm>
          <a:custGeom>
            <a:avLst/>
            <a:gdLst/>
            <a:ahLst/>
            <a:cxnLst/>
            <a:rect l="l" t="t" r="r" b="b"/>
            <a:pathLst>
              <a:path w="220193" h="201695" extrusionOk="0">
                <a:moveTo>
                  <a:pt x="107056" y="0"/>
                </a:moveTo>
                <a:cubicBezTo>
                  <a:pt x="65592" y="0"/>
                  <a:pt x="26759" y="6193"/>
                  <a:pt x="19682" y="18096"/>
                </a:cubicBezTo>
                <a:cubicBezTo>
                  <a:pt x="1" y="49726"/>
                  <a:pt x="51460" y="201694"/>
                  <a:pt x="82241" y="201694"/>
                </a:cubicBezTo>
                <a:cubicBezTo>
                  <a:pt x="84001" y="201694"/>
                  <a:pt x="85694" y="201197"/>
                  <a:pt x="87302" y="200152"/>
                </a:cubicBezTo>
                <a:cubicBezTo>
                  <a:pt x="117769" y="181575"/>
                  <a:pt x="84330" y="107267"/>
                  <a:pt x="84330" y="107266"/>
                </a:cubicBezTo>
                <a:lnTo>
                  <a:pt x="84330" y="107266"/>
                </a:lnTo>
                <a:cubicBezTo>
                  <a:pt x="84331" y="107267"/>
                  <a:pt x="121638" y="134185"/>
                  <a:pt x="144676" y="134185"/>
                </a:cubicBezTo>
                <a:cubicBezTo>
                  <a:pt x="150537" y="134185"/>
                  <a:pt x="155474" y="132443"/>
                  <a:pt x="158638" y="128073"/>
                </a:cubicBezTo>
                <a:cubicBezTo>
                  <a:pt x="174986" y="107266"/>
                  <a:pt x="112568" y="63425"/>
                  <a:pt x="112567" y="63424"/>
                </a:cubicBezTo>
                <a:lnTo>
                  <a:pt x="112567" y="63424"/>
                </a:lnTo>
                <a:cubicBezTo>
                  <a:pt x="112568" y="63424"/>
                  <a:pt x="122458" y="64291"/>
                  <a:pt x="136185" y="64291"/>
                </a:cubicBezTo>
                <a:cubicBezTo>
                  <a:pt x="166499" y="64291"/>
                  <a:pt x="215528" y="60066"/>
                  <a:pt x="218085" y="32958"/>
                </a:cubicBezTo>
                <a:cubicBezTo>
                  <a:pt x="220192" y="10625"/>
                  <a:pt x="161367" y="0"/>
                  <a:pt x="10705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3" name="Google Shape;463;p31"/>
          <p:cNvSpPr/>
          <p:nvPr/>
        </p:nvSpPr>
        <p:spPr>
          <a:xfrm rot="9900295" flipH="1">
            <a:off x="4170965" y="226707"/>
            <a:ext cx="191188" cy="207111"/>
          </a:xfrm>
          <a:custGeom>
            <a:avLst/>
            <a:gdLst/>
            <a:ahLst/>
            <a:cxnLst/>
            <a:rect l="l" t="t" r="r" b="b"/>
            <a:pathLst>
              <a:path w="141335" h="206899" extrusionOk="0">
                <a:moveTo>
                  <a:pt x="124287" y="1"/>
                </a:moveTo>
                <a:cubicBezTo>
                  <a:pt x="123469" y="1"/>
                  <a:pt x="122611" y="79"/>
                  <a:pt x="121712" y="239"/>
                </a:cubicBezTo>
                <a:cubicBezTo>
                  <a:pt x="103256" y="3509"/>
                  <a:pt x="97650" y="90646"/>
                  <a:pt x="97650" y="90646"/>
                </a:cubicBezTo>
                <a:cubicBezTo>
                  <a:pt x="97650" y="90646"/>
                  <a:pt x="100920" y="28973"/>
                  <a:pt x="77326" y="28973"/>
                </a:cubicBezTo>
                <a:cubicBezTo>
                  <a:pt x="53731" y="28973"/>
                  <a:pt x="60973" y="97888"/>
                  <a:pt x="60973" y="97888"/>
                </a:cubicBezTo>
                <a:cubicBezTo>
                  <a:pt x="60973" y="97888"/>
                  <a:pt x="39984" y="28648"/>
                  <a:pt x="21330" y="28648"/>
                </a:cubicBezTo>
                <a:cubicBezTo>
                  <a:pt x="20602" y="28648"/>
                  <a:pt x="19876" y="28753"/>
                  <a:pt x="19156" y="28973"/>
                </a:cubicBezTo>
                <a:cubicBezTo>
                  <a:pt x="0" y="34580"/>
                  <a:pt x="29435" y="169374"/>
                  <a:pt x="102088" y="206752"/>
                </a:cubicBezTo>
                <a:cubicBezTo>
                  <a:pt x="102285" y="206850"/>
                  <a:pt x="102491" y="206898"/>
                  <a:pt x="102708" y="206898"/>
                </a:cubicBezTo>
                <a:cubicBezTo>
                  <a:pt x="112294" y="206898"/>
                  <a:pt x="141335" y="112595"/>
                  <a:pt x="141335" y="70789"/>
                </a:cubicBezTo>
                <a:cubicBezTo>
                  <a:pt x="141335" y="29899"/>
                  <a:pt x="140278" y="1"/>
                  <a:pt x="1242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3"/>
              </a:solidFill>
            </a:endParaRPr>
          </a:p>
        </p:txBody>
      </p:sp>
      <p:sp>
        <p:nvSpPr>
          <p:cNvPr id="464" name="Google Shape;464;p31"/>
          <p:cNvSpPr/>
          <p:nvPr/>
        </p:nvSpPr>
        <p:spPr>
          <a:xfrm rot="6298269">
            <a:off x="565128" y="4085526"/>
            <a:ext cx="175073" cy="207111"/>
          </a:xfrm>
          <a:custGeom>
            <a:avLst/>
            <a:gdLst/>
            <a:ahLst/>
            <a:cxnLst/>
            <a:rect l="l" t="t" r="r" b="b"/>
            <a:pathLst>
              <a:path w="141335" h="206899" extrusionOk="0">
                <a:moveTo>
                  <a:pt x="124287" y="1"/>
                </a:moveTo>
                <a:cubicBezTo>
                  <a:pt x="123469" y="1"/>
                  <a:pt x="122611" y="79"/>
                  <a:pt x="121712" y="239"/>
                </a:cubicBezTo>
                <a:cubicBezTo>
                  <a:pt x="103256" y="3509"/>
                  <a:pt x="97650" y="90646"/>
                  <a:pt x="97650" y="90646"/>
                </a:cubicBezTo>
                <a:cubicBezTo>
                  <a:pt x="97650" y="90646"/>
                  <a:pt x="100920" y="28973"/>
                  <a:pt x="77326" y="28973"/>
                </a:cubicBezTo>
                <a:cubicBezTo>
                  <a:pt x="53731" y="28973"/>
                  <a:pt x="60973" y="97888"/>
                  <a:pt x="60973" y="97888"/>
                </a:cubicBezTo>
                <a:cubicBezTo>
                  <a:pt x="60973" y="97888"/>
                  <a:pt x="39984" y="28648"/>
                  <a:pt x="21330" y="28648"/>
                </a:cubicBezTo>
                <a:cubicBezTo>
                  <a:pt x="20602" y="28648"/>
                  <a:pt x="19876" y="28753"/>
                  <a:pt x="19156" y="28973"/>
                </a:cubicBezTo>
                <a:cubicBezTo>
                  <a:pt x="0" y="34580"/>
                  <a:pt x="29435" y="169374"/>
                  <a:pt x="102088" y="206752"/>
                </a:cubicBezTo>
                <a:cubicBezTo>
                  <a:pt x="102285" y="206850"/>
                  <a:pt x="102491" y="206898"/>
                  <a:pt x="102708" y="206898"/>
                </a:cubicBezTo>
                <a:cubicBezTo>
                  <a:pt x="112294" y="206898"/>
                  <a:pt x="141335" y="112595"/>
                  <a:pt x="141335" y="70789"/>
                </a:cubicBezTo>
                <a:cubicBezTo>
                  <a:pt x="141335" y="29899"/>
                  <a:pt x="140278" y="1"/>
                  <a:pt x="1242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3"/>
              </a:solidFill>
            </a:endParaRPr>
          </a:p>
        </p:txBody>
      </p:sp>
      <p:sp>
        <p:nvSpPr>
          <p:cNvPr id="465" name="Google Shape;465;p31"/>
          <p:cNvSpPr/>
          <p:nvPr/>
        </p:nvSpPr>
        <p:spPr>
          <a:xfrm rot="8100000" flipH="1">
            <a:off x="9925516" y="120664"/>
            <a:ext cx="277145" cy="253864"/>
          </a:xfrm>
          <a:custGeom>
            <a:avLst/>
            <a:gdLst/>
            <a:ahLst/>
            <a:cxnLst/>
            <a:rect l="l" t="t" r="r" b="b"/>
            <a:pathLst>
              <a:path w="220193" h="201695" extrusionOk="0">
                <a:moveTo>
                  <a:pt x="107056" y="0"/>
                </a:moveTo>
                <a:cubicBezTo>
                  <a:pt x="65592" y="0"/>
                  <a:pt x="26759" y="6193"/>
                  <a:pt x="19682" y="18096"/>
                </a:cubicBezTo>
                <a:cubicBezTo>
                  <a:pt x="1" y="49726"/>
                  <a:pt x="51460" y="201694"/>
                  <a:pt x="82241" y="201694"/>
                </a:cubicBezTo>
                <a:cubicBezTo>
                  <a:pt x="84001" y="201694"/>
                  <a:pt x="85694" y="201197"/>
                  <a:pt x="87302" y="200152"/>
                </a:cubicBezTo>
                <a:cubicBezTo>
                  <a:pt x="117769" y="181575"/>
                  <a:pt x="84330" y="107267"/>
                  <a:pt x="84330" y="107266"/>
                </a:cubicBezTo>
                <a:lnTo>
                  <a:pt x="84330" y="107266"/>
                </a:lnTo>
                <a:cubicBezTo>
                  <a:pt x="84331" y="107267"/>
                  <a:pt x="121638" y="134185"/>
                  <a:pt x="144676" y="134185"/>
                </a:cubicBezTo>
                <a:cubicBezTo>
                  <a:pt x="150537" y="134185"/>
                  <a:pt x="155474" y="132443"/>
                  <a:pt x="158638" y="128073"/>
                </a:cubicBezTo>
                <a:cubicBezTo>
                  <a:pt x="174986" y="107266"/>
                  <a:pt x="112568" y="63425"/>
                  <a:pt x="112567" y="63424"/>
                </a:cubicBezTo>
                <a:lnTo>
                  <a:pt x="112567" y="63424"/>
                </a:lnTo>
                <a:cubicBezTo>
                  <a:pt x="112568" y="63424"/>
                  <a:pt x="122458" y="64291"/>
                  <a:pt x="136185" y="64291"/>
                </a:cubicBezTo>
                <a:cubicBezTo>
                  <a:pt x="166499" y="64291"/>
                  <a:pt x="215528" y="60066"/>
                  <a:pt x="218085" y="32958"/>
                </a:cubicBezTo>
                <a:cubicBezTo>
                  <a:pt x="220192" y="10625"/>
                  <a:pt x="161367" y="0"/>
                  <a:pt x="10705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31"/>
          <p:cNvSpPr/>
          <p:nvPr/>
        </p:nvSpPr>
        <p:spPr>
          <a:xfrm rot="-3607270">
            <a:off x="8111865" y="6295606"/>
            <a:ext cx="174955" cy="207013"/>
          </a:xfrm>
          <a:custGeom>
            <a:avLst/>
            <a:gdLst/>
            <a:ahLst/>
            <a:cxnLst/>
            <a:rect l="l" t="t" r="r" b="b"/>
            <a:pathLst>
              <a:path w="141335" h="206899" extrusionOk="0">
                <a:moveTo>
                  <a:pt x="124287" y="1"/>
                </a:moveTo>
                <a:cubicBezTo>
                  <a:pt x="123469" y="1"/>
                  <a:pt x="122611" y="79"/>
                  <a:pt x="121712" y="239"/>
                </a:cubicBezTo>
                <a:cubicBezTo>
                  <a:pt x="103256" y="3509"/>
                  <a:pt x="97650" y="90646"/>
                  <a:pt x="97650" y="90646"/>
                </a:cubicBezTo>
                <a:cubicBezTo>
                  <a:pt x="97650" y="90646"/>
                  <a:pt x="100920" y="28973"/>
                  <a:pt x="77326" y="28973"/>
                </a:cubicBezTo>
                <a:cubicBezTo>
                  <a:pt x="53731" y="28973"/>
                  <a:pt x="60973" y="97888"/>
                  <a:pt x="60973" y="97888"/>
                </a:cubicBezTo>
                <a:cubicBezTo>
                  <a:pt x="60973" y="97888"/>
                  <a:pt x="39984" y="28648"/>
                  <a:pt x="21330" y="28648"/>
                </a:cubicBezTo>
                <a:cubicBezTo>
                  <a:pt x="20602" y="28648"/>
                  <a:pt x="19876" y="28753"/>
                  <a:pt x="19156" y="28973"/>
                </a:cubicBezTo>
                <a:cubicBezTo>
                  <a:pt x="0" y="34580"/>
                  <a:pt x="29435" y="169374"/>
                  <a:pt x="102088" y="206752"/>
                </a:cubicBezTo>
                <a:cubicBezTo>
                  <a:pt x="102285" y="206850"/>
                  <a:pt x="102491" y="206898"/>
                  <a:pt x="102708" y="206898"/>
                </a:cubicBezTo>
                <a:cubicBezTo>
                  <a:pt x="112294" y="206898"/>
                  <a:pt x="141335" y="112595"/>
                  <a:pt x="141335" y="70789"/>
                </a:cubicBezTo>
                <a:cubicBezTo>
                  <a:pt x="141335" y="29899"/>
                  <a:pt x="140278" y="1"/>
                  <a:pt x="1242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07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bg>
      <p:bgPr>
        <a:solidFill>
          <a:schemeClr val="lt2"/>
        </a:solidFill>
        <a:effectLst/>
      </p:bgPr>
    </p:bg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39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65" name="Google Shape;565;p39"/>
          <p:cNvSpPr txBox="1">
            <a:spLocks noGrp="1"/>
          </p:cNvSpPr>
          <p:nvPr>
            <p:ph type="title"/>
          </p:nvPr>
        </p:nvSpPr>
        <p:spPr>
          <a:xfrm>
            <a:off x="3429733" y="3028433"/>
            <a:ext cx="53084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66" name="Google Shape;566;p39"/>
          <p:cNvSpPr txBox="1">
            <a:spLocks noGrp="1"/>
          </p:cNvSpPr>
          <p:nvPr>
            <p:ph type="subTitle" idx="1"/>
          </p:nvPr>
        </p:nvSpPr>
        <p:spPr>
          <a:xfrm>
            <a:off x="4167200" y="4584067"/>
            <a:ext cx="3833600" cy="6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67" name="Google Shape;567;p39"/>
          <p:cNvGrpSpPr/>
          <p:nvPr/>
        </p:nvGrpSpPr>
        <p:grpSpPr>
          <a:xfrm rot="10800000">
            <a:off x="354436" y="199624"/>
            <a:ext cx="11468433" cy="6219977"/>
            <a:chOff x="265826" y="149717"/>
            <a:chExt cx="8601325" cy="4664983"/>
          </a:xfrm>
        </p:grpSpPr>
        <p:sp>
          <p:nvSpPr>
            <p:cNvPr id="568" name="Google Shape;568;p39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39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39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39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39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573" name="Google Shape;573;p39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574" name="Google Shape;574;p39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39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</p:grpSp>
      <p:sp>
        <p:nvSpPr>
          <p:cNvPr id="576" name="Google Shape;576;p39"/>
          <p:cNvSpPr txBox="1">
            <a:spLocks noGrp="1"/>
          </p:cNvSpPr>
          <p:nvPr>
            <p:ph type="title" idx="2" hasCustomPrompt="1"/>
          </p:nvPr>
        </p:nvSpPr>
        <p:spPr>
          <a:xfrm>
            <a:off x="3453067" y="1351233"/>
            <a:ext cx="5285200" cy="17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77" name="Google Shape;577;p39"/>
          <p:cNvSpPr/>
          <p:nvPr/>
        </p:nvSpPr>
        <p:spPr>
          <a:xfrm>
            <a:off x="10324070" y="6195266"/>
            <a:ext cx="1868340" cy="685953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8" name="Google Shape;578;p39"/>
          <p:cNvSpPr/>
          <p:nvPr/>
        </p:nvSpPr>
        <p:spPr>
          <a:xfrm rot="10800000">
            <a:off x="-303" y="170"/>
            <a:ext cx="1767265" cy="656129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5343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 header 5">
    <p:bg>
      <p:bgPr>
        <a:solidFill>
          <a:schemeClr val="lt2"/>
        </a:solidFill>
        <a:effectLst/>
      </p:bgPr>
    </p:bg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40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81" name="Google Shape;581;p40"/>
          <p:cNvSpPr/>
          <p:nvPr/>
        </p:nvSpPr>
        <p:spPr>
          <a:xfrm>
            <a:off x="10324070" y="6195266"/>
            <a:ext cx="1868340" cy="685953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2" name="Google Shape;582;p40"/>
          <p:cNvSpPr txBox="1">
            <a:spLocks noGrp="1"/>
          </p:cNvSpPr>
          <p:nvPr>
            <p:ph type="sldNum" idx="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83" name="Google Shape;583;p40"/>
          <p:cNvSpPr txBox="1">
            <a:spLocks noGrp="1"/>
          </p:cNvSpPr>
          <p:nvPr>
            <p:ph type="title"/>
          </p:nvPr>
        </p:nvSpPr>
        <p:spPr>
          <a:xfrm>
            <a:off x="960033" y="2412284"/>
            <a:ext cx="10272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84" name="Google Shape;584;p40"/>
          <p:cNvSpPr txBox="1">
            <a:spLocks noGrp="1"/>
          </p:cNvSpPr>
          <p:nvPr>
            <p:ph type="subTitle" idx="1"/>
          </p:nvPr>
        </p:nvSpPr>
        <p:spPr>
          <a:xfrm>
            <a:off x="960033" y="3341367"/>
            <a:ext cx="10272000" cy="3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85" name="Google Shape;585;p40"/>
          <p:cNvGrpSpPr/>
          <p:nvPr/>
        </p:nvGrpSpPr>
        <p:grpSpPr>
          <a:xfrm rot="10800000">
            <a:off x="354436" y="199624"/>
            <a:ext cx="11468433" cy="6219977"/>
            <a:chOff x="265826" y="149717"/>
            <a:chExt cx="8601325" cy="4664983"/>
          </a:xfrm>
        </p:grpSpPr>
        <p:sp>
          <p:nvSpPr>
            <p:cNvPr id="586" name="Google Shape;586;p40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40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40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40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40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591" name="Google Shape;591;p40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592" name="Google Shape;592;p40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40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</p:grpSp>
      <p:sp>
        <p:nvSpPr>
          <p:cNvPr id="594" name="Google Shape;594;p40"/>
          <p:cNvSpPr/>
          <p:nvPr/>
        </p:nvSpPr>
        <p:spPr>
          <a:xfrm rot="10800000">
            <a:off x="0" y="-1"/>
            <a:ext cx="2758581" cy="962000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40"/>
          <p:cNvSpPr/>
          <p:nvPr/>
        </p:nvSpPr>
        <p:spPr>
          <a:xfrm rot="10800000" flipH="1">
            <a:off x="9218832" y="0"/>
            <a:ext cx="2973173" cy="962000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6" name="Google Shape;596;p40"/>
          <p:cNvSpPr txBox="1">
            <a:spLocks noGrp="1"/>
          </p:cNvSpPr>
          <p:nvPr>
            <p:ph type="title" idx="3" hasCustomPrompt="1"/>
          </p:nvPr>
        </p:nvSpPr>
        <p:spPr>
          <a:xfrm>
            <a:off x="972600" y="709500"/>
            <a:ext cx="10246000" cy="17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41500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lt2"/>
        </a:solidFill>
        <a:effectLst/>
      </p:bgPr>
    </p:bg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42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613" name="Google Shape;613;p42"/>
          <p:cNvGrpSpPr/>
          <p:nvPr/>
        </p:nvGrpSpPr>
        <p:grpSpPr>
          <a:xfrm rot="10800000">
            <a:off x="354436" y="199624"/>
            <a:ext cx="11468433" cy="6219977"/>
            <a:chOff x="265826" y="149717"/>
            <a:chExt cx="8601325" cy="4664983"/>
          </a:xfrm>
        </p:grpSpPr>
        <p:sp>
          <p:nvSpPr>
            <p:cNvPr id="614" name="Google Shape;614;p42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42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42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42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42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619" name="Google Shape;619;p42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620" name="Google Shape;620;p42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42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360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309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43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624" name="Google Shape;624;p43"/>
          <p:cNvGrpSpPr/>
          <p:nvPr/>
        </p:nvGrpSpPr>
        <p:grpSpPr>
          <a:xfrm>
            <a:off x="354436" y="199624"/>
            <a:ext cx="11468433" cy="6219977"/>
            <a:chOff x="265826" y="149717"/>
            <a:chExt cx="8601325" cy="4664983"/>
          </a:xfrm>
        </p:grpSpPr>
        <p:sp>
          <p:nvSpPr>
            <p:cNvPr id="625" name="Google Shape;625;p43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43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43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43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43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630" name="Google Shape;630;p43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631" name="Google Shape;631;p43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43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944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1"/>
        </a:solidFill>
        <a:effectLst/>
      </p:bgPr>
    </p:bg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44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635" name="Google Shape;635;p44"/>
          <p:cNvGrpSpPr/>
          <p:nvPr/>
        </p:nvGrpSpPr>
        <p:grpSpPr>
          <a:xfrm rot="10800000">
            <a:off x="354436" y="199624"/>
            <a:ext cx="11468433" cy="6219977"/>
            <a:chOff x="265826" y="149717"/>
            <a:chExt cx="8601325" cy="4664983"/>
          </a:xfrm>
        </p:grpSpPr>
        <p:sp>
          <p:nvSpPr>
            <p:cNvPr id="636" name="Google Shape;636;p44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44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44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44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44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641" name="Google Shape;641;p44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642" name="Google Shape;642;p44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44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390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996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9433367" y="3659169"/>
            <a:ext cx="2758581" cy="3222388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953467" y="2888867"/>
            <a:ext cx="10285200" cy="15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 rot="-9899659">
            <a:off x="11358067" y="327760"/>
            <a:ext cx="538187" cy="385727"/>
          </a:xfrm>
          <a:custGeom>
            <a:avLst/>
            <a:gdLst/>
            <a:ahLst/>
            <a:cxnLst/>
            <a:rect l="l" t="t" r="r" b="b"/>
            <a:pathLst>
              <a:path w="216598" h="155899" extrusionOk="0">
                <a:moveTo>
                  <a:pt x="88020" y="0"/>
                </a:moveTo>
                <a:cubicBezTo>
                  <a:pt x="69488" y="0"/>
                  <a:pt x="51028" y="6505"/>
                  <a:pt x="35651" y="21882"/>
                </a:cubicBezTo>
                <a:cubicBezTo>
                  <a:pt x="0" y="57532"/>
                  <a:pt x="52721" y="155899"/>
                  <a:pt x="113272" y="155899"/>
                </a:cubicBezTo>
                <a:cubicBezTo>
                  <a:pt x="128447" y="155899"/>
                  <a:pt x="144113" y="149721"/>
                  <a:pt x="159003" y="134830"/>
                </a:cubicBezTo>
                <a:cubicBezTo>
                  <a:pt x="216598" y="77236"/>
                  <a:pt x="151879" y="0"/>
                  <a:pt x="8802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959167" y="2104133"/>
            <a:ext cx="102852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4" name="Google Shape;14;p2"/>
          <p:cNvSpPr/>
          <p:nvPr/>
        </p:nvSpPr>
        <p:spPr>
          <a:xfrm rot="-5400000">
            <a:off x="-474022" y="-146154"/>
            <a:ext cx="2854991" cy="2265947"/>
          </a:xfrm>
          <a:custGeom>
            <a:avLst/>
            <a:gdLst/>
            <a:ahLst/>
            <a:cxnLst/>
            <a:rect l="l" t="t" r="r" b="b"/>
            <a:pathLst>
              <a:path w="299894" h="153208" extrusionOk="0">
                <a:moveTo>
                  <a:pt x="142383" y="1"/>
                </a:moveTo>
                <a:cubicBezTo>
                  <a:pt x="81615" y="1"/>
                  <a:pt x="19971" y="6014"/>
                  <a:pt x="12664" y="18362"/>
                </a:cubicBezTo>
                <a:cubicBezTo>
                  <a:pt x="3569" y="33768"/>
                  <a:pt x="0" y="65276"/>
                  <a:pt x="21586" y="80029"/>
                </a:cubicBezTo>
                <a:cubicBezTo>
                  <a:pt x="28350" y="84657"/>
                  <a:pt x="36171" y="86309"/>
                  <a:pt x="44699" y="86309"/>
                </a:cubicBezTo>
                <a:cubicBezTo>
                  <a:pt x="63440" y="86309"/>
                  <a:pt x="85600" y="78331"/>
                  <a:pt x="107494" y="76417"/>
                </a:cubicBezTo>
                <a:cubicBezTo>
                  <a:pt x="110616" y="76140"/>
                  <a:pt x="113576" y="75997"/>
                  <a:pt x="116396" y="75997"/>
                </a:cubicBezTo>
                <a:cubicBezTo>
                  <a:pt x="142309" y="75997"/>
                  <a:pt x="156362" y="88078"/>
                  <a:pt x="175123" y="118849"/>
                </a:cubicBezTo>
                <a:cubicBezTo>
                  <a:pt x="188435" y="140719"/>
                  <a:pt x="213682" y="153208"/>
                  <a:pt x="238295" y="153208"/>
                </a:cubicBezTo>
                <a:cubicBezTo>
                  <a:pt x="251983" y="153208"/>
                  <a:pt x="265475" y="149345"/>
                  <a:pt x="276611" y="141087"/>
                </a:cubicBezTo>
                <a:cubicBezTo>
                  <a:pt x="299894" y="123897"/>
                  <a:pt x="292365" y="30112"/>
                  <a:pt x="262336" y="13270"/>
                </a:cubicBezTo>
                <a:cubicBezTo>
                  <a:pt x="246780" y="4494"/>
                  <a:pt x="194909" y="1"/>
                  <a:pt x="14238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2"/>
          </p:nvPr>
        </p:nvSpPr>
        <p:spPr>
          <a:xfrm>
            <a:off x="940100" y="4547200"/>
            <a:ext cx="10285200" cy="4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1103434" y="4438870"/>
            <a:ext cx="537885" cy="314916"/>
          </a:xfrm>
          <a:custGeom>
            <a:avLst/>
            <a:gdLst/>
            <a:ahLst/>
            <a:cxnLst/>
            <a:rect l="l" t="t" r="r" b="b"/>
            <a:pathLst>
              <a:path w="216598" h="155899" extrusionOk="0">
                <a:moveTo>
                  <a:pt x="88020" y="0"/>
                </a:moveTo>
                <a:cubicBezTo>
                  <a:pt x="69488" y="0"/>
                  <a:pt x="51028" y="6505"/>
                  <a:pt x="35651" y="21882"/>
                </a:cubicBezTo>
                <a:cubicBezTo>
                  <a:pt x="0" y="57532"/>
                  <a:pt x="52721" y="155899"/>
                  <a:pt x="113272" y="155899"/>
                </a:cubicBezTo>
                <a:cubicBezTo>
                  <a:pt x="128447" y="155899"/>
                  <a:pt x="144113" y="149721"/>
                  <a:pt x="159003" y="134830"/>
                </a:cubicBezTo>
                <a:cubicBezTo>
                  <a:pt x="216598" y="77236"/>
                  <a:pt x="151879" y="0"/>
                  <a:pt x="8802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" name="Google Shape;17;p2"/>
          <p:cNvGrpSpPr/>
          <p:nvPr/>
        </p:nvGrpSpPr>
        <p:grpSpPr>
          <a:xfrm>
            <a:off x="354436" y="199624"/>
            <a:ext cx="11468433" cy="6219977"/>
            <a:chOff x="265826" y="149717"/>
            <a:chExt cx="8601325" cy="4664983"/>
          </a:xfrm>
        </p:grpSpPr>
        <p:sp>
          <p:nvSpPr>
            <p:cNvPr id="18" name="Google Shape;18;p2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 rot="5400000" flipH="1">
              <a:off x="2398989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566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2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/>
          <p:nvPr/>
        </p:nvSpPr>
        <p:spPr>
          <a:xfrm rot="10800000" flipH="1">
            <a:off x="9504134" y="-411"/>
            <a:ext cx="2687829" cy="2398411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960033" y="2598684"/>
            <a:ext cx="10272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960033" y="3607967"/>
            <a:ext cx="10272000" cy="3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2400">
                <a:latin typeface="Nunito ExtraBold"/>
                <a:ea typeface="Nunito ExtraBold"/>
                <a:cs typeface="Nunito ExtraBold"/>
                <a:sym typeface="Nunito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2400">
                <a:latin typeface="Nunito ExtraBold"/>
                <a:ea typeface="Nunito ExtraBold"/>
                <a:cs typeface="Nunito ExtraBold"/>
                <a:sym typeface="Nunito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2400">
                <a:latin typeface="Nunito ExtraBold"/>
                <a:ea typeface="Nunito ExtraBold"/>
                <a:cs typeface="Nunito ExtraBold"/>
                <a:sym typeface="Nunito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2400">
                <a:latin typeface="Nunito ExtraBold"/>
                <a:ea typeface="Nunito ExtraBold"/>
                <a:cs typeface="Nunito ExtraBold"/>
                <a:sym typeface="Nunito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2400">
                <a:latin typeface="Nunito ExtraBold"/>
                <a:ea typeface="Nunito ExtraBold"/>
                <a:cs typeface="Nunito ExtraBold"/>
                <a:sym typeface="Nunito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2400">
                <a:latin typeface="Nunito ExtraBold"/>
                <a:ea typeface="Nunito ExtraBold"/>
                <a:cs typeface="Nunito ExtraBold"/>
                <a:sym typeface="Nunito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2400">
                <a:latin typeface="Nunito ExtraBold"/>
                <a:ea typeface="Nunito ExtraBold"/>
                <a:cs typeface="Nunito ExtraBold"/>
                <a:sym typeface="Nunito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2400">
                <a:latin typeface="Nunito ExtraBold"/>
                <a:ea typeface="Nunito ExtraBold"/>
                <a:cs typeface="Nunito ExtraBold"/>
                <a:sym typeface="Nunito ExtraBold"/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1" name="Google Shape;31;p3"/>
          <p:cNvSpPr/>
          <p:nvPr/>
        </p:nvSpPr>
        <p:spPr>
          <a:xfrm rot="10800000">
            <a:off x="304" y="283"/>
            <a:ext cx="2687829" cy="2397717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3"/>
          <p:cNvSpPr/>
          <p:nvPr/>
        </p:nvSpPr>
        <p:spPr>
          <a:xfrm rot="-9899659">
            <a:off x="11358067" y="327760"/>
            <a:ext cx="538187" cy="385727"/>
          </a:xfrm>
          <a:custGeom>
            <a:avLst/>
            <a:gdLst/>
            <a:ahLst/>
            <a:cxnLst/>
            <a:rect l="l" t="t" r="r" b="b"/>
            <a:pathLst>
              <a:path w="216598" h="155899" extrusionOk="0">
                <a:moveTo>
                  <a:pt x="88020" y="0"/>
                </a:moveTo>
                <a:cubicBezTo>
                  <a:pt x="69488" y="0"/>
                  <a:pt x="51028" y="6505"/>
                  <a:pt x="35651" y="21882"/>
                </a:cubicBezTo>
                <a:cubicBezTo>
                  <a:pt x="0" y="57532"/>
                  <a:pt x="52721" y="155899"/>
                  <a:pt x="113272" y="155899"/>
                </a:cubicBezTo>
                <a:cubicBezTo>
                  <a:pt x="128447" y="155899"/>
                  <a:pt x="144113" y="149721"/>
                  <a:pt x="159003" y="134830"/>
                </a:cubicBezTo>
                <a:cubicBezTo>
                  <a:pt x="216598" y="77236"/>
                  <a:pt x="151879" y="0"/>
                  <a:pt x="8802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" name="Google Shape;33;p3"/>
          <p:cNvGrpSpPr/>
          <p:nvPr/>
        </p:nvGrpSpPr>
        <p:grpSpPr>
          <a:xfrm>
            <a:off x="354436" y="199624"/>
            <a:ext cx="11468433" cy="6219977"/>
            <a:chOff x="265826" y="149717"/>
            <a:chExt cx="8601325" cy="4664983"/>
          </a:xfrm>
        </p:grpSpPr>
        <p:sp>
          <p:nvSpPr>
            <p:cNvPr id="34" name="Google Shape;34;p3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3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3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3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3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 rot="5400000" flipH="1">
              <a:off x="2398989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idx="2" hasCustomPrompt="1"/>
          </p:nvPr>
        </p:nvSpPr>
        <p:spPr>
          <a:xfrm>
            <a:off x="972600" y="709500"/>
            <a:ext cx="10246000" cy="17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75292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4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600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46" name="Google Shape;46;p4"/>
          <p:cNvGrpSpPr/>
          <p:nvPr/>
        </p:nvGrpSpPr>
        <p:grpSpPr>
          <a:xfrm>
            <a:off x="354436" y="108696"/>
            <a:ext cx="11468433" cy="6548203"/>
            <a:chOff x="265826" y="81522"/>
            <a:chExt cx="8601325" cy="4911152"/>
          </a:xfrm>
        </p:grpSpPr>
        <p:sp>
          <p:nvSpPr>
            <p:cNvPr id="47" name="Google Shape;47;p4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4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4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4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4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52" name="Google Shape;52;p4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53" name="Google Shape;53;p4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4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</p:grp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1365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subTitle" idx="1"/>
          </p:nvPr>
        </p:nvSpPr>
        <p:spPr>
          <a:xfrm>
            <a:off x="1245817" y="3895817"/>
            <a:ext cx="3876800" cy="4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subTitle" idx="2"/>
          </p:nvPr>
        </p:nvSpPr>
        <p:spPr>
          <a:xfrm>
            <a:off x="7069384" y="3895817"/>
            <a:ext cx="3876800" cy="4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subTitle" idx="3"/>
          </p:nvPr>
        </p:nvSpPr>
        <p:spPr>
          <a:xfrm>
            <a:off x="1245817" y="4565200"/>
            <a:ext cx="3876800" cy="11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subTitle" idx="4"/>
          </p:nvPr>
        </p:nvSpPr>
        <p:spPr>
          <a:xfrm>
            <a:off x="7069384" y="4565200"/>
            <a:ext cx="3876800" cy="11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62" name="Google Shape;62;p5"/>
          <p:cNvGrpSpPr/>
          <p:nvPr/>
        </p:nvGrpSpPr>
        <p:grpSpPr>
          <a:xfrm rot="10800000">
            <a:off x="354436" y="108696"/>
            <a:ext cx="11468433" cy="6548203"/>
            <a:chOff x="265826" y="81522"/>
            <a:chExt cx="8601325" cy="4911152"/>
          </a:xfrm>
        </p:grpSpPr>
        <p:sp>
          <p:nvSpPr>
            <p:cNvPr id="63" name="Google Shape;63;p5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5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5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5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5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68" name="Google Shape;68;p5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69" name="Google Shape;69;p5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5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</p:grpSp>
      <p:sp>
        <p:nvSpPr>
          <p:cNvPr id="71" name="Google Shape;71;p5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4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30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7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86" name="Google Shape;86;p7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019600" cy="31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87" name="Google Shape;87;p7"/>
          <p:cNvGrpSpPr/>
          <p:nvPr/>
        </p:nvGrpSpPr>
        <p:grpSpPr>
          <a:xfrm>
            <a:off x="354436" y="108696"/>
            <a:ext cx="11468433" cy="6548203"/>
            <a:chOff x="265826" y="81522"/>
            <a:chExt cx="8601325" cy="4911152"/>
          </a:xfrm>
        </p:grpSpPr>
        <p:sp>
          <p:nvSpPr>
            <p:cNvPr id="88" name="Google Shape;88;p7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7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7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7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7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93" name="Google Shape;93;p7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94" name="Google Shape;94;p7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7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</p:grpSp>
      <p:sp>
        <p:nvSpPr>
          <p:cNvPr id="96" name="Google Shape;96;p7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4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87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8"/>
          <p:cNvSpPr/>
          <p:nvPr/>
        </p:nvSpPr>
        <p:spPr>
          <a:xfrm>
            <a:off x="960000" y="713333"/>
            <a:ext cx="10278400" cy="5431200"/>
          </a:xfrm>
          <a:prstGeom prst="roundRect">
            <a:avLst>
              <a:gd name="adj" fmla="val 120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8"/>
          <p:cNvSpPr txBox="1">
            <a:spLocks noGrp="1"/>
          </p:cNvSpPr>
          <p:nvPr>
            <p:ph type="title"/>
          </p:nvPr>
        </p:nvSpPr>
        <p:spPr>
          <a:xfrm>
            <a:off x="1850800" y="1742800"/>
            <a:ext cx="84904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00" name="Google Shape;100;p8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101" name="Google Shape;101;p8"/>
          <p:cNvGrpSpPr/>
          <p:nvPr/>
        </p:nvGrpSpPr>
        <p:grpSpPr>
          <a:xfrm>
            <a:off x="354436" y="199623"/>
            <a:ext cx="11468433" cy="6490136"/>
            <a:chOff x="265826" y="149717"/>
            <a:chExt cx="8601325" cy="4867602"/>
          </a:xfrm>
        </p:grpSpPr>
        <p:sp>
          <p:nvSpPr>
            <p:cNvPr id="102" name="Google Shape;102;p8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8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8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 rot="-1802570" flipH="1">
              <a:off x="6405574" y="47101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106" name="Google Shape;106;p8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107" name="Google Shape;107;p8"/>
            <p:cNvSpPr/>
            <p:nvPr/>
          </p:nvSpPr>
          <p:spPr>
            <a:xfrm rot="5400000" flipH="1">
              <a:off x="2398989" y="48179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470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0072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702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448233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ExtraBold"/>
              <a:buNone/>
              <a:defRPr sz="30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733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buNone/>
              <a:defRPr sz="1733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buNone/>
              <a:defRPr sz="1733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buNone/>
              <a:defRPr sz="1733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buNone/>
              <a:defRPr sz="1733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buNone/>
              <a:defRPr sz="1733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buNone/>
              <a:defRPr sz="1733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buNone/>
              <a:defRPr sz="1733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buNone/>
              <a:defRPr sz="1733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883962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9" r:id="rId10"/>
    <p:sldLayoutId id="2147483690" r:id="rId11"/>
    <p:sldLayoutId id="2147483693" r:id="rId12"/>
    <p:sldLayoutId id="2147483694" r:id="rId13"/>
    <p:sldLayoutId id="2147483697" r:id="rId14"/>
    <p:sldLayoutId id="2147483698" r:id="rId15"/>
    <p:sldLayoutId id="2147483699" r:id="rId16"/>
    <p:sldLayoutId id="2147483700" r:id="rId17"/>
    <p:sldLayoutId id="2147483701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13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00.png"/><Relationship Id="rId12" Type="http://schemas.openxmlformats.org/officeDocument/2006/relationships/image" Target="../media/image3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0.png"/><Relationship Id="rId11" Type="http://schemas.openxmlformats.org/officeDocument/2006/relationships/image" Target="../media/image34.png"/><Relationship Id="rId5" Type="http://schemas.openxmlformats.org/officeDocument/2006/relationships/image" Target="../media/image33.sv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20.png"/><Relationship Id="rId1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2.mp3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microsoft.com/office/2007/relationships/media" Target="../media/media2.mp3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11" Type="http://schemas.openxmlformats.org/officeDocument/2006/relationships/image" Target="../media/image7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22.emf"/><Relationship Id="rId18" Type="http://schemas.openxmlformats.org/officeDocument/2006/relationships/image" Target="../media/image26.png"/><Relationship Id="rId3" Type="http://schemas.openxmlformats.org/officeDocument/2006/relationships/slideLayout" Target="../slideLayouts/slideLayout11.xml"/><Relationship Id="rId21" Type="http://schemas.openxmlformats.org/officeDocument/2006/relationships/audio" Target="../media/audio1.wav"/><Relationship Id="rId7" Type="http://schemas.openxmlformats.org/officeDocument/2006/relationships/audio" Target="../media/audio3.wav"/><Relationship Id="rId12" Type="http://schemas.openxmlformats.org/officeDocument/2006/relationships/image" Target="../media/image21.png"/><Relationship Id="rId17" Type="http://schemas.openxmlformats.org/officeDocument/2006/relationships/image" Target="../media/image25.png"/><Relationship Id="rId2" Type="http://schemas.openxmlformats.org/officeDocument/2006/relationships/audio" Target="../media/media3.mp3"/><Relationship Id="rId16" Type="http://schemas.openxmlformats.org/officeDocument/2006/relationships/image" Target="../media/image7.png"/><Relationship Id="rId20" Type="http://schemas.openxmlformats.org/officeDocument/2006/relationships/image" Target="../media/image28.png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11" Type="http://schemas.openxmlformats.org/officeDocument/2006/relationships/image" Target="../media/image20.png"/><Relationship Id="rId24" Type="http://schemas.openxmlformats.org/officeDocument/2006/relationships/audio" Target="../media/audio4.wav"/><Relationship Id="rId5" Type="http://schemas.openxmlformats.org/officeDocument/2006/relationships/audio" Target="../media/audio1.wav"/><Relationship Id="rId15" Type="http://schemas.openxmlformats.org/officeDocument/2006/relationships/image" Target="../media/image24.png"/><Relationship Id="rId23" Type="http://schemas.openxmlformats.org/officeDocument/2006/relationships/audio" Target="../media/audio3.wav"/><Relationship Id="rId10" Type="http://schemas.openxmlformats.org/officeDocument/2006/relationships/image" Target="../media/image19.emf"/><Relationship Id="rId19" Type="http://schemas.openxmlformats.org/officeDocument/2006/relationships/image" Target="../media/image2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audio" Target="../media/audio3.wav"/><Relationship Id="rId3" Type="http://schemas.openxmlformats.org/officeDocument/2006/relationships/slideLayout" Target="../slideLayouts/slideLayout11.xml"/><Relationship Id="rId7" Type="http://schemas.openxmlformats.org/officeDocument/2006/relationships/audio" Target="../media/audio3.wav"/><Relationship Id="rId12" Type="http://schemas.openxmlformats.org/officeDocument/2006/relationships/image" Target="../media/image22.emf"/><Relationship Id="rId17" Type="http://schemas.openxmlformats.org/officeDocument/2006/relationships/audio" Target="../media/audio2.wav"/><Relationship Id="rId2" Type="http://schemas.openxmlformats.org/officeDocument/2006/relationships/audio" Target="../media/media3.mp3"/><Relationship Id="rId16" Type="http://schemas.openxmlformats.org/officeDocument/2006/relationships/audio" Target="../media/audio1.wav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11" Type="http://schemas.openxmlformats.org/officeDocument/2006/relationships/image" Target="../media/image21.png"/><Relationship Id="rId5" Type="http://schemas.openxmlformats.org/officeDocument/2006/relationships/audio" Target="../media/audio1.wav"/><Relationship Id="rId15" Type="http://schemas.openxmlformats.org/officeDocument/2006/relationships/image" Target="../media/image7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9.emf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audio" Target="../media/audio3.wav"/><Relationship Id="rId3" Type="http://schemas.openxmlformats.org/officeDocument/2006/relationships/slideLayout" Target="../slideLayouts/slideLayout11.xml"/><Relationship Id="rId7" Type="http://schemas.openxmlformats.org/officeDocument/2006/relationships/audio" Target="../media/audio3.wav"/><Relationship Id="rId12" Type="http://schemas.openxmlformats.org/officeDocument/2006/relationships/image" Target="../media/image22.emf"/><Relationship Id="rId17" Type="http://schemas.openxmlformats.org/officeDocument/2006/relationships/audio" Target="../media/audio2.wav"/><Relationship Id="rId2" Type="http://schemas.openxmlformats.org/officeDocument/2006/relationships/audio" Target="../media/media3.mp3"/><Relationship Id="rId16" Type="http://schemas.openxmlformats.org/officeDocument/2006/relationships/audio" Target="../media/audio1.wav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11" Type="http://schemas.openxmlformats.org/officeDocument/2006/relationships/image" Target="../media/image21.png"/><Relationship Id="rId5" Type="http://schemas.openxmlformats.org/officeDocument/2006/relationships/audio" Target="../media/audio1.wav"/><Relationship Id="rId15" Type="http://schemas.openxmlformats.org/officeDocument/2006/relationships/image" Target="../media/image7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9.emf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22A899E-F732-49C7-974E-288A7F9C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142ADDD6-ACD4-4895-A9F3-9D106EDB5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:a16="http://schemas.microsoft.com/office/drawing/2014/main" id="{1A83E212-C043-4658-A29C-A64BC707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:a16="http://schemas.microsoft.com/office/drawing/2014/main" id="{0846D8D6-ED81-4F56-8DAC-2E8FC85A3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367" y="726017"/>
            <a:ext cx="8229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:a16="http://schemas.microsoft.com/office/drawing/2014/main" id="{143C850F-424F-4A0B-8457-74F3BD43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1084" y="1392767"/>
            <a:ext cx="3886200" cy="5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:a16="http://schemas.microsoft.com/office/drawing/2014/main" id="{6A4267AB-C1E8-44F5-A40D-7F516E851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3400" y="3600451"/>
            <a:ext cx="762000" cy="285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:a16="http://schemas.microsoft.com/office/drawing/2014/main" id="{E1AE52F6-FF60-424D-8C71-BA2B6E88D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7433" y="5039784"/>
            <a:ext cx="76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:a16="http://schemas.microsoft.com/office/drawing/2014/main" id="{05E9EBFE-5FE0-4BBC-AB00-23A7277B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784" y="3581400"/>
            <a:ext cx="4495800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477B5F-D95F-4CBA-8D96-181E3CDCC1A3}"/>
              </a:ext>
            </a:extLst>
          </p:cNvPr>
          <p:cNvSpPr/>
          <p:nvPr/>
        </p:nvSpPr>
        <p:spPr>
          <a:xfrm>
            <a:off x="2096559" y="3241253"/>
            <a:ext cx="7715251" cy="292417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:a16="http://schemas.microsoft.com/office/drawing/2014/main" id="{3953716A-5B81-49EF-A8B8-5DCE40B0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4" y="524934"/>
            <a:ext cx="1310216" cy="13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72EC1933-48CA-4E8F-85C1-E9F521588E2F}"/>
              </a:ext>
            </a:extLst>
          </p:cNvPr>
          <p:cNvSpPr/>
          <p:nvPr/>
        </p:nvSpPr>
        <p:spPr>
          <a:xfrm>
            <a:off x="3565917" y="4952471"/>
            <a:ext cx="506016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660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600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14" name="矩形: 圆角 2">
            <a:extLst>
              <a:ext uri="{FF2B5EF4-FFF2-40B4-BE49-F238E27FC236}">
                <a16:creationId xmlns:a16="http://schemas.microsoft.com/office/drawing/2014/main" id="{2D82FC9C-EE1A-4E2E-872F-5C9F5FE7A59B}"/>
              </a:ext>
            </a:extLst>
          </p:cNvPr>
          <p:cNvSpPr/>
          <p:nvPr/>
        </p:nvSpPr>
        <p:spPr>
          <a:xfrm>
            <a:off x="514708" y="393914"/>
            <a:ext cx="11162581" cy="6093150"/>
          </a:xfrm>
          <a:prstGeom prst="roundRect">
            <a:avLst>
              <a:gd name="adj" fmla="val 2143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5" name="图片 3">
            <a:extLst>
              <a:ext uri="{FF2B5EF4-FFF2-40B4-BE49-F238E27FC236}">
                <a16:creationId xmlns:a16="http://schemas.microsoft.com/office/drawing/2014/main" id="{0D64CB0C-473F-4195-993E-E6D6E11280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25" t="34272" r="5860" b="32653"/>
          <a:stretch/>
        </p:blipFill>
        <p:spPr>
          <a:xfrm>
            <a:off x="104080" y="5769730"/>
            <a:ext cx="1254648" cy="1165911"/>
          </a:xfrm>
          <a:prstGeom prst="rect">
            <a:avLst/>
          </a:prstGeom>
        </p:spPr>
      </p:pic>
      <p:sp>
        <p:nvSpPr>
          <p:cNvPr id="30" name="Google Shape;1771;p62">
            <a:extLst>
              <a:ext uri="{FF2B5EF4-FFF2-40B4-BE49-F238E27FC236}">
                <a16:creationId xmlns:a16="http://schemas.microsoft.com/office/drawing/2014/main" id="{B6588A7B-8B3E-4FFA-85CD-4FBB4D2BAE23}"/>
              </a:ext>
            </a:extLst>
          </p:cNvPr>
          <p:cNvSpPr/>
          <p:nvPr/>
        </p:nvSpPr>
        <p:spPr>
          <a:xfrm rot="-900128">
            <a:off x="4622055" y="1198815"/>
            <a:ext cx="95575" cy="71351"/>
          </a:xfrm>
          <a:custGeom>
            <a:avLst/>
            <a:gdLst/>
            <a:ahLst/>
            <a:cxnLst/>
            <a:rect l="l" t="t" r="r" b="b"/>
            <a:pathLst>
              <a:path w="3251" h="2427" extrusionOk="0">
                <a:moveTo>
                  <a:pt x="1624" y="0"/>
                </a:moveTo>
                <a:cubicBezTo>
                  <a:pt x="146" y="0"/>
                  <a:pt x="0" y="2427"/>
                  <a:pt x="1590" y="2427"/>
                </a:cubicBezTo>
                <a:cubicBezTo>
                  <a:pt x="1633" y="2427"/>
                  <a:pt x="1678" y="2425"/>
                  <a:pt x="1723" y="2421"/>
                </a:cubicBezTo>
                <a:cubicBezTo>
                  <a:pt x="2523" y="2421"/>
                  <a:pt x="3251" y="1912"/>
                  <a:pt x="3251" y="1258"/>
                </a:cubicBezTo>
                <a:cubicBezTo>
                  <a:pt x="3178" y="530"/>
                  <a:pt x="2596" y="21"/>
                  <a:pt x="1869" y="21"/>
                </a:cubicBezTo>
                <a:cubicBezTo>
                  <a:pt x="1783" y="7"/>
                  <a:pt x="1702" y="0"/>
                  <a:pt x="16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1821;p62">
            <a:extLst>
              <a:ext uri="{FF2B5EF4-FFF2-40B4-BE49-F238E27FC236}">
                <a16:creationId xmlns:a16="http://schemas.microsoft.com/office/drawing/2014/main" id="{FB81ADC6-9899-4391-B4FC-226AEF1C14A3}"/>
              </a:ext>
            </a:extLst>
          </p:cNvPr>
          <p:cNvSpPr/>
          <p:nvPr/>
        </p:nvSpPr>
        <p:spPr>
          <a:xfrm rot="2700000">
            <a:off x="3430418" y="6065006"/>
            <a:ext cx="221199" cy="323809"/>
          </a:xfrm>
          <a:custGeom>
            <a:avLst/>
            <a:gdLst/>
            <a:ahLst/>
            <a:cxnLst/>
            <a:rect l="l" t="t" r="r" b="b"/>
            <a:pathLst>
              <a:path w="141335" h="206899" extrusionOk="0">
                <a:moveTo>
                  <a:pt x="124287" y="1"/>
                </a:moveTo>
                <a:cubicBezTo>
                  <a:pt x="123469" y="1"/>
                  <a:pt x="122611" y="79"/>
                  <a:pt x="121712" y="239"/>
                </a:cubicBezTo>
                <a:cubicBezTo>
                  <a:pt x="103256" y="3509"/>
                  <a:pt x="97650" y="90646"/>
                  <a:pt x="97650" y="90646"/>
                </a:cubicBezTo>
                <a:cubicBezTo>
                  <a:pt x="97650" y="90646"/>
                  <a:pt x="100920" y="28973"/>
                  <a:pt x="77326" y="28973"/>
                </a:cubicBezTo>
                <a:cubicBezTo>
                  <a:pt x="53731" y="28973"/>
                  <a:pt x="60973" y="97888"/>
                  <a:pt x="60973" y="97888"/>
                </a:cubicBezTo>
                <a:cubicBezTo>
                  <a:pt x="60973" y="97888"/>
                  <a:pt x="39984" y="28648"/>
                  <a:pt x="21330" y="28648"/>
                </a:cubicBezTo>
                <a:cubicBezTo>
                  <a:pt x="20602" y="28648"/>
                  <a:pt x="19876" y="28753"/>
                  <a:pt x="19156" y="28973"/>
                </a:cubicBezTo>
                <a:cubicBezTo>
                  <a:pt x="0" y="34580"/>
                  <a:pt x="29435" y="169374"/>
                  <a:pt x="102088" y="206752"/>
                </a:cubicBezTo>
                <a:cubicBezTo>
                  <a:pt x="102285" y="206850"/>
                  <a:pt x="102491" y="206898"/>
                  <a:pt x="102708" y="206898"/>
                </a:cubicBezTo>
                <a:cubicBezTo>
                  <a:pt x="112294" y="206898"/>
                  <a:pt x="141335" y="112595"/>
                  <a:pt x="141335" y="70789"/>
                </a:cubicBezTo>
                <a:cubicBezTo>
                  <a:pt x="141335" y="29899"/>
                  <a:pt x="140278" y="1"/>
                  <a:pt x="124287" y="1"/>
                </a:cubicBezTo>
                <a:close/>
              </a:path>
            </a:pathLst>
          </a:custGeom>
          <a:solidFill>
            <a:srgbClr val="A654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80" name="Picture 4">
            <a:extLst>
              <a:ext uri="{FF2B5EF4-FFF2-40B4-BE49-F238E27FC236}">
                <a16:creationId xmlns:a16="http://schemas.microsoft.com/office/drawing/2014/main" id="{F0A9FB26-4DF0-4456-AA04-0F9D97132B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23950" y="512263"/>
            <a:ext cx="808965" cy="808965"/>
          </a:xfrm>
          <a:prstGeom prst="rect">
            <a:avLst/>
          </a:prstGeom>
        </p:spPr>
      </p:pic>
      <p:sp>
        <p:nvSpPr>
          <p:cNvPr id="81" name="Hộp Văn bản 5">
            <a:extLst>
              <a:ext uri="{FF2B5EF4-FFF2-40B4-BE49-F238E27FC236}">
                <a16:creationId xmlns:a16="http://schemas.microsoft.com/office/drawing/2014/main" id="{6E52F3F3-24FA-4038-B968-90C23DE5CCCE}"/>
              </a:ext>
            </a:extLst>
          </p:cNvPr>
          <p:cNvSpPr txBox="1"/>
          <p:nvPr/>
        </p:nvSpPr>
        <p:spPr>
          <a:xfrm>
            <a:off x="1981201" y="582220"/>
            <a:ext cx="1619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a) </a:t>
            </a:r>
            <a:r>
              <a:rPr lang="en-US" sz="32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32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Hộp Văn bản 6">
                <a:extLst>
                  <a:ext uri="{FF2B5EF4-FFF2-40B4-BE49-F238E27FC236}">
                    <a16:creationId xmlns:a16="http://schemas.microsoft.com/office/drawing/2014/main" id="{FB58A5B0-4D64-487C-8C02-7453B171ECED}"/>
                  </a:ext>
                </a:extLst>
              </p:cNvPr>
              <p:cNvSpPr txBox="1"/>
              <p:nvPr/>
            </p:nvSpPr>
            <p:spPr>
              <a:xfrm>
                <a:off x="1332841" y="1562101"/>
                <a:ext cx="274632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𝟏</m:t>
                      </m:r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𝐤𝐠</m:t>
                      </m:r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𝟏𝟎𝟎𝟎</m:t>
                      </m:r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𝐠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82" name="Hộp Văn bản 6">
                <a:extLst>
                  <a:ext uri="{FF2B5EF4-FFF2-40B4-BE49-F238E27FC236}">
                    <a16:creationId xmlns:a16="http://schemas.microsoft.com/office/drawing/2014/main" id="{FB58A5B0-4D64-487C-8C02-7453B171EC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2841" y="1562101"/>
                <a:ext cx="2746329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Hình chữ nhật: Góc Tròn 7">
            <a:extLst>
              <a:ext uri="{FF2B5EF4-FFF2-40B4-BE49-F238E27FC236}">
                <a16:creationId xmlns:a16="http://schemas.microsoft.com/office/drawing/2014/main" id="{BF5AFE58-6742-4638-8897-198DC49A6510}"/>
              </a:ext>
            </a:extLst>
          </p:cNvPr>
          <p:cNvSpPr/>
          <p:nvPr/>
        </p:nvSpPr>
        <p:spPr>
          <a:xfrm>
            <a:off x="2623407" y="1500545"/>
            <a:ext cx="1129443" cy="615553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24232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Hộp Văn bản 74">
                <a:extLst>
                  <a:ext uri="{FF2B5EF4-FFF2-40B4-BE49-F238E27FC236}">
                    <a16:creationId xmlns:a16="http://schemas.microsoft.com/office/drawing/2014/main" id="{AD2B927D-0409-479E-BB84-7B64EA541C64}"/>
                  </a:ext>
                </a:extLst>
              </p:cNvPr>
              <p:cNvSpPr txBox="1"/>
              <p:nvPr/>
            </p:nvSpPr>
            <p:spPr>
              <a:xfrm>
                <a:off x="6650238" y="1562099"/>
                <a:ext cx="337470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𝟏𝟎𝟎𝟎</m:t>
                      </m:r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𝐠</m:t>
                      </m:r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    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𝟏</m:t>
                      </m:r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   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𝐤𝐠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84" name="Hộp Văn bản 74">
                <a:extLst>
                  <a:ext uri="{FF2B5EF4-FFF2-40B4-BE49-F238E27FC236}">
                    <a16:creationId xmlns:a16="http://schemas.microsoft.com/office/drawing/2014/main" id="{AD2B927D-0409-479E-BB84-7B64EA541C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0238" y="1562099"/>
                <a:ext cx="3374706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" name="Hình chữ nhật: Góc Tròn 75">
            <a:extLst>
              <a:ext uri="{FF2B5EF4-FFF2-40B4-BE49-F238E27FC236}">
                <a16:creationId xmlns:a16="http://schemas.microsoft.com/office/drawing/2014/main" id="{6B3CE278-8C79-4399-B91F-14EA44403341}"/>
              </a:ext>
            </a:extLst>
          </p:cNvPr>
          <p:cNvSpPr/>
          <p:nvPr/>
        </p:nvSpPr>
        <p:spPr>
          <a:xfrm>
            <a:off x="8499929" y="1500545"/>
            <a:ext cx="918687" cy="615553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24232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?</a:t>
            </a:r>
          </a:p>
        </p:txBody>
      </p:sp>
      <p:sp>
        <p:nvSpPr>
          <p:cNvPr id="86" name="Hộp Văn bản 76">
            <a:extLst>
              <a:ext uri="{FF2B5EF4-FFF2-40B4-BE49-F238E27FC236}">
                <a16:creationId xmlns:a16="http://schemas.microsoft.com/office/drawing/2014/main" id="{7B917A67-7FB8-4FD3-98DA-F8DCEEF85CCD}"/>
              </a:ext>
            </a:extLst>
          </p:cNvPr>
          <p:cNvSpPr txBox="1"/>
          <p:nvPr/>
        </p:nvSpPr>
        <p:spPr>
          <a:xfrm>
            <a:off x="1063193" y="2752244"/>
            <a:ext cx="1619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b) </a:t>
            </a:r>
            <a:r>
              <a:rPr lang="en-US" sz="32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Tính</a:t>
            </a:r>
            <a:endParaRPr lang="en-US" sz="32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Hộp Văn bản 8">
                <a:extLst>
                  <a:ext uri="{FF2B5EF4-FFF2-40B4-BE49-F238E27FC236}">
                    <a16:creationId xmlns:a16="http://schemas.microsoft.com/office/drawing/2014/main" id="{76CC57FC-A61C-447F-81EB-F039ADF40C22}"/>
                  </a:ext>
                </a:extLst>
              </p:cNvPr>
              <p:cNvSpPr txBox="1"/>
              <p:nvPr/>
            </p:nvSpPr>
            <p:spPr>
              <a:xfrm>
                <a:off x="1140436" y="3798161"/>
                <a:ext cx="311604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𝟑𝟓𝟔</m:t>
                      </m:r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𝐠</m:t>
                      </m:r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+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𝟒𝟎𝟎</m:t>
                      </m:r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𝐠</m:t>
                      </m:r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87" name="Hộp Văn bản 8">
                <a:extLst>
                  <a:ext uri="{FF2B5EF4-FFF2-40B4-BE49-F238E27FC236}">
                    <a16:creationId xmlns:a16="http://schemas.microsoft.com/office/drawing/2014/main" id="{76CC57FC-A61C-447F-81EB-F039ADF40C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0436" y="3798161"/>
                <a:ext cx="3116046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Hộp Văn bản 78">
                <a:extLst>
                  <a:ext uri="{FF2B5EF4-FFF2-40B4-BE49-F238E27FC236}">
                    <a16:creationId xmlns:a16="http://schemas.microsoft.com/office/drawing/2014/main" id="{9B4DCA64-88E7-4C64-8155-CC6DB51310ED}"/>
                  </a:ext>
                </a:extLst>
              </p:cNvPr>
              <p:cNvSpPr txBox="1"/>
              <p:nvPr/>
            </p:nvSpPr>
            <p:spPr>
              <a:xfrm>
                <a:off x="913883" y="5189975"/>
                <a:ext cx="336130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𝟏𝟎𝟎𝟎</m:t>
                      </m:r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𝐠</m:t>
                      </m:r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−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𝟓𝟎𝟎</m:t>
                      </m:r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𝐠</m:t>
                      </m:r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88" name="Hộp Văn bản 78">
                <a:extLst>
                  <a:ext uri="{FF2B5EF4-FFF2-40B4-BE49-F238E27FC236}">
                    <a16:creationId xmlns:a16="http://schemas.microsoft.com/office/drawing/2014/main" id="{9B4DCA64-88E7-4C64-8155-CC6DB51310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883" y="5189975"/>
                <a:ext cx="3361305" cy="4924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Hộp Văn bản 79">
                <a:extLst>
                  <a:ext uri="{FF2B5EF4-FFF2-40B4-BE49-F238E27FC236}">
                    <a16:creationId xmlns:a16="http://schemas.microsoft.com/office/drawing/2014/main" id="{83DCB403-A49C-4316-8979-4A1A75222408}"/>
                  </a:ext>
                </a:extLst>
              </p:cNvPr>
              <p:cNvSpPr txBox="1"/>
              <p:nvPr/>
            </p:nvSpPr>
            <p:spPr>
              <a:xfrm>
                <a:off x="7455843" y="3741121"/>
                <a:ext cx="1811200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𝟖</m:t>
                      </m:r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𝐠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𝟔</m:t>
                      </m:r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89" name="Hộp Văn bản 79">
                <a:extLst>
                  <a:ext uri="{FF2B5EF4-FFF2-40B4-BE49-F238E27FC236}">
                    <a16:creationId xmlns:a16="http://schemas.microsoft.com/office/drawing/2014/main" id="{83DCB403-A49C-4316-8979-4A1A752224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5843" y="3741121"/>
                <a:ext cx="1811200" cy="4924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Hộp Văn bản 80">
                <a:extLst>
                  <a:ext uri="{FF2B5EF4-FFF2-40B4-BE49-F238E27FC236}">
                    <a16:creationId xmlns:a16="http://schemas.microsoft.com/office/drawing/2014/main" id="{80CAB8CA-CB42-4CDF-B537-DC8DD28848F2}"/>
                  </a:ext>
                </a:extLst>
              </p:cNvPr>
              <p:cNvSpPr txBox="1"/>
              <p:nvPr/>
            </p:nvSpPr>
            <p:spPr>
              <a:xfrm>
                <a:off x="7455843" y="5173962"/>
                <a:ext cx="198990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𝟑𝟎</m:t>
                      </m:r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𝒈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: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𝟓</m:t>
                      </m:r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90" name="Hộp Văn bản 80">
                <a:extLst>
                  <a:ext uri="{FF2B5EF4-FFF2-40B4-BE49-F238E27FC236}">
                    <a16:creationId xmlns:a16="http://schemas.microsoft.com/office/drawing/2014/main" id="{80CAB8CA-CB42-4CDF-B537-DC8DD28848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5843" y="5173962"/>
                <a:ext cx="1989904" cy="49244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Hộp Văn bản 9">
                <a:extLst>
                  <a:ext uri="{FF2B5EF4-FFF2-40B4-BE49-F238E27FC236}">
                    <a16:creationId xmlns:a16="http://schemas.microsoft.com/office/drawing/2014/main" id="{5814594B-F2DB-43B2-AA31-AB27823B75AD}"/>
                  </a:ext>
                </a:extLst>
              </p:cNvPr>
              <p:cNvSpPr txBox="1"/>
              <p:nvPr/>
            </p:nvSpPr>
            <p:spPr>
              <a:xfrm>
                <a:off x="4152459" y="3798161"/>
                <a:ext cx="116057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𝟕𝟓𝟔</m:t>
                      </m:r>
                      <m:r>
                        <a:rPr lang="en-US" sz="3200" b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</m:t>
                      </m:r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𝐠</m:t>
                      </m:r>
                    </m:oMath>
                  </m:oMathPara>
                </a14:m>
                <a:endParaRPr lang="en-US" sz="3200" b="1" kern="0" dirty="0">
                  <a:solidFill>
                    <a:srgbClr val="FF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91" name="Hộp Văn bản 9">
                <a:extLst>
                  <a:ext uri="{FF2B5EF4-FFF2-40B4-BE49-F238E27FC236}">
                    <a16:creationId xmlns:a16="http://schemas.microsoft.com/office/drawing/2014/main" id="{5814594B-F2DB-43B2-AA31-AB27823B75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2459" y="3798161"/>
                <a:ext cx="1160574" cy="49244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Hộp Văn bản 82">
                <a:extLst>
                  <a:ext uri="{FF2B5EF4-FFF2-40B4-BE49-F238E27FC236}">
                    <a16:creationId xmlns:a16="http://schemas.microsoft.com/office/drawing/2014/main" id="{5706903F-EDB8-4255-9F1D-C8548CF5F831}"/>
                  </a:ext>
                </a:extLst>
              </p:cNvPr>
              <p:cNvSpPr txBox="1"/>
              <p:nvPr/>
            </p:nvSpPr>
            <p:spPr>
              <a:xfrm>
                <a:off x="4213366" y="5173962"/>
                <a:ext cx="116057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𝟓𝟎𝟎</m:t>
                      </m:r>
                      <m:r>
                        <a:rPr lang="en-US" sz="3200" b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</m:t>
                      </m:r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𝐠</m:t>
                      </m:r>
                    </m:oMath>
                  </m:oMathPara>
                </a14:m>
                <a:endParaRPr lang="en-US" sz="3200" b="1" kern="0" dirty="0">
                  <a:solidFill>
                    <a:srgbClr val="FF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92" name="Hộp Văn bản 82">
                <a:extLst>
                  <a:ext uri="{FF2B5EF4-FFF2-40B4-BE49-F238E27FC236}">
                    <a16:creationId xmlns:a16="http://schemas.microsoft.com/office/drawing/2014/main" id="{5706903F-EDB8-4255-9F1D-C8548CF5F8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3366" y="5173962"/>
                <a:ext cx="1160574" cy="49244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Hộp Văn bản 83">
                <a:extLst>
                  <a:ext uri="{FF2B5EF4-FFF2-40B4-BE49-F238E27FC236}">
                    <a16:creationId xmlns:a16="http://schemas.microsoft.com/office/drawing/2014/main" id="{C44ECE39-5049-4C87-92B6-CE669B6BCBA8}"/>
                  </a:ext>
                </a:extLst>
              </p:cNvPr>
              <p:cNvSpPr txBox="1"/>
              <p:nvPr/>
            </p:nvSpPr>
            <p:spPr>
              <a:xfrm>
                <a:off x="9197980" y="3741121"/>
                <a:ext cx="91531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𝟒𝟖</m:t>
                      </m:r>
                      <m:r>
                        <a:rPr lang="en-US" sz="3200" b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</m:t>
                      </m:r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𝐠</m:t>
                      </m:r>
                    </m:oMath>
                  </m:oMathPara>
                </a14:m>
                <a:endParaRPr lang="en-US" sz="3200" b="1" kern="0" dirty="0">
                  <a:solidFill>
                    <a:srgbClr val="FF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93" name="Hộp Văn bản 83">
                <a:extLst>
                  <a:ext uri="{FF2B5EF4-FFF2-40B4-BE49-F238E27FC236}">
                    <a16:creationId xmlns:a16="http://schemas.microsoft.com/office/drawing/2014/main" id="{C44ECE39-5049-4C87-92B6-CE669B6BCB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7980" y="3741121"/>
                <a:ext cx="915314" cy="49244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Hộp Văn bản 84">
                <a:extLst>
                  <a:ext uri="{FF2B5EF4-FFF2-40B4-BE49-F238E27FC236}">
                    <a16:creationId xmlns:a16="http://schemas.microsoft.com/office/drawing/2014/main" id="{AA5C05F1-D907-41AC-9E36-08C338AA4E74}"/>
                  </a:ext>
                </a:extLst>
              </p:cNvPr>
              <p:cNvSpPr txBox="1"/>
              <p:nvPr/>
            </p:nvSpPr>
            <p:spPr>
              <a:xfrm>
                <a:off x="9354966" y="5180450"/>
                <a:ext cx="67005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𝟔</m:t>
                      </m:r>
                      <m:r>
                        <a:rPr lang="en-US" sz="3200" b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</m:t>
                      </m:r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𝐠</m:t>
                      </m:r>
                    </m:oMath>
                  </m:oMathPara>
                </a14:m>
                <a:endParaRPr lang="en-US" sz="3200" b="1" kern="0" dirty="0">
                  <a:solidFill>
                    <a:srgbClr val="FF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94" name="Hộp Văn bản 84">
                <a:extLst>
                  <a:ext uri="{FF2B5EF4-FFF2-40B4-BE49-F238E27FC236}">
                    <a16:creationId xmlns:a16="http://schemas.microsoft.com/office/drawing/2014/main" id="{AA5C05F1-D907-41AC-9E36-08C338AA4E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4966" y="5180450"/>
                <a:ext cx="670055" cy="49244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5" name="Google Shape;1088;p56">
            <a:extLst>
              <a:ext uri="{FF2B5EF4-FFF2-40B4-BE49-F238E27FC236}">
                <a16:creationId xmlns:a16="http://schemas.microsoft.com/office/drawing/2014/main" id="{A015C942-197D-41CF-8DD3-333CC8CF78F5}"/>
              </a:ext>
            </a:extLst>
          </p:cNvPr>
          <p:cNvSpPr/>
          <p:nvPr/>
        </p:nvSpPr>
        <p:spPr>
          <a:xfrm rot="1309130">
            <a:off x="4415559" y="2484237"/>
            <a:ext cx="1170844" cy="619543"/>
          </a:xfrm>
          <a:custGeom>
            <a:avLst/>
            <a:gdLst/>
            <a:ahLst/>
            <a:cxnLst/>
            <a:rect l="l" t="t" r="r" b="b"/>
            <a:pathLst>
              <a:path w="287558" h="188104" extrusionOk="0">
                <a:moveTo>
                  <a:pt x="99152" y="113386"/>
                </a:moveTo>
                <a:cubicBezTo>
                  <a:pt x="109445" y="118885"/>
                  <a:pt x="114473" y="126742"/>
                  <a:pt x="115573" y="133813"/>
                </a:cubicBezTo>
                <a:cubicBezTo>
                  <a:pt x="116594" y="139941"/>
                  <a:pt x="114552" y="145127"/>
                  <a:pt x="110466" y="146384"/>
                </a:cubicBezTo>
                <a:cubicBezTo>
                  <a:pt x="109863" y="146581"/>
                  <a:pt x="109248" y="146677"/>
                  <a:pt x="108629" y="146677"/>
                </a:cubicBezTo>
                <a:cubicBezTo>
                  <a:pt x="105050" y="146677"/>
                  <a:pt x="101316" y="143469"/>
                  <a:pt x="98838" y="137977"/>
                </a:cubicBezTo>
                <a:cubicBezTo>
                  <a:pt x="95931" y="131770"/>
                  <a:pt x="94596" y="121792"/>
                  <a:pt x="99152" y="113386"/>
                </a:cubicBezTo>
                <a:close/>
                <a:moveTo>
                  <a:pt x="235676" y="1"/>
                </a:moveTo>
                <a:cubicBezTo>
                  <a:pt x="226646" y="1"/>
                  <a:pt x="218375" y="1810"/>
                  <a:pt x="212840" y="6848"/>
                </a:cubicBezTo>
                <a:cubicBezTo>
                  <a:pt x="202940" y="15805"/>
                  <a:pt x="202547" y="31126"/>
                  <a:pt x="202154" y="47232"/>
                </a:cubicBezTo>
                <a:cubicBezTo>
                  <a:pt x="201605" y="68052"/>
                  <a:pt x="201133" y="89580"/>
                  <a:pt x="180391" y="100108"/>
                </a:cubicBezTo>
                <a:cubicBezTo>
                  <a:pt x="173035" y="103875"/>
                  <a:pt x="166402" y="105198"/>
                  <a:pt x="160208" y="105198"/>
                </a:cubicBezTo>
                <a:cubicBezTo>
                  <a:pt x="152710" y="105198"/>
                  <a:pt x="145856" y="103258"/>
                  <a:pt x="139143" y="101365"/>
                </a:cubicBezTo>
                <a:cubicBezTo>
                  <a:pt x="133075" y="99643"/>
                  <a:pt x="127195" y="97969"/>
                  <a:pt x="121284" y="97969"/>
                </a:cubicBezTo>
                <a:cubicBezTo>
                  <a:pt x="116405" y="97969"/>
                  <a:pt x="111504" y="99110"/>
                  <a:pt x="106459" y="102308"/>
                </a:cubicBezTo>
                <a:cubicBezTo>
                  <a:pt x="103159" y="104350"/>
                  <a:pt x="100331" y="107100"/>
                  <a:pt x="98210" y="110321"/>
                </a:cubicBezTo>
                <a:cubicBezTo>
                  <a:pt x="90431" y="106629"/>
                  <a:pt x="80061" y="104272"/>
                  <a:pt x="66783" y="104272"/>
                </a:cubicBezTo>
                <a:cubicBezTo>
                  <a:pt x="43920" y="104272"/>
                  <a:pt x="25063" y="113543"/>
                  <a:pt x="13750" y="130513"/>
                </a:cubicBezTo>
                <a:cubicBezTo>
                  <a:pt x="2514" y="147170"/>
                  <a:pt x="0" y="169483"/>
                  <a:pt x="7229" y="187396"/>
                </a:cubicBezTo>
                <a:cubicBezTo>
                  <a:pt x="7464" y="187789"/>
                  <a:pt x="7857" y="188103"/>
                  <a:pt x="8328" y="188103"/>
                </a:cubicBezTo>
                <a:cubicBezTo>
                  <a:pt x="8486" y="188103"/>
                  <a:pt x="8643" y="188103"/>
                  <a:pt x="8800" y="188024"/>
                </a:cubicBezTo>
                <a:cubicBezTo>
                  <a:pt x="9428" y="187789"/>
                  <a:pt x="9743" y="187082"/>
                  <a:pt x="9428" y="186453"/>
                </a:cubicBezTo>
                <a:cubicBezTo>
                  <a:pt x="2436" y="169325"/>
                  <a:pt x="4871" y="147877"/>
                  <a:pt x="15714" y="131849"/>
                </a:cubicBezTo>
                <a:cubicBezTo>
                  <a:pt x="26635" y="115585"/>
                  <a:pt x="44705" y="106629"/>
                  <a:pt x="66783" y="106629"/>
                </a:cubicBezTo>
                <a:cubicBezTo>
                  <a:pt x="79589" y="106629"/>
                  <a:pt x="89567" y="108907"/>
                  <a:pt x="97031" y="112364"/>
                </a:cubicBezTo>
                <a:cubicBezTo>
                  <a:pt x="92474" y="120771"/>
                  <a:pt x="92867" y="130985"/>
                  <a:pt x="96638" y="138999"/>
                </a:cubicBezTo>
                <a:cubicBezTo>
                  <a:pt x="99605" y="145392"/>
                  <a:pt x="104064" y="149076"/>
                  <a:pt x="108578" y="149076"/>
                </a:cubicBezTo>
                <a:cubicBezTo>
                  <a:pt x="109445" y="149076"/>
                  <a:pt x="110313" y="148941"/>
                  <a:pt x="111173" y="148662"/>
                </a:cubicBezTo>
                <a:cubicBezTo>
                  <a:pt x="116280" y="147012"/>
                  <a:pt x="119109" y="140806"/>
                  <a:pt x="117930" y="133499"/>
                </a:cubicBezTo>
                <a:cubicBezTo>
                  <a:pt x="116752" y="125721"/>
                  <a:pt x="111330" y="117157"/>
                  <a:pt x="100410" y="111343"/>
                </a:cubicBezTo>
                <a:cubicBezTo>
                  <a:pt x="102295" y="108514"/>
                  <a:pt x="104888" y="106157"/>
                  <a:pt x="107795" y="104350"/>
                </a:cubicBezTo>
                <a:cubicBezTo>
                  <a:pt x="112440" y="101407"/>
                  <a:pt x="116925" y="100337"/>
                  <a:pt x="121460" y="100337"/>
                </a:cubicBezTo>
                <a:cubicBezTo>
                  <a:pt x="126973" y="100337"/>
                  <a:pt x="132558" y="101919"/>
                  <a:pt x="138593" y="103643"/>
                </a:cubicBezTo>
                <a:cubicBezTo>
                  <a:pt x="145254" y="105546"/>
                  <a:pt x="152414" y="107592"/>
                  <a:pt x="160363" y="107592"/>
                </a:cubicBezTo>
                <a:cubicBezTo>
                  <a:pt x="166854" y="107592"/>
                  <a:pt x="173871" y="106228"/>
                  <a:pt x="181570" y="102308"/>
                </a:cubicBezTo>
                <a:cubicBezTo>
                  <a:pt x="203569" y="91072"/>
                  <a:pt x="204119" y="67817"/>
                  <a:pt x="204669" y="47389"/>
                </a:cubicBezTo>
                <a:cubicBezTo>
                  <a:pt x="205061" y="31754"/>
                  <a:pt x="205376" y="16984"/>
                  <a:pt x="214568" y="8655"/>
                </a:cubicBezTo>
                <a:cubicBezTo>
                  <a:pt x="219578" y="4101"/>
                  <a:pt x="227216" y="2450"/>
                  <a:pt x="235658" y="2450"/>
                </a:cubicBezTo>
                <a:cubicBezTo>
                  <a:pt x="257798" y="2450"/>
                  <a:pt x="285466" y="13806"/>
                  <a:pt x="285750" y="13919"/>
                </a:cubicBezTo>
                <a:cubicBezTo>
                  <a:pt x="285919" y="14004"/>
                  <a:pt x="286093" y="14043"/>
                  <a:pt x="286262" y="14043"/>
                </a:cubicBezTo>
                <a:cubicBezTo>
                  <a:pt x="286724" y="14043"/>
                  <a:pt x="287149" y="13751"/>
                  <a:pt x="287322" y="13291"/>
                </a:cubicBezTo>
                <a:cubicBezTo>
                  <a:pt x="287557" y="12662"/>
                  <a:pt x="287243" y="12034"/>
                  <a:pt x="286693" y="11720"/>
                </a:cubicBezTo>
                <a:cubicBezTo>
                  <a:pt x="285070" y="11104"/>
                  <a:pt x="258045" y="1"/>
                  <a:pt x="235676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6" name="Google Shape;1088;p56">
            <a:extLst>
              <a:ext uri="{FF2B5EF4-FFF2-40B4-BE49-F238E27FC236}">
                <a16:creationId xmlns:a16="http://schemas.microsoft.com/office/drawing/2014/main" id="{BCEFD017-737A-4843-80A4-FDF886C40F2A}"/>
              </a:ext>
            </a:extLst>
          </p:cNvPr>
          <p:cNvSpPr/>
          <p:nvPr/>
        </p:nvSpPr>
        <p:spPr>
          <a:xfrm rot="1309130">
            <a:off x="5409966" y="5890618"/>
            <a:ext cx="1170844" cy="619543"/>
          </a:xfrm>
          <a:custGeom>
            <a:avLst/>
            <a:gdLst/>
            <a:ahLst/>
            <a:cxnLst/>
            <a:rect l="l" t="t" r="r" b="b"/>
            <a:pathLst>
              <a:path w="287558" h="188104" extrusionOk="0">
                <a:moveTo>
                  <a:pt x="99152" y="113386"/>
                </a:moveTo>
                <a:cubicBezTo>
                  <a:pt x="109445" y="118885"/>
                  <a:pt x="114473" y="126742"/>
                  <a:pt x="115573" y="133813"/>
                </a:cubicBezTo>
                <a:cubicBezTo>
                  <a:pt x="116594" y="139941"/>
                  <a:pt x="114552" y="145127"/>
                  <a:pt x="110466" y="146384"/>
                </a:cubicBezTo>
                <a:cubicBezTo>
                  <a:pt x="109863" y="146581"/>
                  <a:pt x="109248" y="146677"/>
                  <a:pt x="108629" y="146677"/>
                </a:cubicBezTo>
                <a:cubicBezTo>
                  <a:pt x="105050" y="146677"/>
                  <a:pt x="101316" y="143469"/>
                  <a:pt x="98838" y="137977"/>
                </a:cubicBezTo>
                <a:cubicBezTo>
                  <a:pt x="95931" y="131770"/>
                  <a:pt x="94596" y="121792"/>
                  <a:pt x="99152" y="113386"/>
                </a:cubicBezTo>
                <a:close/>
                <a:moveTo>
                  <a:pt x="235676" y="1"/>
                </a:moveTo>
                <a:cubicBezTo>
                  <a:pt x="226646" y="1"/>
                  <a:pt x="218375" y="1810"/>
                  <a:pt x="212840" y="6848"/>
                </a:cubicBezTo>
                <a:cubicBezTo>
                  <a:pt x="202940" y="15805"/>
                  <a:pt x="202547" y="31126"/>
                  <a:pt x="202154" y="47232"/>
                </a:cubicBezTo>
                <a:cubicBezTo>
                  <a:pt x="201605" y="68052"/>
                  <a:pt x="201133" y="89580"/>
                  <a:pt x="180391" y="100108"/>
                </a:cubicBezTo>
                <a:cubicBezTo>
                  <a:pt x="173035" y="103875"/>
                  <a:pt x="166402" y="105198"/>
                  <a:pt x="160208" y="105198"/>
                </a:cubicBezTo>
                <a:cubicBezTo>
                  <a:pt x="152710" y="105198"/>
                  <a:pt x="145856" y="103258"/>
                  <a:pt x="139143" y="101365"/>
                </a:cubicBezTo>
                <a:cubicBezTo>
                  <a:pt x="133075" y="99643"/>
                  <a:pt x="127195" y="97969"/>
                  <a:pt x="121284" y="97969"/>
                </a:cubicBezTo>
                <a:cubicBezTo>
                  <a:pt x="116405" y="97969"/>
                  <a:pt x="111504" y="99110"/>
                  <a:pt x="106459" y="102308"/>
                </a:cubicBezTo>
                <a:cubicBezTo>
                  <a:pt x="103159" y="104350"/>
                  <a:pt x="100331" y="107100"/>
                  <a:pt x="98210" y="110321"/>
                </a:cubicBezTo>
                <a:cubicBezTo>
                  <a:pt x="90431" y="106629"/>
                  <a:pt x="80061" y="104272"/>
                  <a:pt x="66783" y="104272"/>
                </a:cubicBezTo>
                <a:cubicBezTo>
                  <a:pt x="43920" y="104272"/>
                  <a:pt x="25063" y="113543"/>
                  <a:pt x="13750" y="130513"/>
                </a:cubicBezTo>
                <a:cubicBezTo>
                  <a:pt x="2514" y="147170"/>
                  <a:pt x="0" y="169483"/>
                  <a:pt x="7229" y="187396"/>
                </a:cubicBezTo>
                <a:cubicBezTo>
                  <a:pt x="7464" y="187789"/>
                  <a:pt x="7857" y="188103"/>
                  <a:pt x="8328" y="188103"/>
                </a:cubicBezTo>
                <a:cubicBezTo>
                  <a:pt x="8486" y="188103"/>
                  <a:pt x="8643" y="188103"/>
                  <a:pt x="8800" y="188024"/>
                </a:cubicBezTo>
                <a:cubicBezTo>
                  <a:pt x="9428" y="187789"/>
                  <a:pt x="9743" y="187082"/>
                  <a:pt x="9428" y="186453"/>
                </a:cubicBezTo>
                <a:cubicBezTo>
                  <a:pt x="2436" y="169325"/>
                  <a:pt x="4871" y="147877"/>
                  <a:pt x="15714" y="131849"/>
                </a:cubicBezTo>
                <a:cubicBezTo>
                  <a:pt x="26635" y="115585"/>
                  <a:pt x="44705" y="106629"/>
                  <a:pt x="66783" y="106629"/>
                </a:cubicBezTo>
                <a:cubicBezTo>
                  <a:pt x="79589" y="106629"/>
                  <a:pt x="89567" y="108907"/>
                  <a:pt x="97031" y="112364"/>
                </a:cubicBezTo>
                <a:cubicBezTo>
                  <a:pt x="92474" y="120771"/>
                  <a:pt x="92867" y="130985"/>
                  <a:pt x="96638" y="138999"/>
                </a:cubicBezTo>
                <a:cubicBezTo>
                  <a:pt x="99605" y="145392"/>
                  <a:pt x="104064" y="149076"/>
                  <a:pt x="108578" y="149076"/>
                </a:cubicBezTo>
                <a:cubicBezTo>
                  <a:pt x="109445" y="149076"/>
                  <a:pt x="110313" y="148941"/>
                  <a:pt x="111173" y="148662"/>
                </a:cubicBezTo>
                <a:cubicBezTo>
                  <a:pt x="116280" y="147012"/>
                  <a:pt x="119109" y="140806"/>
                  <a:pt x="117930" y="133499"/>
                </a:cubicBezTo>
                <a:cubicBezTo>
                  <a:pt x="116752" y="125721"/>
                  <a:pt x="111330" y="117157"/>
                  <a:pt x="100410" y="111343"/>
                </a:cubicBezTo>
                <a:cubicBezTo>
                  <a:pt x="102295" y="108514"/>
                  <a:pt x="104888" y="106157"/>
                  <a:pt x="107795" y="104350"/>
                </a:cubicBezTo>
                <a:cubicBezTo>
                  <a:pt x="112440" y="101407"/>
                  <a:pt x="116925" y="100337"/>
                  <a:pt x="121460" y="100337"/>
                </a:cubicBezTo>
                <a:cubicBezTo>
                  <a:pt x="126973" y="100337"/>
                  <a:pt x="132558" y="101919"/>
                  <a:pt x="138593" y="103643"/>
                </a:cubicBezTo>
                <a:cubicBezTo>
                  <a:pt x="145254" y="105546"/>
                  <a:pt x="152414" y="107592"/>
                  <a:pt x="160363" y="107592"/>
                </a:cubicBezTo>
                <a:cubicBezTo>
                  <a:pt x="166854" y="107592"/>
                  <a:pt x="173871" y="106228"/>
                  <a:pt x="181570" y="102308"/>
                </a:cubicBezTo>
                <a:cubicBezTo>
                  <a:pt x="203569" y="91072"/>
                  <a:pt x="204119" y="67817"/>
                  <a:pt x="204669" y="47389"/>
                </a:cubicBezTo>
                <a:cubicBezTo>
                  <a:pt x="205061" y="31754"/>
                  <a:pt x="205376" y="16984"/>
                  <a:pt x="214568" y="8655"/>
                </a:cubicBezTo>
                <a:cubicBezTo>
                  <a:pt x="219578" y="4101"/>
                  <a:pt x="227216" y="2450"/>
                  <a:pt x="235658" y="2450"/>
                </a:cubicBezTo>
                <a:cubicBezTo>
                  <a:pt x="257798" y="2450"/>
                  <a:pt x="285466" y="13806"/>
                  <a:pt x="285750" y="13919"/>
                </a:cubicBezTo>
                <a:cubicBezTo>
                  <a:pt x="285919" y="14004"/>
                  <a:pt x="286093" y="14043"/>
                  <a:pt x="286262" y="14043"/>
                </a:cubicBezTo>
                <a:cubicBezTo>
                  <a:pt x="286724" y="14043"/>
                  <a:pt x="287149" y="13751"/>
                  <a:pt x="287322" y="13291"/>
                </a:cubicBezTo>
                <a:cubicBezTo>
                  <a:pt x="287557" y="12662"/>
                  <a:pt x="287243" y="12034"/>
                  <a:pt x="286693" y="11720"/>
                </a:cubicBezTo>
                <a:cubicBezTo>
                  <a:pt x="285070" y="11104"/>
                  <a:pt x="258045" y="1"/>
                  <a:pt x="235676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" name="Google Shape;1088;p56">
            <a:extLst>
              <a:ext uri="{FF2B5EF4-FFF2-40B4-BE49-F238E27FC236}">
                <a16:creationId xmlns:a16="http://schemas.microsoft.com/office/drawing/2014/main" id="{F7E51BDA-49A6-43AD-A155-0D3FAE9713A8}"/>
              </a:ext>
            </a:extLst>
          </p:cNvPr>
          <p:cNvSpPr/>
          <p:nvPr/>
        </p:nvSpPr>
        <p:spPr>
          <a:xfrm rot="4172563">
            <a:off x="10341905" y="2857830"/>
            <a:ext cx="1170844" cy="619543"/>
          </a:xfrm>
          <a:custGeom>
            <a:avLst/>
            <a:gdLst/>
            <a:ahLst/>
            <a:cxnLst/>
            <a:rect l="l" t="t" r="r" b="b"/>
            <a:pathLst>
              <a:path w="287558" h="188104" extrusionOk="0">
                <a:moveTo>
                  <a:pt x="99152" y="113386"/>
                </a:moveTo>
                <a:cubicBezTo>
                  <a:pt x="109445" y="118885"/>
                  <a:pt x="114473" y="126742"/>
                  <a:pt x="115573" y="133813"/>
                </a:cubicBezTo>
                <a:cubicBezTo>
                  <a:pt x="116594" y="139941"/>
                  <a:pt x="114552" y="145127"/>
                  <a:pt x="110466" y="146384"/>
                </a:cubicBezTo>
                <a:cubicBezTo>
                  <a:pt x="109863" y="146581"/>
                  <a:pt x="109248" y="146677"/>
                  <a:pt x="108629" y="146677"/>
                </a:cubicBezTo>
                <a:cubicBezTo>
                  <a:pt x="105050" y="146677"/>
                  <a:pt x="101316" y="143469"/>
                  <a:pt x="98838" y="137977"/>
                </a:cubicBezTo>
                <a:cubicBezTo>
                  <a:pt x="95931" y="131770"/>
                  <a:pt x="94596" y="121792"/>
                  <a:pt x="99152" y="113386"/>
                </a:cubicBezTo>
                <a:close/>
                <a:moveTo>
                  <a:pt x="235676" y="1"/>
                </a:moveTo>
                <a:cubicBezTo>
                  <a:pt x="226646" y="1"/>
                  <a:pt x="218375" y="1810"/>
                  <a:pt x="212840" y="6848"/>
                </a:cubicBezTo>
                <a:cubicBezTo>
                  <a:pt x="202940" y="15805"/>
                  <a:pt x="202547" y="31126"/>
                  <a:pt x="202154" y="47232"/>
                </a:cubicBezTo>
                <a:cubicBezTo>
                  <a:pt x="201605" y="68052"/>
                  <a:pt x="201133" y="89580"/>
                  <a:pt x="180391" y="100108"/>
                </a:cubicBezTo>
                <a:cubicBezTo>
                  <a:pt x="173035" y="103875"/>
                  <a:pt x="166402" y="105198"/>
                  <a:pt x="160208" y="105198"/>
                </a:cubicBezTo>
                <a:cubicBezTo>
                  <a:pt x="152710" y="105198"/>
                  <a:pt x="145856" y="103258"/>
                  <a:pt x="139143" y="101365"/>
                </a:cubicBezTo>
                <a:cubicBezTo>
                  <a:pt x="133075" y="99643"/>
                  <a:pt x="127195" y="97969"/>
                  <a:pt x="121284" y="97969"/>
                </a:cubicBezTo>
                <a:cubicBezTo>
                  <a:pt x="116405" y="97969"/>
                  <a:pt x="111504" y="99110"/>
                  <a:pt x="106459" y="102308"/>
                </a:cubicBezTo>
                <a:cubicBezTo>
                  <a:pt x="103159" y="104350"/>
                  <a:pt x="100331" y="107100"/>
                  <a:pt x="98210" y="110321"/>
                </a:cubicBezTo>
                <a:cubicBezTo>
                  <a:pt x="90431" y="106629"/>
                  <a:pt x="80061" y="104272"/>
                  <a:pt x="66783" y="104272"/>
                </a:cubicBezTo>
                <a:cubicBezTo>
                  <a:pt x="43920" y="104272"/>
                  <a:pt x="25063" y="113543"/>
                  <a:pt x="13750" y="130513"/>
                </a:cubicBezTo>
                <a:cubicBezTo>
                  <a:pt x="2514" y="147170"/>
                  <a:pt x="0" y="169483"/>
                  <a:pt x="7229" y="187396"/>
                </a:cubicBezTo>
                <a:cubicBezTo>
                  <a:pt x="7464" y="187789"/>
                  <a:pt x="7857" y="188103"/>
                  <a:pt x="8328" y="188103"/>
                </a:cubicBezTo>
                <a:cubicBezTo>
                  <a:pt x="8486" y="188103"/>
                  <a:pt x="8643" y="188103"/>
                  <a:pt x="8800" y="188024"/>
                </a:cubicBezTo>
                <a:cubicBezTo>
                  <a:pt x="9428" y="187789"/>
                  <a:pt x="9743" y="187082"/>
                  <a:pt x="9428" y="186453"/>
                </a:cubicBezTo>
                <a:cubicBezTo>
                  <a:pt x="2436" y="169325"/>
                  <a:pt x="4871" y="147877"/>
                  <a:pt x="15714" y="131849"/>
                </a:cubicBezTo>
                <a:cubicBezTo>
                  <a:pt x="26635" y="115585"/>
                  <a:pt x="44705" y="106629"/>
                  <a:pt x="66783" y="106629"/>
                </a:cubicBezTo>
                <a:cubicBezTo>
                  <a:pt x="79589" y="106629"/>
                  <a:pt x="89567" y="108907"/>
                  <a:pt x="97031" y="112364"/>
                </a:cubicBezTo>
                <a:cubicBezTo>
                  <a:pt x="92474" y="120771"/>
                  <a:pt x="92867" y="130985"/>
                  <a:pt x="96638" y="138999"/>
                </a:cubicBezTo>
                <a:cubicBezTo>
                  <a:pt x="99605" y="145392"/>
                  <a:pt x="104064" y="149076"/>
                  <a:pt x="108578" y="149076"/>
                </a:cubicBezTo>
                <a:cubicBezTo>
                  <a:pt x="109445" y="149076"/>
                  <a:pt x="110313" y="148941"/>
                  <a:pt x="111173" y="148662"/>
                </a:cubicBezTo>
                <a:cubicBezTo>
                  <a:pt x="116280" y="147012"/>
                  <a:pt x="119109" y="140806"/>
                  <a:pt x="117930" y="133499"/>
                </a:cubicBezTo>
                <a:cubicBezTo>
                  <a:pt x="116752" y="125721"/>
                  <a:pt x="111330" y="117157"/>
                  <a:pt x="100410" y="111343"/>
                </a:cubicBezTo>
                <a:cubicBezTo>
                  <a:pt x="102295" y="108514"/>
                  <a:pt x="104888" y="106157"/>
                  <a:pt x="107795" y="104350"/>
                </a:cubicBezTo>
                <a:cubicBezTo>
                  <a:pt x="112440" y="101407"/>
                  <a:pt x="116925" y="100337"/>
                  <a:pt x="121460" y="100337"/>
                </a:cubicBezTo>
                <a:cubicBezTo>
                  <a:pt x="126973" y="100337"/>
                  <a:pt x="132558" y="101919"/>
                  <a:pt x="138593" y="103643"/>
                </a:cubicBezTo>
                <a:cubicBezTo>
                  <a:pt x="145254" y="105546"/>
                  <a:pt x="152414" y="107592"/>
                  <a:pt x="160363" y="107592"/>
                </a:cubicBezTo>
                <a:cubicBezTo>
                  <a:pt x="166854" y="107592"/>
                  <a:pt x="173871" y="106228"/>
                  <a:pt x="181570" y="102308"/>
                </a:cubicBezTo>
                <a:cubicBezTo>
                  <a:pt x="203569" y="91072"/>
                  <a:pt x="204119" y="67817"/>
                  <a:pt x="204669" y="47389"/>
                </a:cubicBezTo>
                <a:cubicBezTo>
                  <a:pt x="205061" y="31754"/>
                  <a:pt x="205376" y="16984"/>
                  <a:pt x="214568" y="8655"/>
                </a:cubicBezTo>
                <a:cubicBezTo>
                  <a:pt x="219578" y="4101"/>
                  <a:pt x="227216" y="2450"/>
                  <a:pt x="235658" y="2450"/>
                </a:cubicBezTo>
                <a:cubicBezTo>
                  <a:pt x="257798" y="2450"/>
                  <a:pt x="285466" y="13806"/>
                  <a:pt x="285750" y="13919"/>
                </a:cubicBezTo>
                <a:cubicBezTo>
                  <a:pt x="285919" y="14004"/>
                  <a:pt x="286093" y="14043"/>
                  <a:pt x="286262" y="14043"/>
                </a:cubicBezTo>
                <a:cubicBezTo>
                  <a:pt x="286724" y="14043"/>
                  <a:pt x="287149" y="13751"/>
                  <a:pt x="287322" y="13291"/>
                </a:cubicBezTo>
                <a:cubicBezTo>
                  <a:pt x="287557" y="12662"/>
                  <a:pt x="287243" y="12034"/>
                  <a:pt x="286693" y="11720"/>
                </a:cubicBezTo>
                <a:cubicBezTo>
                  <a:pt x="285070" y="11104"/>
                  <a:pt x="258045" y="1"/>
                  <a:pt x="235676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1413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5" grpId="0" animBg="1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14" name="矩形: 圆角 2">
            <a:extLst>
              <a:ext uri="{FF2B5EF4-FFF2-40B4-BE49-F238E27FC236}">
                <a16:creationId xmlns:a16="http://schemas.microsoft.com/office/drawing/2014/main" id="{2D82FC9C-EE1A-4E2E-872F-5C9F5FE7A59B}"/>
              </a:ext>
            </a:extLst>
          </p:cNvPr>
          <p:cNvSpPr/>
          <p:nvPr/>
        </p:nvSpPr>
        <p:spPr>
          <a:xfrm>
            <a:off x="514708" y="393914"/>
            <a:ext cx="11162581" cy="6093150"/>
          </a:xfrm>
          <a:prstGeom prst="roundRect">
            <a:avLst>
              <a:gd name="adj" fmla="val 2143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5" name="图片 3">
            <a:extLst>
              <a:ext uri="{FF2B5EF4-FFF2-40B4-BE49-F238E27FC236}">
                <a16:creationId xmlns:a16="http://schemas.microsoft.com/office/drawing/2014/main" id="{0D64CB0C-473F-4195-993E-E6D6E11280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25" t="34272" r="5860" b="32653"/>
          <a:stretch/>
        </p:blipFill>
        <p:spPr>
          <a:xfrm>
            <a:off x="104080" y="5769730"/>
            <a:ext cx="1254648" cy="1165911"/>
          </a:xfrm>
          <a:prstGeom prst="rect">
            <a:avLst/>
          </a:prstGeom>
        </p:spPr>
      </p:pic>
      <p:pic>
        <p:nvPicPr>
          <p:cNvPr id="43" name="Hình ảnh 15">
            <a:extLst>
              <a:ext uri="{FF2B5EF4-FFF2-40B4-BE49-F238E27FC236}">
                <a16:creationId xmlns:a16="http://schemas.microsoft.com/office/drawing/2014/main" id="{7643E89A-AD9A-4FAF-8430-6CE11B4C6B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6853" y="2155109"/>
            <a:ext cx="4267200" cy="33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4" name="Hộp Văn bản 16">
            <a:extLst>
              <a:ext uri="{FF2B5EF4-FFF2-40B4-BE49-F238E27FC236}">
                <a16:creationId xmlns:a16="http://schemas.microsoft.com/office/drawing/2014/main" id="{05FD6ECB-0FF6-4068-B41E-25FFD74A6699}"/>
              </a:ext>
            </a:extLst>
          </p:cNvPr>
          <p:cNvSpPr txBox="1"/>
          <p:nvPr/>
        </p:nvSpPr>
        <p:spPr>
          <a:xfrm>
            <a:off x="716122" y="1680565"/>
            <a:ext cx="6627653" cy="2955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Có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hai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quả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đu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đủ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quả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thứ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nhất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cân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nặng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1 kg,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quả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thứ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hai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nhẹ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hơn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quả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thứ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nhất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100 g.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Hỏi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quả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đu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đủ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thứ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hai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cân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nặng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bao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nhiêu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gam? </a:t>
            </a:r>
          </a:p>
        </p:txBody>
      </p:sp>
      <p:pic>
        <p:nvPicPr>
          <p:cNvPr id="46" name="Picture 7">
            <a:extLst>
              <a:ext uri="{FF2B5EF4-FFF2-40B4-BE49-F238E27FC236}">
                <a16:creationId xmlns:a16="http://schemas.microsoft.com/office/drawing/2014/main" id="{A10A1DF8-B219-49E5-BB6B-ABACE2E864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90574" y="790659"/>
            <a:ext cx="1027903" cy="102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6618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14" name="矩形: 圆角 2">
            <a:extLst>
              <a:ext uri="{FF2B5EF4-FFF2-40B4-BE49-F238E27FC236}">
                <a16:creationId xmlns:a16="http://schemas.microsoft.com/office/drawing/2014/main" id="{2D82FC9C-EE1A-4E2E-872F-5C9F5FE7A59B}"/>
              </a:ext>
            </a:extLst>
          </p:cNvPr>
          <p:cNvSpPr/>
          <p:nvPr/>
        </p:nvSpPr>
        <p:spPr>
          <a:xfrm>
            <a:off x="514708" y="393914"/>
            <a:ext cx="11286767" cy="6093150"/>
          </a:xfrm>
          <a:prstGeom prst="roundRect">
            <a:avLst>
              <a:gd name="adj" fmla="val 2143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5" name="图片 3">
            <a:extLst>
              <a:ext uri="{FF2B5EF4-FFF2-40B4-BE49-F238E27FC236}">
                <a16:creationId xmlns:a16="http://schemas.microsoft.com/office/drawing/2014/main" id="{0D64CB0C-473F-4195-993E-E6D6E11280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25" t="34272" r="5860" b="32653"/>
          <a:stretch/>
        </p:blipFill>
        <p:spPr>
          <a:xfrm>
            <a:off x="104080" y="5769730"/>
            <a:ext cx="1254648" cy="11659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Google Shape;1899;p64">
                <a:extLst>
                  <a:ext uri="{FF2B5EF4-FFF2-40B4-BE49-F238E27FC236}">
                    <a16:creationId xmlns:a16="http://schemas.microsoft.com/office/drawing/2014/main" id="{5D196C6F-DA1A-4A0F-9F4E-C5783DFA5093}"/>
                  </a:ext>
                </a:extLst>
              </p:cNvPr>
              <p:cNvSpPr/>
              <p:nvPr/>
            </p:nvSpPr>
            <p:spPr>
              <a:xfrm>
                <a:off x="5598921" y="1133475"/>
                <a:ext cx="6116829" cy="4731423"/>
              </a:xfrm>
              <a:prstGeom prst="roundRect">
                <a:avLst>
                  <a:gd name="adj" fmla="val 16667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lnSpc>
                    <a:spcPct val="150000"/>
                  </a:lnSpc>
                  <a:spcBef>
                    <a:spcPts val="800"/>
                  </a:spcBef>
                  <a:spcAft>
                    <a:spcPts val="400"/>
                  </a:spcAft>
                  <a:buClr>
                    <a:srgbClr val="000000"/>
                  </a:buClr>
                </a:pPr>
                <a:r>
                  <a:rPr lang="nl-NL" sz="2933" b="1" u="sng" kern="0" dirty="0">
                    <a:solidFill>
                      <a:srgbClr val="FF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Bài giải:</a:t>
                </a:r>
                <a:endParaRPr lang="nl-NL" sz="2933" b="1" kern="0" dirty="0">
                  <a:solidFill>
                    <a:srgbClr val="FF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algn="ctr" defTabSz="1219170">
                  <a:lnSpc>
                    <a:spcPct val="150000"/>
                  </a:lnSpc>
                  <a:spcAft>
                    <a:spcPts val="1067"/>
                  </a:spcAft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933" b="1" i="1" kern="0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𝟏</m:t>
                      </m:r>
                      <m:r>
                        <a:rPr lang="nl-NL" sz="2933" b="1" kern="0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r>
                        <a:rPr lang="nl-NL" sz="2933" b="1" i="1" kern="0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𝒌𝒈</m:t>
                      </m:r>
                      <m:r>
                        <a:rPr lang="nl-NL" sz="2933" b="1" kern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 = </m:t>
                      </m:r>
                      <m:r>
                        <a:rPr lang="nl-NL" sz="2933" b="1" i="1" kern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𝟏𝟎𝟎𝟎</m:t>
                      </m:r>
                      <m:r>
                        <a:rPr lang="nl-NL" sz="2933" b="1" kern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r>
                        <a:rPr lang="nl-NL" sz="2933" b="1" i="1" kern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𝒈</m:t>
                      </m:r>
                    </m:oMath>
                  </m:oMathPara>
                </a14:m>
                <a:endParaRPr lang="nl-NL" sz="2933" b="1" kern="0" dirty="0">
                  <a:solidFill>
                    <a:srgbClr val="FF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algn="ctr" defTabSz="1219170">
                  <a:lnSpc>
                    <a:spcPct val="150000"/>
                  </a:lnSpc>
                  <a:spcAft>
                    <a:spcPts val="1067"/>
                  </a:spcAft>
                  <a:buClr>
                    <a:srgbClr val="000000"/>
                  </a:buClr>
                </a:pPr>
                <a:r>
                  <a:rPr lang="nl-NL" sz="2933" b="1" kern="0" dirty="0">
                    <a:solidFill>
                      <a:srgbClr val="FF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Quả đu đủ thứ hai nặng số gam là:</a:t>
                </a:r>
              </a:p>
              <a:p>
                <a:pPr defTabSz="1219170">
                  <a:lnSpc>
                    <a:spcPct val="150000"/>
                  </a:lnSpc>
                  <a:spcAft>
                    <a:spcPts val="1067"/>
                  </a:spcAft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933" b="1" i="1" kern="0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𝟏𝟎𝟎𝟎</m:t>
                      </m:r>
                      <m:r>
                        <a:rPr lang="nl-NL" sz="2933" b="1" kern="0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r>
                        <a:rPr lang="nl-NL" sz="2933" b="1" i="1" kern="0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𝒈</m:t>
                      </m:r>
                      <m:r>
                        <a:rPr lang="nl-NL" sz="2933" b="1" kern="0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 − </m:t>
                      </m:r>
                      <m:r>
                        <a:rPr lang="nl-NL" sz="2933" b="1" i="1" kern="0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𝟏𝟎𝟎</m:t>
                      </m:r>
                      <m:r>
                        <a:rPr lang="nl-NL" sz="2933" b="1" kern="0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r>
                        <a:rPr lang="nl-NL" sz="2933" b="1" i="1" kern="0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𝒈</m:t>
                      </m:r>
                      <m:r>
                        <a:rPr lang="nl-NL" sz="2933" b="1" kern="0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 = </m:t>
                      </m:r>
                      <m:r>
                        <a:rPr lang="nl-NL" sz="2933" b="1" i="1" kern="0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𝟗𝟎𝟎</m:t>
                      </m:r>
                      <m:r>
                        <a:rPr lang="nl-NL" sz="2933" b="1" kern="0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r>
                        <a:rPr lang="nl-NL" sz="2933" b="1" i="1" kern="0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𝒈</m:t>
                      </m:r>
                    </m:oMath>
                  </m:oMathPara>
                </a14:m>
                <a:endParaRPr lang="nl-NL" sz="2933" b="1" kern="0" dirty="0">
                  <a:solidFill>
                    <a:srgbClr val="FF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defTabSz="1219170">
                  <a:lnSpc>
                    <a:spcPct val="150000"/>
                  </a:lnSpc>
                  <a:spcAft>
                    <a:spcPts val="1067"/>
                  </a:spcAft>
                  <a:buClr>
                    <a:srgbClr val="000000"/>
                  </a:buClr>
                </a:pPr>
                <a:r>
                  <a:rPr lang="nl-NL" sz="2933" b="1" kern="0" dirty="0">
                    <a:solidFill>
                      <a:srgbClr val="FF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	          </a:t>
                </a:r>
                <a:r>
                  <a:rPr lang="nl-NL" sz="2933" b="1" kern="0" dirty="0" err="1">
                    <a:solidFill>
                      <a:srgbClr val="FF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Đáp</a:t>
                </a:r>
                <a:r>
                  <a:rPr lang="nl-NL" sz="2933" b="1" kern="0" dirty="0">
                    <a:solidFill>
                      <a:srgbClr val="FF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nl-NL" sz="2933" b="1" kern="0" dirty="0" err="1">
                    <a:solidFill>
                      <a:srgbClr val="FF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số</a:t>
                </a:r>
                <a:r>
                  <a:rPr lang="nl-NL" sz="2933" b="1" kern="0" dirty="0">
                    <a:solidFill>
                      <a:srgbClr val="FF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: 900 gam.</a:t>
                </a:r>
              </a:p>
              <a:p>
                <a:pPr defTabSz="1219170">
                  <a:buClr>
                    <a:srgbClr val="000000"/>
                  </a:buClr>
                </a:pPr>
                <a:endParaRPr lang="nl-NL" sz="1867" b="1" kern="0" dirty="0">
                  <a:solidFill>
                    <a:srgbClr val="FF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8" name="Google Shape;1899;p64">
                <a:extLst>
                  <a:ext uri="{FF2B5EF4-FFF2-40B4-BE49-F238E27FC236}">
                    <a16:creationId xmlns:a16="http://schemas.microsoft.com/office/drawing/2014/main" id="{5D196C6F-DA1A-4A0F-9F4E-C5783DFA50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8921" y="1133475"/>
                <a:ext cx="6116829" cy="4731423"/>
              </a:xfrm>
              <a:prstGeom prst="roundRect">
                <a:avLst>
                  <a:gd name="adj" fmla="val 16667"/>
                </a:avLst>
              </a:prstGeom>
              <a:blipFill>
                <a:blip r:embed="rId4"/>
                <a:stretch>
                  <a:fillRect t="-25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Google Shape;1900;p64">
            <a:extLst>
              <a:ext uri="{FF2B5EF4-FFF2-40B4-BE49-F238E27FC236}">
                <a16:creationId xmlns:a16="http://schemas.microsoft.com/office/drawing/2014/main" id="{AFF494C8-94CA-4EE4-94D0-DCC51458F8F9}"/>
              </a:ext>
            </a:extLst>
          </p:cNvPr>
          <p:cNvSpPr/>
          <p:nvPr/>
        </p:nvSpPr>
        <p:spPr>
          <a:xfrm>
            <a:off x="647700" y="1504950"/>
            <a:ext cx="4805296" cy="420769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spcBef>
                <a:spcPts val="933"/>
              </a:spcBef>
              <a:spcAft>
                <a:spcPts val="933"/>
              </a:spcAft>
              <a:buClr>
                <a:srgbClr val="000000"/>
              </a:buClr>
            </a:pPr>
            <a:r>
              <a:rPr lang="nl-NL" sz="2933" b="1" u="sng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Tóm tắt:</a:t>
            </a:r>
            <a:endParaRPr lang="en-US" sz="2933" b="1" kern="0" dirty="0">
              <a:solidFill>
                <a:srgbClr val="000000"/>
              </a:solidFill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spcBef>
                <a:spcPts val="933"/>
              </a:spcBef>
              <a:spcAft>
                <a:spcPts val="933"/>
              </a:spcAft>
              <a:buClr>
                <a:srgbClr val="000000"/>
              </a:buClr>
            </a:pPr>
            <a:r>
              <a:rPr lang="nl-NL" sz="2933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Quả thứ nhất nặng: 1 kg.</a:t>
            </a:r>
            <a:endParaRPr lang="en-US" sz="2933" kern="0" dirty="0">
              <a:solidFill>
                <a:srgbClr val="000000"/>
              </a:solidFill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spcBef>
                <a:spcPts val="933"/>
              </a:spcBef>
              <a:spcAft>
                <a:spcPts val="933"/>
              </a:spcAft>
              <a:buClr>
                <a:srgbClr val="000000"/>
              </a:buClr>
            </a:pPr>
            <a:r>
              <a:rPr lang="nl-NL" sz="2933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Quả thứ hai nhẹ hơn quả thứ nhất: 100 g</a:t>
            </a:r>
            <a:endParaRPr lang="en-US" sz="2933" kern="0" dirty="0">
              <a:solidFill>
                <a:srgbClr val="000000"/>
              </a:solidFill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spcBef>
                <a:spcPts val="933"/>
              </a:spcBef>
              <a:spcAft>
                <a:spcPts val="933"/>
              </a:spcAft>
              <a:buClr>
                <a:srgbClr val="000000"/>
              </a:buClr>
            </a:pPr>
            <a:r>
              <a:rPr lang="nl-NL" sz="2933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Quả thứ hai nặng: ... g?</a:t>
            </a:r>
            <a:endParaRPr lang="en-US" sz="2933" kern="0" dirty="0">
              <a:solidFill>
                <a:srgbClr val="000000"/>
              </a:solidFill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35017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14" name="矩形: 圆角 2">
            <a:extLst>
              <a:ext uri="{FF2B5EF4-FFF2-40B4-BE49-F238E27FC236}">
                <a16:creationId xmlns:a16="http://schemas.microsoft.com/office/drawing/2014/main" id="{2D82FC9C-EE1A-4E2E-872F-5C9F5FE7A59B}"/>
              </a:ext>
            </a:extLst>
          </p:cNvPr>
          <p:cNvSpPr/>
          <p:nvPr/>
        </p:nvSpPr>
        <p:spPr>
          <a:xfrm>
            <a:off x="514708" y="393914"/>
            <a:ext cx="11286767" cy="6093150"/>
          </a:xfrm>
          <a:prstGeom prst="roundRect">
            <a:avLst>
              <a:gd name="adj" fmla="val 2143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5" name="图片 3">
            <a:extLst>
              <a:ext uri="{FF2B5EF4-FFF2-40B4-BE49-F238E27FC236}">
                <a16:creationId xmlns:a16="http://schemas.microsoft.com/office/drawing/2014/main" id="{0D64CB0C-473F-4195-993E-E6D6E11280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25" t="34272" r="5860" b="32653"/>
          <a:stretch/>
        </p:blipFill>
        <p:spPr>
          <a:xfrm>
            <a:off x="104080" y="5769730"/>
            <a:ext cx="1254648" cy="11659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F851C4-E7AB-459B-A922-0BE8359B05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375" y="704850"/>
            <a:ext cx="10077450" cy="765817"/>
          </a:xfrm>
          <a:prstGeom prst="rect">
            <a:avLst/>
          </a:prstGeom>
        </p:spPr>
      </p:pic>
      <p:pic>
        <p:nvPicPr>
          <p:cNvPr id="18" name="Hình ảnh 9">
            <a:extLst>
              <a:ext uri="{FF2B5EF4-FFF2-40B4-BE49-F238E27FC236}">
                <a16:creationId xmlns:a16="http://schemas.microsoft.com/office/drawing/2014/main" id="{FD871825-9380-471F-ADB9-A56DA18B1D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4555" y="2293506"/>
            <a:ext cx="2459891" cy="2705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Hình chữ nhật: Góc Tròn 8">
            <a:extLst>
              <a:ext uri="{FF2B5EF4-FFF2-40B4-BE49-F238E27FC236}">
                <a16:creationId xmlns:a16="http://schemas.microsoft.com/office/drawing/2014/main" id="{177BAEB3-FDE3-46D9-9B81-3AFA3BA716AB}"/>
              </a:ext>
            </a:extLst>
          </p:cNvPr>
          <p:cNvSpPr/>
          <p:nvPr/>
        </p:nvSpPr>
        <p:spPr>
          <a:xfrm>
            <a:off x="3672878" y="4121929"/>
            <a:ext cx="749409" cy="733491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g</a:t>
            </a:r>
          </a:p>
        </p:txBody>
      </p:sp>
      <p:pic>
        <p:nvPicPr>
          <p:cNvPr id="25" name="Hình ảnh 10">
            <a:extLst>
              <a:ext uri="{FF2B5EF4-FFF2-40B4-BE49-F238E27FC236}">
                <a16:creationId xmlns:a16="http://schemas.microsoft.com/office/drawing/2014/main" id="{61DF147D-287F-4F49-A8D7-8FBFD7CEFD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8070" y="2368458"/>
            <a:ext cx="3134879" cy="2625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Hình chữ nhật: Góc Tròn 164">
            <a:extLst>
              <a:ext uri="{FF2B5EF4-FFF2-40B4-BE49-F238E27FC236}">
                <a16:creationId xmlns:a16="http://schemas.microsoft.com/office/drawing/2014/main" id="{5DC1A334-ADA6-482F-998E-60A160FF8467}"/>
              </a:ext>
            </a:extLst>
          </p:cNvPr>
          <p:cNvSpPr/>
          <p:nvPr/>
        </p:nvSpPr>
        <p:spPr>
          <a:xfrm>
            <a:off x="7960213" y="4164940"/>
            <a:ext cx="749409" cy="733491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29361946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14" name="矩形: 圆角 2">
            <a:extLst>
              <a:ext uri="{FF2B5EF4-FFF2-40B4-BE49-F238E27FC236}">
                <a16:creationId xmlns:a16="http://schemas.microsoft.com/office/drawing/2014/main" id="{2D82FC9C-EE1A-4E2E-872F-5C9F5FE7A59B}"/>
              </a:ext>
            </a:extLst>
          </p:cNvPr>
          <p:cNvSpPr/>
          <p:nvPr/>
        </p:nvSpPr>
        <p:spPr>
          <a:xfrm>
            <a:off x="514708" y="393914"/>
            <a:ext cx="11286767" cy="6093150"/>
          </a:xfrm>
          <a:prstGeom prst="roundRect">
            <a:avLst>
              <a:gd name="adj" fmla="val 2143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5" name="图片 3">
            <a:extLst>
              <a:ext uri="{FF2B5EF4-FFF2-40B4-BE49-F238E27FC236}">
                <a16:creationId xmlns:a16="http://schemas.microsoft.com/office/drawing/2014/main" id="{0D64CB0C-473F-4195-993E-E6D6E11280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25" t="34272" r="5860" b="32653"/>
          <a:stretch/>
        </p:blipFill>
        <p:spPr>
          <a:xfrm>
            <a:off x="104080" y="5769730"/>
            <a:ext cx="1254648" cy="11659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F851C4-E7AB-459B-A922-0BE8359B05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375" y="704850"/>
            <a:ext cx="10077450" cy="765817"/>
          </a:xfrm>
          <a:prstGeom prst="rect">
            <a:avLst/>
          </a:prstGeom>
        </p:spPr>
      </p:pic>
      <p:pic>
        <p:nvPicPr>
          <p:cNvPr id="15" name="Hình ảnh 5">
            <a:extLst>
              <a:ext uri="{FF2B5EF4-FFF2-40B4-BE49-F238E27FC236}">
                <a16:creationId xmlns:a16="http://schemas.microsoft.com/office/drawing/2014/main" id="{C90F831D-4F32-45B1-98B2-7BCE6858BD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4125" y="1834818"/>
            <a:ext cx="3765518" cy="3509780"/>
          </a:xfrm>
          <a:prstGeom prst="rect">
            <a:avLst/>
          </a:prstGeom>
        </p:spPr>
      </p:pic>
      <p:sp>
        <p:nvSpPr>
          <p:cNvPr id="16" name="Hình chữ nhật: Góc Tròn 493">
            <a:extLst>
              <a:ext uri="{FF2B5EF4-FFF2-40B4-BE49-F238E27FC236}">
                <a16:creationId xmlns:a16="http://schemas.microsoft.com/office/drawing/2014/main" id="{2FF9CA84-F95C-4CE6-82F1-303BD11AEC86}"/>
              </a:ext>
            </a:extLst>
          </p:cNvPr>
          <p:cNvSpPr/>
          <p:nvPr/>
        </p:nvSpPr>
        <p:spPr>
          <a:xfrm>
            <a:off x="4333875" y="4572000"/>
            <a:ext cx="680462" cy="64335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kg</a:t>
            </a:r>
          </a:p>
        </p:txBody>
      </p:sp>
      <p:pic>
        <p:nvPicPr>
          <p:cNvPr id="17" name="Hình ảnh 6">
            <a:extLst>
              <a:ext uri="{FF2B5EF4-FFF2-40B4-BE49-F238E27FC236}">
                <a16:creationId xmlns:a16="http://schemas.microsoft.com/office/drawing/2014/main" id="{C789482C-3DE4-49B3-AA33-078368A61C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4800" y="2012110"/>
            <a:ext cx="2829036" cy="3110968"/>
          </a:xfrm>
          <a:prstGeom prst="rect">
            <a:avLst/>
          </a:prstGeom>
        </p:spPr>
      </p:pic>
      <p:sp>
        <p:nvSpPr>
          <p:cNvPr id="19" name="Hình chữ nhật: Góc Tròn 494">
            <a:extLst>
              <a:ext uri="{FF2B5EF4-FFF2-40B4-BE49-F238E27FC236}">
                <a16:creationId xmlns:a16="http://schemas.microsoft.com/office/drawing/2014/main" id="{C0ADB0D9-093B-4103-8243-176A36B53F13}"/>
              </a:ext>
            </a:extLst>
          </p:cNvPr>
          <p:cNvSpPr/>
          <p:nvPr/>
        </p:nvSpPr>
        <p:spPr>
          <a:xfrm>
            <a:off x="9249766" y="4152209"/>
            <a:ext cx="749409" cy="73349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36017345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14" name="矩形: 圆角 2">
            <a:extLst>
              <a:ext uri="{FF2B5EF4-FFF2-40B4-BE49-F238E27FC236}">
                <a16:creationId xmlns:a16="http://schemas.microsoft.com/office/drawing/2014/main" id="{2D82FC9C-EE1A-4E2E-872F-5C9F5FE7A59B}"/>
              </a:ext>
            </a:extLst>
          </p:cNvPr>
          <p:cNvSpPr/>
          <p:nvPr/>
        </p:nvSpPr>
        <p:spPr>
          <a:xfrm>
            <a:off x="514708" y="393914"/>
            <a:ext cx="11286767" cy="6093150"/>
          </a:xfrm>
          <a:prstGeom prst="roundRect">
            <a:avLst>
              <a:gd name="adj" fmla="val 2143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5" name="图片 3">
            <a:extLst>
              <a:ext uri="{FF2B5EF4-FFF2-40B4-BE49-F238E27FC236}">
                <a16:creationId xmlns:a16="http://schemas.microsoft.com/office/drawing/2014/main" id="{0D64CB0C-473F-4195-993E-E6D6E11280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25" t="34272" r="5860" b="32653"/>
          <a:stretch/>
        </p:blipFill>
        <p:spPr>
          <a:xfrm>
            <a:off x="104080" y="5769730"/>
            <a:ext cx="1254648" cy="1165911"/>
          </a:xfrm>
          <a:prstGeom prst="rect">
            <a:avLst/>
          </a:prstGeom>
        </p:spPr>
      </p:pic>
      <p:pic>
        <p:nvPicPr>
          <p:cNvPr id="10" name="Hình ảnh 5">
            <a:extLst>
              <a:ext uri="{FF2B5EF4-FFF2-40B4-BE49-F238E27FC236}">
                <a16:creationId xmlns:a16="http://schemas.microsoft.com/office/drawing/2014/main" id="{010F8C0D-83F5-4269-9896-6D758D80B7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2857" y="1262633"/>
            <a:ext cx="9538999" cy="4807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9" name="Google Shape;2034;p66">
            <a:extLst>
              <a:ext uri="{FF2B5EF4-FFF2-40B4-BE49-F238E27FC236}">
                <a16:creationId xmlns:a16="http://schemas.microsoft.com/office/drawing/2014/main" id="{FC8D61A0-6AEC-4838-9BB7-45D4E8CD74A4}"/>
              </a:ext>
            </a:extLst>
          </p:cNvPr>
          <p:cNvGrpSpPr/>
          <p:nvPr/>
        </p:nvGrpSpPr>
        <p:grpSpPr>
          <a:xfrm flipH="1">
            <a:off x="55834" y="907903"/>
            <a:ext cx="923732" cy="1012011"/>
            <a:chOff x="5206500" y="3402925"/>
            <a:chExt cx="1332050" cy="1459350"/>
          </a:xfrm>
        </p:grpSpPr>
        <p:grpSp>
          <p:nvGrpSpPr>
            <p:cNvPr id="30" name="Google Shape;2035;p66">
              <a:extLst>
                <a:ext uri="{FF2B5EF4-FFF2-40B4-BE49-F238E27FC236}">
                  <a16:creationId xmlns:a16="http://schemas.microsoft.com/office/drawing/2014/main" id="{42191061-7015-43D0-B0A4-7DA62B3616B8}"/>
                </a:ext>
              </a:extLst>
            </p:cNvPr>
            <p:cNvGrpSpPr/>
            <p:nvPr/>
          </p:nvGrpSpPr>
          <p:grpSpPr>
            <a:xfrm>
              <a:off x="5206500" y="3402925"/>
              <a:ext cx="1332050" cy="1459350"/>
              <a:chOff x="5206500" y="3402925"/>
              <a:chExt cx="1332050" cy="1459350"/>
            </a:xfrm>
          </p:grpSpPr>
          <p:sp>
            <p:nvSpPr>
              <p:cNvPr id="32" name="Google Shape;2036;p66">
                <a:extLst>
                  <a:ext uri="{FF2B5EF4-FFF2-40B4-BE49-F238E27FC236}">
                    <a16:creationId xmlns:a16="http://schemas.microsoft.com/office/drawing/2014/main" id="{0F7FA86D-298A-4A09-9065-58C4E900558D}"/>
                  </a:ext>
                </a:extLst>
              </p:cNvPr>
              <p:cNvSpPr/>
              <p:nvPr/>
            </p:nvSpPr>
            <p:spPr>
              <a:xfrm>
                <a:off x="5206500" y="3402925"/>
                <a:ext cx="1267425" cy="1459350"/>
              </a:xfrm>
              <a:custGeom>
                <a:avLst/>
                <a:gdLst/>
                <a:ahLst/>
                <a:cxnLst/>
                <a:rect l="l" t="t" r="r" b="b"/>
                <a:pathLst>
                  <a:path w="50697" h="58374" extrusionOk="0">
                    <a:moveTo>
                      <a:pt x="42628" y="0"/>
                    </a:moveTo>
                    <a:cubicBezTo>
                      <a:pt x="41854" y="0"/>
                      <a:pt x="41063" y="152"/>
                      <a:pt x="40296" y="476"/>
                    </a:cubicBezTo>
                    <a:cubicBezTo>
                      <a:pt x="1" y="17787"/>
                      <a:pt x="14838" y="54373"/>
                      <a:pt x="15057" y="54737"/>
                    </a:cubicBezTo>
                    <a:cubicBezTo>
                      <a:pt x="16002" y="56992"/>
                      <a:pt x="18112" y="58374"/>
                      <a:pt x="20512" y="58374"/>
                    </a:cubicBezTo>
                    <a:cubicBezTo>
                      <a:pt x="21166" y="58374"/>
                      <a:pt x="21894" y="58301"/>
                      <a:pt x="22476" y="58083"/>
                    </a:cubicBezTo>
                    <a:cubicBezTo>
                      <a:pt x="42187" y="51027"/>
                      <a:pt x="48151" y="36553"/>
                      <a:pt x="49751" y="25643"/>
                    </a:cubicBezTo>
                    <a:cubicBezTo>
                      <a:pt x="50697" y="18515"/>
                      <a:pt x="50188" y="11168"/>
                      <a:pt x="48297" y="4186"/>
                    </a:cubicBezTo>
                    <a:cubicBezTo>
                      <a:pt x="47517" y="1624"/>
                      <a:pt x="45160" y="0"/>
                      <a:pt x="426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2037;p66">
                <a:extLst>
                  <a:ext uri="{FF2B5EF4-FFF2-40B4-BE49-F238E27FC236}">
                    <a16:creationId xmlns:a16="http://schemas.microsoft.com/office/drawing/2014/main" id="{B8835998-3E16-414D-955A-496E5B9B9791}"/>
                  </a:ext>
                </a:extLst>
              </p:cNvPr>
              <p:cNvSpPr/>
              <p:nvPr/>
            </p:nvSpPr>
            <p:spPr>
              <a:xfrm>
                <a:off x="5390150" y="3553025"/>
                <a:ext cx="1148400" cy="1163775"/>
              </a:xfrm>
              <a:custGeom>
                <a:avLst/>
                <a:gdLst/>
                <a:ahLst/>
                <a:cxnLst/>
                <a:rect l="l" t="t" r="r" b="b"/>
                <a:pathLst>
                  <a:path w="45936" h="46551" extrusionOk="0">
                    <a:moveTo>
                      <a:pt x="35350" y="0"/>
                    </a:moveTo>
                    <a:lnTo>
                      <a:pt x="35350" y="0"/>
                    </a:lnTo>
                    <a:cubicBezTo>
                      <a:pt x="35350" y="0"/>
                      <a:pt x="35350" y="0"/>
                      <a:pt x="35350" y="0"/>
                    </a:cubicBezTo>
                    <a:cubicBezTo>
                      <a:pt x="1" y="15129"/>
                      <a:pt x="13239" y="46551"/>
                      <a:pt x="13239" y="46551"/>
                    </a:cubicBezTo>
                    <a:cubicBezTo>
                      <a:pt x="45935" y="34780"/>
                      <a:pt x="35372" y="0"/>
                      <a:pt x="353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2038;p66">
                <a:extLst>
                  <a:ext uri="{FF2B5EF4-FFF2-40B4-BE49-F238E27FC236}">
                    <a16:creationId xmlns:a16="http://schemas.microsoft.com/office/drawing/2014/main" id="{4CE9CCB0-4D01-4779-988C-814A043F1E65}"/>
                  </a:ext>
                </a:extLst>
              </p:cNvPr>
              <p:cNvSpPr/>
              <p:nvPr/>
            </p:nvSpPr>
            <p:spPr>
              <a:xfrm>
                <a:off x="5733825" y="3574900"/>
                <a:ext cx="526100" cy="1124150"/>
              </a:xfrm>
              <a:custGeom>
                <a:avLst/>
                <a:gdLst/>
                <a:ahLst/>
                <a:cxnLst/>
                <a:rect l="l" t="t" r="r" b="b"/>
                <a:pathLst>
                  <a:path w="21044" h="44966" extrusionOk="0">
                    <a:moveTo>
                      <a:pt x="20628" y="0"/>
                    </a:moveTo>
                    <a:cubicBezTo>
                      <a:pt x="20521" y="0"/>
                      <a:pt x="20417" y="64"/>
                      <a:pt x="20367" y="216"/>
                    </a:cubicBezTo>
                    <a:cubicBezTo>
                      <a:pt x="17021" y="7781"/>
                      <a:pt x="13384" y="15272"/>
                      <a:pt x="9747" y="22764"/>
                    </a:cubicBezTo>
                    <a:cubicBezTo>
                      <a:pt x="7711" y="26983"/>
                      <a:pt x="5747" y="31274"/>
                      <a:pt x="3783" y="35566"/>
                    </a:cubicBezTo>
                    <a:cubicBezTo>
                      <a:pt x="2546" y="38257"/>
                      <a:pt x="510" y="41603"/>
                      <a:pt x="1" y="44657"/>
                    </a:cubicBezTo>
                    <a:cubicBezTo>
                      <a:pt x="1" y="44812"/>
                      <a:pt x="146" y="44966"/>
                      <a:pt x="283" y="44966"/>
                    </a:cubicBezTo>
                    <a:cubicBezTo>
                      <a:pt x="339" y="44966"/>
                      <a:pt x="395" y="44940"/>
                      <a:pt x="437" y="44876"/>
                    </a:cubicBezTo>
                    <a:cubicBezTo>
                      <a:pt x="2255" y="42475"/>
                      <a:pt x="3274" y="39057"/>
                      <a:pt x="4510" y="36366"/>
                    </a:cubicBezTo>
                    <a:cubicBezTo>
                      <a:pt x="6547" y="32002"/>
                      <a:pt x="8656" y="27637"/>
                      <a:pt x="10693" y="23201"/>
                    </a:cubicBezTo>
                    <a:cubicBezTo>
                      <a:pt x="14111" y="15636"/>
                      <a:pt x="17894" y="8144"/>
                      <a:pt x="20948" y="507"/>
                    </a:cubicBezTo>
                    <a:cubicBezTo>
                      <a:pt x="21043" y="223"/>
                      <a:pt x="20829" y="0"/>
                      <a:pt x="206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2039;p66">
                <a:extLst>
                  <a:ext uri="{FF2B5EF4-FFF2-40B4-BE49-F238E27FC236}">
                    <a16:creationId xmlns:a16="http://schemas.microsoft.com/office/drawing/2014/main" id="{BE8A5C9C-11D2-4DFF-8132-35CD8364ACC8}"/>
                  </a:ext>
                </a:extLst>
              </p:cNvPr>
              <p:cNvSpPr/>
              <p:nvPr/>
            </p:nvSpPr>
            <p:spPr>
              <a:xfrm>
                <a:off x="5924750" y="3845275"/>
                <a:ext cx="34575" cy="18462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7385" extrusionOk="0">
                    <a:moveTo>
                      <a:pt x="798" y="0"/>
                    </a:moveTo>
                    <a:cubicBezTo>
                      <a:pt x="625" y="0"/>
                      <a:pt x="468" y="99"/>
                      <a:pt x="437" y="312"/>
                    </a:cubicBezTo>
                    <a:cubicBezTo>
                      <a:pt x="1" y="2639"/>
                      <a:pt x="146" y="4967"/>
                      <a:pt x="801" y="7221"/>
                    </a:cubicBezTo>
                    <a:cubicBezTo>
                      <a:pt x="837" y="7330"/>
                      <a:pt x="946" y="7385"/>
                      <a:pt x="1056" y="7385"/>
                    </a:cubicBezTo>
                    <a:cubicBezTo>
                      <a:pt x="1165" y="7385"/>
                      <a:pt x="1274" y="7330"/>
                      <a:pt x="1310" y="7221"/>
                    </a:cubicBezTo>
                    <a:cubicBezTo>
                      <a:pt x="1383" y="4967"/>
                      <a:pt x="1237" y="2712"/>
                      <a:pt x="1310" y="530"/>
                    </a:cubicBezTo>
                    <a:cubicBezTo>
                      <a:pt x="1310" y="191"/>
                      <a:pt x="1039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2040;p66">
                <a:extLst>
                  <a:ext uri="{FF2B5EF4-FFF2-40B4-BE49-F238E27FC236}">
                    <a16:creationId xmlns:a16="http://schemas.microsoft.com/office/drawing/2014/main" id="{1A1BFC51-93A8-471A-B448-CF8CFC9E7538}"/>
                  </a:ext>
                </a:extLst>
              </p:cNvPr>
              <p:cNvSpPr/>
              <p:nvPr/>
            </p:nvSpPr>
            <p:spPr>
              <a:xfrm>
                <a:off x="6071125" y="3974250"/>
                <a:ext cx="147350" cy="84950"/>
              </a:xfrm>
              <a:custGeom>
                <a:avLst/>
                <a:gdLst/>
                <a:ahLst/>
                <a:cxnLst/>
                <a:rect l="l" t="t" r="r" b="b"/>
                <a:pathLst>
                  <a:path w="5894" h="3398" extrusionOk="0">
                    <a:moveTo>
                      <a:pt x="5473" y="0"/>
                    </a:moveTo>
                    <a:cubicBezTo>
                      <a:pt x="5434" y="0"/>
                      <a:pt x="5391" y="8"/>
                      <a:pt x="5347" y="26"/>
                    </a:cubicBezTo>
                    <a:cubicBezTo>
                      <a:pt x="3529" y="680"/>
                      <a:pt x="1783" y="1626"/>
                      <a:pt x="256" y="2790"/>
                    </a:cubicBezTo>
                    <a:cubicBezTo>
                      <a:pt x="0" y="2981"/>
                      <a:pt x="137" y="3397"/>
                      <a:pt x="421" y="3397"/>
                    </a:cubicBezTo>
                    <a:cubicBezTo>
                      <a:pt x="460" y="3397"/>
                      <a:pt x="502" y="3389"/>
                      <a:pt x="547" y="3372"/>
                    </a:cubicBezTo>
                    <a:cubicBezTo>
                      <a:pt x="2365" y="2717"/>
                      <a:pt x="4038" y="1771"/>
                      <a:pt x="5638" y="608"/>
                    </a:cubicBezTo>
                    <a:cubicBezTo>
                      <a:pt x="5894" y="416"/>
                      <a:pt x="5756" y="0"/>
                      <a:pt x="54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2041;p66">
                <a:extLst>
                  <a:ext uri="{FF2B5EF4-FFF2-40B4-BE49-F238E27FC236}">
                    <a16:creationId xmlns:a16="http://schemas.microsoft.com/office/drawing/2014/main" id="{3D36C66B-E298-4B4A-BA0D-48974DA5BC2D}"/>
                  </a:ext>
                </a:extLst>
              </p:cNvPr>
              <p:cNvSpPr/>
              <p:nvPr/>
            </p:nvSpPr>
            <p:spPr>
              <a:xfrm>
                <a:off x="5822925" y="4040925"/>
                <a:ext cx="41850" cy="151875"/>
              </a:xfrm>
              <a:custGeom>
                <a:avLst/>
                <a:gdLst/>
                <a:ahLst/>
                <a:cxnLst/>
                <a:rect l="l" t="t" r="r" b="b"/>
                <a:pathLst>
                  <a:path w="1674" h="6075" extrusionOk="0">
                    <a:moveTo>
                      <a:pt x="485" y="0"/>
                    </a:moveTo>
                    <a:cubicBezTo>
                      <a:pt x="243" y="0"/>
                      <a:pt x="1" y="166"/>
                      <a:pt x="1" y="486"/>
                    </a:cubicBezTo>
                    <a:cubicBezTo>
                      <a:pt x="1" y="2305"/>
                      <a:pt x="364" y="4123"/>
                      <a:pt x="1019" y="5869"/>
                    </a:cubicBezTo>
                    <a:cubicBezTo>
                      <a:pt x="1076" y="6010"/>
                      <a:pt x="1188" y="6075"/>
                      <a:pt x="1303" y="6075"/>
                    </a:cubicBezTo>
                    <a:cubicBezTo>
                      <a:pt x="1484" y="6075"/>
                      <a:pt x="1674" y="5917"/>
                      <a:pt x="1674" y="5651"/>
                    </a:cubicBezTo>
                    <a:cubicBezTo>
                      <a:pt x="1601" y="3832"/>
                      <a:pt x="1164" y="2159"/>
                      <a:pt x="946" y="341"/>
                    </a:cubicBezTo>
                    <a:cubicBezTo>
                      <a:pt x="881" y="112"/>
                      <a:pt x="683" y="0"/>
                      <a:pt x="4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2042;p66">
                <a:extLst>
                  <a:ext uri="{FF2B5EF4-FFF2-40B4-BE49-F238E27FC236}">
                    <a16:creationId xmlns:a16="http://schemas.microsoft.com/office/drawing/2014/main" id="{DB436226-3A23-4655-B01F-BAFA61D3A4CD}"/>
                  </a:ext>
                </a:extLst>
              </p:cNvPr>
              <p:cNvSpPr/>
              <p:nvPr/>
            </p:nvSpPr>
            <p:spPr>
              <a:xfrm>
                <a:off x="5992575" y="4231125"/>
                <a:ext cx="1609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6438" h="2923" extrusionOk="0">
                    <a:moveTo>
                      <a:pt x="5937" y="1"/>
                    </a:moveTo>
                    <a:cubicBezTo>
                      <a:pt x="5915" y="1"/>
                      <a:pt x="5893" y="3"/>
                      <a:pt x="5871" y="6"/>
                    </a:cubicBezTo>
                    <a:cubicBezTo>
                      <a:pt x="3907" y="297"/>
                      <a:pt x="2088" y="1461"/>
                      <a:pt x="343" y="2261"/>
                    </a:cubicBezTo>
                    <a:cubicBezTo>
                      <a:pt x="0" y="2398"/>
                      <a:pt x="45" y="2922"/>
                      <a:pt x="355" y="2922"/>
                    </a:cubicBezTo>
                    <a:cubicBezTo>
                      <a:pt x="374" y="2922"/>
                      <a:pt x="394" y="2920"/>
                      <a:pt x="416" y="2916"/>
                    </a:cubicBezTo>
                    <a:cubicBezTo>
                      <a:pt x="2379" y="2479"/>
                      <a:pt x="4634" y="2188"/>
                      <a:pt x="6162" y="807"/>
                    </a:cubicBezTo>
                    <a:cubicBezTo>
                      <a:pt x="6437" y="600"/>
                      <a:pt x="6321" y="1"/>
                      <a:pt x="59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2043;p66">
                <a:extLst>
                  <a:ext uri="{FF2B5EF4-FFF2-40B4-BE49-F238E27FC236}">
                    <a16:creationId xmlns:a16="http://schemas.microsoft.com/office/drawing/2014/main" id="{5B6E7490-AB4C-4E08-AA54-217328C6C0D7}"/>
                  </a:ext>
                </a:extLst>
              </p:cNvPr>
              <p:cNvSpPr/>
              <p:nvPr/>
            </p:nvSpPr>
            <p:spPr>
              <a:xfrm>
                <a:off x="5910750" y="4388725"/>
                <a:ext cx="170675" cy="70025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2801" extrusionOk="0">
                    <a:moveTo>
                      <a:pt x="5941" y="0"/>
                    </a:moveTo>
                    <a:cubicBezTo>
                      <a:pt x="5873" y="0"/>
                      <a:pt x="5801" y="10"/>
                      <a:pt x="5725" y="30"/>
                    </a:cubicBezTo>
                    <a:cubicBezTo>
                      <a:pt x="3907" y="540"/>
                      <a:pt x="2088" y="1267"/>
                      <a:pt x="343" y="2140"/>
                    </a:cubicBezTo>
                    <a:cubicBezTo>
                      <a:pt x="0" y="2277"/>
                      <a:pt x="174" y="2801"/>
                      <a:pt x="499" y="2801"/>
                    </a:cubicBezTo>
                    <a:cubicBezTo>
                      <a:pt x="519" y="2801"/>
                      <a:pt x="540" y="2799"/>
                      <a:pt x="561" y="2794"/>
                    </a:cubicBezTo>
                    <a:cubicBezTo>
                      <a:pt x="2525" y="2431"/>
                      <a:pt x="4416" y="1921"/>
                      <a:pt x="6234" y="1194"/>
                    </a:cubicBezTo>
                    <a:cubicBezTo>
                      <a:pt x="6827" y="865"/>
                      <a:pt x="6585" y="0"/>
                      <a:pt x="59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2044;p66">
                <a:extLst>
                  <a:ext uri="{FF2B5EF4-FFF2-40B4-BE49-F238E27FC236}">
                    <a16:creationId xmlns:a16="http://schemas.microsoft.com/office/drawing/2014/main" id="{D6493399-5BFF-4718-AE46-848F5D5CE290}"/>
                  </a:ext>
                </a:extLst>
              </p:cNvPr>
              <p:cNvSpPr/>
              <p:nvPr/>
            </p:nvSpPr>
            <p:spPr>
              <a:xfrm>
                <a:off x="6046600" y="3730975"/>
                <a:ext cx="34575" cy="115350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614" extrusionOk="0">
                    <a:moveTo>
                      <a:pt x="841" y="1"/>
                    </a:moveTo>
                    <a:cubicBezTo>
                      <a:pt x="621" y="1"/>
                      <a:pt x="399" y="128"/>
                      <a:pt x="364" y="374"/>
                    </a:cubicBezTo>
                    <a:cubicBezTo>
                      <a:pt x="0" y="1683"/>
                      <a:pt x="0" y="3065"/>
                      <a:pt x="364" y="4374"/>
                    </a:cubicBezTo>
                    <a:cubicBezTo>
                      <a:pt x="429" y="4538"/>
                      <a:pt x="583" y="4613"/>
                      <a:pt x="746" y="4613"/>
                    </a:cubicBezTo>
                    <a:cubicBezTo>
                      <a:pt x="945" y="4613"/>
                      <a:pt x="1157" y="4501"/>
                      <a:pt x="1237" y="4302"/>
                    </a:cubicBezTo>
                    <a:cubicBezTo>
                      <a:pt x="1382" y="2992"/>
                      <a:pt x="1382" y="1683"/>
                      <a:pt x="1309" y="447"/>
                    </a:cubicBezTo>
                    <a:cubicBezTo>
                      <a:pt x="1309" y="146"/>
                      <a:pt x="1076" y="1"/>
                      <a:pt x="8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2045;p66">
                <a:extLst>
                  <a:ext uri="{FF2B5EF4-FFF2-40B4-BE49-F238E27FC236}">
                    <a16:creationId xmlns:a16="http://schemas.microsoft.com/office/drawing/2014/main" id="{53DA25E3-7FA1-4F24-8D9D-ECB2314118A6}"/>
                  </a:ext>
                </a:extLst>
              </p:cNvPr>
              <p:cNvSpPr/>
              <p:nvPr/>
            </p:nvSpPr>
            <p:spPr>
              <a:xfrm>
                <a:off x="6152925" y="3832600"/>
                <a:ext cx="112525" cy="66575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2663" extrusionOk="0">
                    <a:moveTo>
                      <a:pt x="3756" y="1"/>
                    </a:moveTo>
                    <a:cubicBezTo>
                      <a:pt x="3708" y="1"/>
                      <a:pt x="3656" y="6"/>
                      <a:pt x="3603" y="18"/>
                    </a:cubicBezTo>
                    <a:cubicBezTo>
                      <a:pt x="2366" y="382"/>
                      <a:pt x="1202" y="1037"/>
                      <a:pt x="257" y="1910"/>
                    </a:cubicBezTo>
                    <a:cubicBezTo>
                      <a:pt x="1" y="2230"/>
                      <a:pt x="252" y="2662"/>
                      <a:pt x="613" y="2662"/>
                    </a:cubicBezTo>
                    <a:cubicBezTo>
                      <a:pt x="662" y="2662"/>
                      <a:pt x="714" y="2654"/>
                      <a:pt x="766" y="2637"/>
                    </a:cubicBezTo>
                    <a:cubicBezTo>
                      <a:pt x="1275" y="2346"/>
                      <a:pt x="1784" y="2055"/>
                      <a:pt x="2221" y="1764"/>
                    </a:cubicBezTo>
                    <a:cubicBezTo>
                      <a:pt x="2802" y="1473"/>
                      <a:pt x="3384" y="1182"/>
                      <a:pt x="3966" y="964"/>
                    </a:cubicBezTo>
                    <a:cubicBezTo>
                      <a:pt x="4500" y="697"/>
                      <a:pt x="4299" y="1"/>
                      <a:pt x="37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1" name="Google Shape;2046;p66">
              <a:extLst>
                <a:ext uri="{FF2B5EF4-FFF2-40B4-BE49-F238E27FC236}">
                  <a16:creationId xmlns:a16="http://schemas.microsoft.com/office/drawing/2014/main" id="{AF57C27A-FCDF-4F88-8FB1-0C48997CCFE7}"/>
                </a:ext>
              </a:extLst>
            </p:cNvPr>
            <p:cNvSpPr/>
            <p:nvPr/>
          </p:nvSpPr>
          <p:spPr>
            <a:xfrm>
              <a:off x="5745475" y="4206350"/>
              <a:ext cx="67750" cy="159450"/>
            </a:xfrm>
            <a:custGeom>
              <a:avLst/>
              <a:gdLst/>
              <a:ahLst/>
              <a:cxnLst/>
              <a:rect l="l" t="t" r="r" b="b"/>
              <a:pathLst>
                <a:path w="2710" h="6378" extrusionOk="0">
                  <a:moveTo>
                    <a:pt x="606" y="0"/>
                  </a:moveTo>
                  <a:cubicBezTo>
                    <a:pt x="313" y="0"/>
                    <a:pt x="1" y="217"/>
                    <a:pt x="44" y="561"/>
                  </a:cubicBezTo>
                  <a:cubicBezTo>
                    <a:pt x="408" y="2452"/>
                    <a:pt x="989" y="4343"/>
                    <a:pt x="1789" y="6162"/>
                  </a:cubicBezTo>
                  <a:cubicBezTo>
                    <a:pt x="1866" y="6314"/>
                    <a:pt x="2004" y="6377"/>
                    <a:pt x="2148" y="6377"/>
                  </a:cubicBezTo>
                  <a:cubicBezTo>
                    <a:pt x="2418" y="6377"/>
                    <a:pt x="2710" y="6155"/>
                    <a:pt x="2662" y="5871"/>
                  </a:cubicBezTo>
                  <a:cubicBezTo>
                    <a:pt x="2299" y="3980"/>
                    <a:pt x="1571" y="2161"/>
                    <a:pt x="1062" y="343"/>
                  </a:cubicBezTo>
                  <a:cubicBezTo>
                    <a:pt x="1003" y="105"/>
                    <a:pt x="809" y="0"/>
                    <a:pt x="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6" name="Picture 6">
            <a:extLst>
              <a:ext uri="{FF2B5EF4-FFF2-40B4-BE49-F238E27FC236}">
                <a16:creationId xmlns:a16="http://schemas.microsoft.com/office/drawing/2014/main" id="{D3249BC4-8EEE-414A-8FDE-90BDE2D1C6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38200" y="629659"/>
            <a:ext cx="845396" cy="845396"/>
          </a:xfrm>
          <a:prstGeom prst="rect">
            <a:avLst/>
          </a:prstGeom>
        </p:spPr>
      </p:pic>
      <p:sp>
        <p:nvSpPr>
          <p:cNvPr id="87" name="Hộp Văn bản 6">
            <a:extLst>
              <a:ext uri="{FF2B5EF4-FFF2-40B4-BE49-F238E27FC236}">
                <a16:creationId xmlns:a16="http://schemas.microsoft.com/office/drawing/2014/main" id="{049001A7-6D93-4697-8BE9-9DEFEE3464A6}"/>
              </a:ext>
            </a:extLst>
          </p:cNvPr>
          <p:cNvSpPr txBox="1"/>
          <p:nvPr/>
        </p:nvSpPr>
        <p:spPr>
          <a:xfrm>
            <a:off x="1729527" y="621396"/>
            <a:ext cx="9231328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2667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Ước</a:t>
            </a:r>
            <a:r>
              <a:rPr lang="en-US" sz="26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lượng</a:t>
            </a:r>
            <a:r>
              <a:rPr lang="en-US" sz="26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cân</a:t>
            </a:r>
            <a:r>
              <a:rPr lang="en-US" sz="26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nặng</a:t>
            </a:r>
            <a:r>
              <a:rPr lang="en-US" sz="26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của</a:t>
            </a:r>
            <a:r>
              <a:rPr lang="en-US" sz="26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một</a:t>
            </a:r>
            <a:r>
              <a:rPr lang="en-US" sz="26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26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đồ</a:t>
            </a:r>
            <a:r>
              <a:rPr lang="en-US" sz="26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vật</a:t>
            </a:r>
            <a:r>
              <a:rPr lang="en-US" sz="26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rồi</a:t>
            </a:r>
            <a:r>
              <a:rPr lang="en-US" sz="26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dùng</a:t>
            </a:r>
            <a:r>
              <a:rPr lang="en-US" sz="26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cân</a:t>
            </a:r>
            <a:r>
              <a:rPr lang="en-US" sz="26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kiểm</a:t>
            </a:r>
            <a:r>
              <a:rPr lang="en-US" sz="26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tra</a:t>
            </a:r>
            <a:r>
              <a:rPr lang="en-US" sz="26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lại</a:t>
            </a:r>
            <a:r>
              <a:rPr lang="en-US" sz="26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230762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B197DF-1C81-41DB-931F-9517BC8A0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379" y="572449"/>
            <a:ext cx="5547841" cy="447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08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14" name="矩形: 圆角 2">
            <a:extLst>
              <a:ext uri="{FF2B5EF4-FFF2-40B4-BE49-F238E27FC236}">
                <a16:creationId xmlns:a16="http://schemas.microsoft.com/office/drawing/2014/main" id="{2D82FC9C-EE1A-4E2E-872F-5C9F5FE7A59B}"/>
              </a:ext>
            </a:extLst>
          </p:cNvPr>
          <p:cNvSpPr/>
          <p:nvPr/>
        </p:nvSpPr>
        <p:spPr>
          <a:xfrm>
            <a:off x="514708" y="393914"/>
            <a:ext cx="11286767" cy="6093150"/>
          </a:xfrm>
          <a:prstGeom prst="roundRect">
            <a:avLst>
              <a:gd name="adj" fmla="val 2143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1" name="Google Shape;4301;p88">
            <a:extLst>
              <a:ext uri="{FF2B5EF4-FFF2-40B4-BE49-F238E27FC236}">
                <a16:creationId xmlns:a16="http://schemas.microsoft.com/office/drawing/2014/main" id="{B1694F86-39DC-415E-8A61-5D8AC537A8D5}"/>
              </a:ext>
            </a:extLst>
          </p:cNvPr>
          <p:cNvGrpSpPr/>
          <p:nvPr/>
        </p:nvGrpSpPr>
        <p:grpSpPr>
          <a:xfrm>
            <a:off x="4501754" y="2470999"/>
            <a:ext cx="1169733" cy="1391467"/>
            <a:chOff x="4082713" y="3564900"/>
            <a:chExt cx="877300" cy="1043600"/>
          </a:xfrm>
        </p:grpSpPr>
        <p:sp>
          <p:nvSpPr>
            <p:cNvPr id="12" name="Google Shape;4302;p88">
              <a:extLst>
                <a:ext uri="{FF2B5EF4-FFF2-40B4-BE49-F238E27FC236}">
                  <a16:creationId xmlns:a16="http://schemas.microsoft.com/office/drawing/2014/main" id="{8467E865-082A-4D88-A60F-D5ACA7141153}"/>
                </a:ext>
              </a:extLst>
            </p:cNvPr>
            <p:cNvSpPr/>
            <p:nvPr/>
          </p:nvSpPr>
          <p:spPr>
            <a:xfrm>
              <a:off x="4082713" y="3564900"/>
              <a:ext cx="877300" cy="1043600"/>
            </a:xfrm>
            <a:custGeom>
              <a:avLst/>
              <a:gdLst/>
              <a:ahLst/>
              <a:cxnLst/>
              <a:rect l="l" t="t" r="r" b="b"/>
              <a:pathLst>
                <a:path w="35092" h="41744" extrusionOk="0">
                  <a:moveTo>
                    <a:pt x="25606" y="1"/>
                  </a:moveTo>
                  <a:cubicBezTo>
                    <a:pt x="24577" y="1"/>
                    <a:pt x="23503" y="202"/>
                    <a:pt x="22412" y="614"/>
                  </a:cubicBezTo>
                  <a:cubicBezTo>
                    <a:pt x="19648" y="1659"/>
                    <a:pt x="18765" y="4214"/>
                    <a:pt x="18092" y="6095"/>
                  </a:cubicBezTo>
                  <a:cubicBezTo>
                    <a:pt x="17929" y="6606"/>
                    <a:pt x="17767" y="7070"/>
                    <a:pt x="17581" y="7465"/>
                  </a:cubicBezTo>
                  <a:cubicBezTo>
                    <a:pt x="17442" y="7813"/>
                    <a:pt x="17279" y="8115"/>
                    <a:pt x="17140" y="8371"/>
                  </a:cubicBezTo>
                  <a:cubicBezTo>
                    <a:pt x="16791" y="8951"/>
                    <a:pt x="16559" y="9602"/>
                    <a:pt x="16513" y="10275"/>
                  </a:cubicBezTo>
                  <a:cubicBezTo>
                    <a:pt x="16327" y="10763"/>
                    <a:pt x="16164" y="11251"/>
                    <a:pt x="16002" y="11762"/>
                  </a:cubicBezTo>
                  <a:cubicBezTo>
                    <a:pt x="14353" y="13573"/>
                    <a:pt x="13563" y="15895"/>
                    <a:pt x="12959" y="17637"/>
                  </a:cubicBezTo>
                  <a:cubicBezTo>
                    <a:pt x="12797" y="18102"/>
                    <a:pt x="12658" y="18543"/>
                    <a:pt x="12541" y="18961"/>
                  </a:cubicBezTo>
                  <a:cubicBezTo>
                    <a:pt x="12030" y="20633"/>
                    <a:pt x="11752" y="21469"/>
                    <a:pt x="10800" y="22073"/>
                  </a:cubicBezTo>
                  <a:cubicBezTo>
                    <a:pt x="10707" y="22119"/>
                    <a:pt x="10474" y="22259"/>
                    <a:pt x="10265" y="22375"/>
                  </a:cubicBezTo>
                  <a:cubicBezTo>
                    <a:pt x="9081" y="23025"/>
                    <a:pt x="7641" y="23792"/>
                    <a:pt x="7270" y="25162"/>
                  </a:cubicBezTo>
                  <a:cubicBezTo>
                    <a:pt x="6968" y="25417"/>
                    <a:pt x="6666" y="25673"/>
                    <a:pt x="6410" y="25951"/>
                  </a:cubicBezTo>
                  <a:lnTo>
                    <a:pt x="6387" y="25975"/>
                  </a:lnTo>
                  <a:cubicBezTo>
                    <a:pt x="5853" y="26486"/>
                    <a:pt x="5481" y="27159"/>
                    <a:pt x="5342" y="27902"/>
                  </a:cubicBezTo>
                  <a:cubicBezTo>
                    <a:pt x="5203" y="28018"/>
                    <a:pt x="5063" y="28181"/>
                    <a:pt x="4947" y="28343"/>
                  </a:cubicBezTo>
                  <a:lnTo>
                    <a:pt x="4692" y="28506"/>
                  </a:lnTo>
                  <a:lnTo>
                    <a:pt x="4645" y="28529"/>
                  </a:lnTo>
                  <a:cubicBezTo>
                    <a:pt x="4088" y="28854"/>
                    <a:pt x="3647" y="29319"/>
                    <a:pt x="3322" y="29876"/>
                  </a:cubicBezTo>
                  <a:cubicBezTo>
                    <a:pt x="2718" y="30178"/>
                    <a:pt x="2253" y="30666"/>
                    <a:pt x="1951" y="31246"/>
                  </a:cubicBezTo>
                  <a:cubicBezTo>
                    <a:pt x="1858" y="31293"/>
                    <a:pt x="1789" y="31363"/>
                    <a:pt x="1696" y="31409"/>
                  </a:cubicBezTo>
                  <a:lnTo>
                    <a:pt x="1673" y="31432"/>
                  </a:lnTo>
                  <a:cubicBezTo>
                    <a:pt x="883" y="31874"/>
                    <a:pt x="326" y="32640"/>
                    <a:pt x="140" y="33546"/>
                  </a:cubicBezTo>
                  <a:cubicBezTo>
                    <a:pt x="0" y="34289"/>
                    <a:pt x="210" y="35078"/>
                    <a:pt x="720" y="35682"/>
                  </a:cubicBezTo>
                  <a:cubicBezTo>
                    <a:pt x="1267" y="36272"/>
                    <a:pt x="2039" y="36615"/>
                    <a:pt x="2844" y="36615"/>
                  </a:cubicBezTo>
                  <a:cubicBezTo>
                    <a:pt x="2894" y="36615"/>
                    <a:pt x="2945" y="36614"/>
                    <a:pt x="2996" y="36611"/>
                  </a:cubicBezTo>
                  <a:cubicBezTo>
                    <a:pt x="3531" y="36611"/>
                    <a:pt x="4065" y="36518"/>
                    <a:pt x="4576" y="36379"/>
                  </a:cubicBezTo>
                  <a:cubicBezTo>
                    <a:pt x="4854" y="36472"/>
                    <a:pt x="5156" y="36518"/>
                    <a:pt x="5458" y="36542"/>
                  </a:cubicBezTo>
                  <a:cubicBezTo>
                    <a:pt x="5548" y="36544"/>
                    <a:pt x="5638" y="36546"/>
                    <a:pt x="5728" y="36546"/>
                  </a:cubicBezTo>
                  <a:cubicBezTo>
                    <a:pt x="6358" y="36546"/>
                    <a:pt x="6988" y="36475"/>
                    <a:pt x="7618" y="36333"/>
                  </a:cubicBezTo>
                  <a:lnTo>
                    <a:pt x="7920" y="36263"/>
                  </a:lnTo>
                  <a:cubicBezTo>
                    <a:pt x="8167" y="36338"/>
                    <a:pt x="8455" y="36386"/>
                    <a:pt x="8800" y="36386"/>
                  </a:cubicBezTo>
                  <a:cubicBezTo>
                    <a:pt x="9526" y="36386"/>
                    <a:pt x="10506" y="36172"/>
                    <a:pt x="11891" y="35543"/>
                  </a:cubicBezTo>
                  <a:lnTo>
                    <a:pt x="12402" y="35311"/>
                  </a:lnTo>
                  <a:cubicBezTo>
                    <a:pt x="13354" y="35148"/>
                    <a:pt x="14260" y="34800"/>
                    <a:pt x="15073" y="34242"/>
                  </a:cubicBezTo>
                  <a:cubicBezTo>
                    <a:pt x="15119" y="34753"/>
                    <a:pt x="15166" y="35264"/>
                    <a:pt x="15189" y="35752"/>
                  </a:cubicBezTo>
                  <a:lnTo>
                    <a:pt x="15189" y="35914"/>
                  </a:lnTo>
                  <a:cubicBezTo>
                    <a:pt x="15073" y="36054"/>
                    <a:pt x="14980" y="36193"/>
                    <a:pt x="14887" y="36356"/>
                  </a:cubicBezTo>
                  <a:cubicBezTo>
                    <a:pt x="14771" y="36518"/>
                    <a:pt x="14678" y="36704"/>
                    <a:pt x="14608" y="36913"/>
                  </a:cubicBezTo>
                  <a:cubicBezTo>
                    <a:pt x="14237" y="38051"/>
                    <a:pt x="14562" y="39282"/>
                    <a:pt x="15468" y="40072"/>
                  </a:cubicBezTo>
                  <a:cubicBezTo>
                    <a:pt x="15955" y="40448"/>
                    <a:pt x="16548" y="40677"/>
                    <a:pt x="17167" y="40677"/>
                  </a:cubicBezTo>
                  <a:cubicBezTo>
                    <a:pt x="17196" y="40677"/>
                    <a:pt x="17226" y="40676"/>
                    <a:pt x="17256" y="40675"/>
                  </a:cubicBezTo>
                  <a:cubicBezTo>
                    <a:pt x="17395" y="40792"/>
                    <a:pt x="17558" y="40931"/>
                    <a:pt x="17744" y="41070"/>
                  </a:cubicBezTo>
                  <a:cubicBezTo>
                    <a:pt x="18254" y="41511"/>
                    <a:pt x="18905" y="41744"/>
                    <a:pt x="19578" y="41744"/>
                  </a:cubicBezTo>
                  <a:cubicBezTo>
                    <a:pt x="19927" y="41744"/>
                    <a:pt x="20298" y="41674"/>
                    <a:pt x="20623" y="41535"/>
                  </a:cubicBezTo>
                  <a:cubicBezTo>
                    <a:pt x="20809" y="41442"/>
                    <a:pt x="21018" y="41326"/>
                    <a:pt x="21204" y="41186"/>
                  </a:cubicBezTo>
                  <a:cubicBezTo>
                    <a:pt x="21552" y="41140"/>
                    <a:pt x="21877" y="41001"/>
                    <a:pt x="22156" y="40792"/>
                  </a:cubicBezTo>
                  <a:cubicBezTo>
                    <a:pt x="22272" y="40884"/>
                    <a:pt x="22388" y="40977"/>
                    <a:pt x="22504" y="41070"/>
                  </a:cubicBezTo>
                  <a:cubicBezTo>
                    <a:pt x="23033" y="41508"/>
                    <a:pt x="23679" y="41740"/>
                    <a:pt x="24335" y="41740"/>
                  </a:cubicBezTo>
                  <a:cubicBezTo>
                    <a:pt x="24688" y="41740"/>
                    <a:pt x="25043" y="41673"/>
                    <a:pt x="25384" y="41535"/>
                  </a:cubicBezTo>
                  <a:cubicBezTo>
                    <a:pt x="25593" y="41442"/>
                    <a:pt x="25779" y="41326"/>
                    <a:pt x="25965" y="41186"/>
                  </a:cubicBezTo>
                  <a:cubicBezTo>
                    <a:pt x="26754" y="41047"/>
                    <a:pt x="27428" y="40513"/>
                    <a:pt x="27730" y="39793"/>
                  </a:cubicBezTo>
                  <a:cubicBezTo>
                    <a:pt x="28055" y="39143"/>
                    <a:pt x="28078" y="38376"/>
                    <a:pt x="27800" y="37703"/>
                  </a:cubicBezTo>
                  <a:cubicBezTo>
                    <a:pt x="27776" y="37424"/>
                    <a:pt x="27730" y="37145"/>
                    <a:pt x="27637" y="36890"/>
                  </a:cubicBezTo>
                  <a:cubicBezTo>
                    <a:pt x="27289" y="36054"/>
                    <a:pt x="26592" y="35427"/>
                    <a:pt x="25733" y="35195"/>
                  </a:cubicBezTo>
                  <a:lnTo>
                    <a:pt x="25570" y="35148"/>
                  </a:lnTo>
                  <a:cubicBezTo>
                    <a:pt x="25593" y="34660"/>
                    <a:pt x="25640" y="34080"/>
                    <a:pt x="25709" y="33360"/>
                  </a:cubicBezTo>
                  <a:cubicBezTo>
                    <a:pt x="25872" y="33035"/>
                    <a:pt x="25988" y="32710"/>
                    <a:pt x="26104" y="32384"/>
                  </a:cubicBezTo>
                  <a:cubicBezTo>
                    <a:pt x="26778" y="32083"/>
                    <a:pt x="27428" y="31734"/>
                    <a:pt x="28055" y="31316"/>
                  </a:cubicBezTo>
                  <a:cubicBezTo>
                    <a:pt x="31469" y="29017"/>
                    <a:pt x="32839" y="24233"/>
                    <a:pt x="32119" y="17080"/>
                  </a:cubicBezTo>
                  <a:cubicBezTo>
                    <a:pt x="32119" y="16964"/>
                    <a:pt x="32096" y="16871"/>
                    <a:pt x="32096" y="16824"/>
                  </a:cubicBezTo>
                  <a:cubicBezTo>
                    <a:pt x="32049" y="16290"/>
                    <a:pt x="32026" y="15617"/>
                    <a:pt x="32049" y="14827"/>
                  </a:cubicBezTo>
                  <a:cubicBezTo>
                    <a:pt x="32375" y="14177"/>
                    <a:pt x="32537" y="13457"/>
                    <a:pt x="32514" y="12714"/>
                  </a:cubicBezTo>
                  <a:cubicBezTo>
                    <a:pt x="33304" y="12598"/>
                    <a:pt x="33977" y="12063"/>
                    <a:pt x="34325" y="11344"/>
                  </a:cubicBezTo>
                  <a:cubicBezTo>
                    <a:pt x="35092" y="9695"/>
                    <a:pt x="34952" y="7744"/>
                    <a:pt x="33977" y="6211"/>
                  </a:cubicBezTo>
                  <a:cubicBezTo>
                    <a:pt x="33838" y="6002"/>
                    <a:pt x="33675" y="5793"/>
                    <a:pt x="33513" y="5584"/>
                  </a:cubicBezTo>
                  <a:lnTo>
                    <a:pt x="33513" y="5398"/>
                  </a:lnTo>
                  <a:cubicBezTo>
                    <a:pt x="33513" y="4376"/>
                    <a:pt x="33071" y="3401"/>
                    <a:pt x="32305" y="2751"/>
                  </a:cubicBezTo>
                  <a:cubicBezTo>
                    <a:pt x="31840" y="2379"/>
                    <a:pt x="31306" y="2124"/>
                    <a:pt x="30726" y="2054"/>
                  </a:cubicBezTo>
                  <a:cubicBezTo>
                    <a:pt x="29303" y="706"/>
                    <a:pt x="27534" y="1"/>
                    <a:pt x="25606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2863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4303;p88">
              <a:extLst>
                <a:ext uri="{FF2B5EF4-FFF2-40B4-BE49-F238E27FC236}">
                  <a16:creationId xmlns:a16="http://schemas.microsoft.com/office/drawing/2014/main" id="{FA649563-EEEB-4DAF-9E1B-BFD711C0BCDC}"/>
                </a:ext>
              </a:extLst>
            </p:cNvPr>
            <p:cNvSpPr/>
            <p:nvPr/>
          </p:nvSpPr>
          <p:spPr>
            <a:xfrm>
              <a:off x="4145413" y="4239350"/>
              <a:ext cx="347225" cy="175825"/>
            </a:xfrm>
            <a:custGeom>
              <a:avLst/>
              <a:gdLst/>
              <a:ahLst/>
              <a:cxnLst/>
              <a:rect l="l" t="t" r="r" b="b"/>
              <a:pathLst>
                <a:path w="13889" h="7033" extrusionOk="0">
                  <a:moveTo>
                    <a:pt x="12285" y="1"/>
                  </a:moveTo>
                  <a:cubicBezTo>
                    <a:pt x="12248" y="1"/>
                    <a:pt x="12210" y="6"/>
                    <a:pt x="12170" y="18"/>
                  </a:cubicBezTo>
                  <a:cubicBezTo>
                    <a:pt x="11822" y="135"/>
                    <a:pt x="11497" y="228"/>
                    <a:pt x="11171" y="344"/>
                  </a:cubicBezTo>
                  <a:cubicBezTo>
                    <a:pt x="9755" y="808"/>
                    <a:pt x="8361" y="1296"/>
                    <a:pt x="6991" y="1830"/>
                  </a:cubicBezTo>
                  <a:cubicBezTo>
                    <a:pt x="5807" y="2294"/>
                    <a:pt x="4576" y="2759"/>
                    <a:pt x="3507" y="3456"/>
                  </a:cubicBezTo>
                  <a:cubicBezTo>
                    <a:pt x="3322" y="3572"/>
                    <a:pt x="2927" y="3781"/>
                    <a:pt x="2927" y="4036"/>
                  </a:cubicBezTo>
                  <a:cubicBezTo>
                    <a:pt x="2927" y="4199"/>
                    <a:pt x="3113" y="4245"/>
                    <a:pt x="3275" y="4268"/>
                  </a:cubicBezTo>
                  <a:cubicBezTo>
                    <a:pt x="2997" y="4385"/>
                    <a:pt x="2671" y="4524"/>
                    <a:pt x="2393" y="4687"/>
                  </a:cubicBezTo>
                  <a:cubicBezTo>
                    <a:pt x="2184" y="4779"/>
                    <a:pt x="1626" y="5012"/>
                    <a:pt x="1626" y="5314"/>
                  </a:cubicBezTo>
                  <a:cubicBezTo>
                    <a:pt x="1626" y="5453"/>
                    <a:pt x="1766" y="5523"/>
                    <a:pt x="1975" y="5546"/>
                  </a:cubicBezTo>
                  <a:cubicBezTo>
                    <a:pt x="1487" y="5778"/>
                    <a:pt x="999" y="6034"/>
                    <a:pt x="558" y="6335"/>
                  </a:cubicBezTo>
                  <a:cubicBezTo>
                    <a:pt x="395" y="6428"/>
                    <a:pt x="94" y="6614"/>
                    <a:pt x="47" y="6823"/>
                  </a:cubicBezTo>
                  <a:cubicBezTo>
                    <a:pt x="1" y="7032"/>
                    <a:pt x="303" y="7032"/>
                    <a:pt x="419" y="7032"/>
                  </a:cubicBezTo>
                  <a:cubicBezTo>
                    <a:pt x="814" y="6986"/>
                    <a:pt x="1185" y="6939"/>
                    <a:pt x="1557" y="6823"/>
                  </a:cubicBezTo>
                  <a:cubicBezTo>
                    <a:pt x="1951" y="6730"/>
                    <a:pt x="2323" y="6614"/>
                    <a:pt x="2718" y="6498"/>
                  </a:cubicBezTo>
                  <a:lnTo>
                    <a:pt x="2718" y="6498"/>
                  </a:lnTo>
                  <a:cubicBezTo>
                    <a:pt x="2695" y="6521"/>
                    <a:pt x="2671" y="6544"/>
                    <a:pt x="2648" y="6591"/>
                  </a:cubicBezTo>
                  <a:cubicBezTo>
                    <a:pt x="2462" y="6870"/>
                    <a:pt x="2904" y="6916"/>
                    <a:pt x="3066" y="6939"/>
                  </a:cubicBezTo>
                  <a:cubicBezTo>
                    <a:pt x="3600" y="6939"/>
                    <a:pt x="4111" y="6893"/>
                    <a:pt x="4599" y="6777"/>
                  </a:cubicBezTo>
                  <a:cubicBezTo>
                    <a:pt x="5040" y="6684"/>
                    <a:pt x="5482" y="6568"/>
                    <a:pt x="5923" y="6452"/>
                  </a:cubicBezTo>
                  <a:lnTo>
                    <a:pt x="5923" y="6452"/>
                  </a:lnTo>
                  <a:cubicBezTo>
                    <a:pt x="5900" y="6498"/>
                    <a:pt x="5900" y="6521"/>
                    <a:pt x="5923" y="6568"/>
                  </a:cubicBezTo>
                  <a:cubicBezTo>
                    <a:pt x="5940" y="6723"/>
                    <a:pt x="6084" y="6783"/>
                    <a:pt x="6294" y="6783"/>
                  </a:cubicBezTo>
                  <a:cubicBezTo>
                    <a:pt x="6929" y="6783"/>
                    <a:pt x="8175" y="6237"/>
                    <a:pt x="8385" y="6150"/>
                  </a:cubicBezTo>
                  <a:cubicBezTo>
                    <a:pt x="9267" y="5778"/>
                    <a:pt x="10126" y="5337"/>
                    <a:pt x="10962" y="4826"/>
                  </a:cubicBezTo>
                  <a:cubicBezTo>
                    <a:pt x="11473" y="4524"/>
                    <a:pt x="11984" y="4222"/>
                    <a:pt x="12472" y="3874"/>
                  </a:cubicBezTo>
                  <a:lnTo>
                    <a:pt x="13192" y="3386"/>
                  </a:lnTo>
                  <a:cubicBezTo>
                    <a:pt x="13401" y="3270"/>
                    <a:pt x="13563" y="3154"/>
                    <a:pt x="13726" y="3014"/>
                  </a:cubicBezTo>
                  <a:cubicBezTo>
                    <a:pt x="13889" y="2829"/>
                    <a:pt x="13680" y="2457"/>
                    <a:pt x="13587" y="2294"/>
                  </a:cubicBezTo>
                  <a:cubicBezTo>
                    <a:pt x="13474" y="2144"/>
                    <a:pt x="13285" y="1902"/>
                    <a:pt x="13081" y="1902"/>
                  </a:cubicBezTo>
                  <a:cubicBezTo>
                    <a:pt x="13033" y="1902"/>
                    <a:pt x="12985" y="1915"/>
                    <a:pt x="12936" y="1946"/>
                  </a:cubicBezTo>
                  <a:cubicBezTo>
                    <a:pt x="12867" y="1737"/>
                    <a:pt x="12727" y="1598"/>
                    <a:pt x="12518" y="1528"/>
                  </a:cubicBezTo>
                  <a:cubicBezTo>
                    <a:pt x="12565" y="1458"/>
                    <a:pt x="12588" y="1389"/>
                    <a:pt x="12611" y="1296"/>
                  </a:cubicBezTo>
                  <a:cubicBezTo>
                    <a:pt x="12658" y="1273"/>
                    <a:pt x="12704" y="1249"/>
                    <a:pt x="12727" y="1203"/>
                  </a:cubicBezTo>
                  <a:cubicBezTo>
                    <a:pt x="12964" y="880"/>
                    <a:pt x="12743" y="1"/>
                    <a:pt x="122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4304;p88">
              <a:extLst>
                <a:ext uri="{FF2B5EF4-FFF2-40B4-BE49-F238E27FC236}">
                  <a16:creationId xmlns:a16="http://schemas.microsoft.com/office/drawing/2014/main" id="{9151C041-7374-469C-99B0-79816E064051}"/>
                </a:ext>
              </a:extLst>
            </p:cNvPr>
            <p:cNvSpPr/>
            <p:nvPr/>
          </p:nvSpPr>
          <p:spPr>
            <a:xfrm>
              <a:off x="4222063" y="4144200"/>
              <a:ext cx="322250" cy="238675"/>
            </a:xfrm>
            <a:custGeom>
              <a:avLst/>
              <a:gdLst/>
              <a:ahLst/>
              <a:cxnLst/>
              <a:rect l="l" t="t" r="r" b="b"/>
              <a:pathLst>
                <a:path w="12890" h="9547" extrusionOk="0">
                  <a:moveTo>
                    <a:pt x="10535" y="0"/>
                  </a:moveTo>
                  <a:cubicBezTo>
                    <a:pt x="10507" y="0"/>
                    <a:pt x="10479" y="5"/>
                    <a:pt x="10451" y="16"/>
                  </a:cubicBezTo>
                  <a:cubicBezTo>
                    <a:pt x="10149" y="155"/>
                    <a:pt x="9824" y="271"/>
                    <a:pt x="9522" y="411"/>
                  </a:cubicBezTo>
                  <a:cubicBezTo>
                    <a:pt x="8221" y="968"/>
                    <a:pt x="6944" y="1595"/>
                    <a:pt x="5713" y="2268"/>
                  </a:cubicBezTo>
                  <a:cubicBezTo>
                    <a:pt x="4645" y="2849"/>
                    <a:pt x="3507" y="3430"/>
                    <a:pt x="2601" y="4359"/>
                  </a:cubicBezTo>
                  <a:cubicBezTo>
                    <a:pt x="2462" y="4498"/>
                    <a:pt x="2114" y="4800"/>
                    <a:pt x="2183" y="5171"/>
                  </a:cubicBezTo>
                  <a:cubicBezTo>
                    <a:pt x="2230" y="5380"/>
                    <a:pt x="2392" y="5520"/>
                    <a:pt x="2601" y="5520"/>
                  </a:cubicBezTo>
                  <a:cubicBezTo>
                    <a:pt x="2323" y="5706"/>
                    <a:pt x="2067" y="5868"/>
                    <a:pt x="1812" y="6077"/>
                  </a:cubicBezTo>
                  <a:cubicBezTo>
                    <a:pt x="1626" y="6217"/>
                    <a:pt x="1115" y="6495"/>
                    <a:pt x="1185" y="6937"/>
                  </a:cubicBezTo>
                  <a:cubicBezTo>
                    <a:pt x="1231" y="7146"/>
                    <a:pt x="1394" y="7262"/>
                    <a:pt x="1626" y="7308"/>
                  </a:cubicBezTo>
                  <a:cubicBezTo>
                    <a:pt x="1161" y="7610"/>
                    <a:pt x="743" y="7982"/>
                    <a:pt x="372" y="8376"/>
                  </a:cubicBezTo>
                  <a:cubicBezTo>
                    <a:pt x="163" y="8539"/>
                    <a:pt x="23" y="8794"/>
                    <a:pt x="0" y="9050"/>
                  </a:cubicBezTo>
                  <a:cubicBezTo>
                    <a:pt x="23" y="9352"/>
                    <a:pt x="302" y="9375"/>
                    <a:pt x="418" y="9375"/>
                  </a:cubicBezTo>
                  <a:cubicBezTo>
                    <a:pt x="790" y="9375"/>
                    <a:pt x="1161" y="9305"/>
                    <a:pt x="1510" y="9189"/>
                  </a:cubicBezTo>
                  <a:cubicBezTo>
                    <a:pt x="1881" y="9073"/>
                    <a:pt x="2230" y="8957"/>
                    <a:pt x="2601" y="8794"/>
                  </a:cubicBezTo>
                  <a:lnTo>
                    <a:pt x="2601" y="8794"/>
                  </a:lnTo>
                  <a:cubicBezTo>
                    <a:pt x="2578" y="8841"/>
                    <a:pt x="2555" y="8887"/>
                    <a:pt x="2532" y="8934"/>
                  </a:cubicBezTo>
                  <a:cubicBezTo>
                    <a:pt x="2416" y="9329"/>
                    <a:pt x="2880" y="9468"/>
                    <a:pt x="3066" y="9491"/>
                  </a:cubicBezTo>
                  <a:cubicBezTo>
                    <a:pt x="3224" y="9513"/>
                    <a:pt x="3382" y="9523"/>
                    <a:pt x="3540" y="9523"/>
                  </a:cubicBezTo>
                  <a:cubicBezTo>
                    <a:pt x="3891" y="9523"/>
                    <a:pt x="4239" y="9471"/>
                    <a:pt x="4575" y="9375"/>
                  </a:cubicBezTo>
                  <a:cubicBezTo>
                    <a:pt x="4993" y="9282"/>
                    <a:pt x="5388" y="9166"/>
                    <a:pt x="5806" y="9027"/>
                  </a:cubicBezTo>
                  <a:cubicBezTo>
                    <a:pt x="5806" y="9073"/>
                    <a:pt x="5806" y="9143"/>
                    <a:pt x="5806" y="9189"/>
                  </a:cubicBezTo>
                  <a:cubicBezTo>
                    <a:pt x="5878" y="9450"/>
                    <a:pt x="6080" y="9546"/>
                    <a:pt x="6338" y="9546"/>
                  </a:cubicBezTo>
                  <a:cubicBezTo>
                    <a:pt x="7000" y="9546"/>
                    <a:pt x="8031" y="8918"/>
                    <a:pt x="8198" y="8818"/>
                  </a:cubicBezTo>
                  <a:cubicBezTo>
                    <a:pt x="9011" y="8307"/>
                    <a:pt x="9754" y="7703"/>
                    <a:pt x="10451" y="7076"/>
                  </a:cubicBezTo>
                  <a:cubicBezTo>
                    <a:pt x="10892" y="6658"/>
                    <a:pt x="11333" y="6240"/>
                    <a:pt x="11752" y="5775"/>
                  </a:cubicBezTo>
                  <a:cubicBezTo>
                    <a:pt x="11937" y="5566"/>
                    <a:pt x="12146" y="5334"/>
                    <a:pt x="12332" y="5102"/>
                  </a:cubicBezTo>
                  <a:cubicBezTo>
                    <a:pt x="12518" y="4962"/>
                    <a:pt x="12657" y="4800"/>
                    <a:pt x="12773" y="4614"/>
                  </a:cubicBezTo>
                  <a:cubicBezTo>
                    <a:pt x="12890" y="4359"/>
                    <a:pt x="12588" y="3778"/>
                    <a:pt x="12448" y="3523"/>
                  </a:cubicBezTo>
                  <a:cubicBezTo>
                    <a:pt x="12292" y="3269"/>
                    <a:pt x="12037" y="2899"/>
                    <a:pt x="11822" y="2899"/>
                  </a:cubicBezTo>
                  <a:cubicBezTo>
                    <a:pt x="11781" y="2899"/>
                    <a:pt x="11742" y="2913"/>
                    <a:pt x="11705" y="2942"/>
                  </a:cubicBezTo>
                  <a:cubicBezTo>
                    <a:pt x="11612" y="2663"/>
                    <a:pt x="11426" y="2431"/>
                    <a:pt x="11194" y="2292"/>
                  </a:cubicBezTo>
                  <a:cubicBezTo>
                    <a:pt x="11217" y="2176"/>
                    <a:pt x="11241" y="2059"/>
                    <a:pt x="11217" y="1943"/>
                  </a:cubicBezTo>
                  <a:cubicBezTo>
                    <a:pt x="11264" y="1920"/>
                    <a:pt x="11310" y="1874"/>
                    <a:pt x="11310" y="1827"/>
                  </a:cubicBezTo>
                  <a:cubicBezTo>
                    <a:pt x="11464" y="1368"/>
                    <a:pt x="10998" y="0"/>
                    <a:pt x="105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4305;p88">
              <a:extLst>
                <a:ext uri="{FF2B5EF4-FFF2-40B4-BE49-F238E27FC236}">
                  <a16:creationId xmlns:a16="http://schemas.microsoft.com/office/drawing/2014/main" id="{0E352323-7160-4BD2-80B7-B6CA993871AE}"/>
                </a:ext>
              </a:extLst>
            </p:cNvPr>
            <p:cNvSpPr/>
            <p:nvPr/>
          </p:nvSpPr>
          <p:spPr>
            <a:xfrm>
              <a:off x="4292313" y="4117550"/>
              <a:ext cx="249675" cy="239900"/>
            </a:xfrm>
            <a:custGeom>
              <a:avLst/>
              <a:gdLst/>
              <a:ahLst/>
              <a:cxnLst/>
              <a:rect l="l" t="t" r="r" b="b"/>
              <a:pathLst>
                <a:path w="9987" h="9596" extrusionOk="0">
                  <a:moveTo>
                    <a:pt x="7321" y="1"/>
                  </a:moveTo>
                  <a:cubicBezTo>
                    <a:pt x="7278" y="1"/>
                    <a:pt x="7238" y="12"/>
                    <a:pt x="7200" y="37"/>
                  </a:cubicBezTo>
                  <a:cubicBezTo>
                    <a:pt x="6967" y="199"/>
                    <a:pt x="6735" y="362"/>
                    <a:pt x="6503" y="524"/>
                  </a:cubicBezTo>
                  <a:cubicBezTo>
                    <a:pt x="5504" y="1221"/>
                    <a:pt x="4552" y="1941"/>
                    <a:pt x="3623" y="2731"/>
                  </a:cubicBezTo>
                  <a:cubicBezTo>
                    <a:pt x="2834" y="3404"/>
                    <a:pt x="1998" y="4078"/>
                    <a:pt x="1394" y="5007"/>
                  </a:cubicBezTo>
                  <a:cubicBezTo>
                    <a:pt x="1301" y="5169"/>
                    <a:pt x="1069" y="5471"/>
                    <a:pt x="1185" y="5773"/>
                  </a:cubicBezTo>
                  <a:cubicBezTo>
                    <a:pt x="1247" y="5919"/>
                    <a:pt x="1403" y="6009"/>
                    <a:pt x="1552" y="6009"/>
                  </a:cubicBezTo>
                  <a:cubicBezTo>
                    <a:pt x="1569" y="6009"/>
                    <a:pt x="1586" y="6008"/>
                    <a:pt x="1603" y="6005"/>
                  </a:cubicBezTo>
                  <a:lnTo>
                    <a:pt x="1603" y="6005"/>
                  </a:lnTo>
                  <a:cubicBezTo>
                    <a:pt x="1394" y="6191"/>
                    <a:pt x="1208" y="6377"/>
                    <a:pt x="1022" y="6586"/>
                  </a:cubicBezTo>
                  <a:cubicBezTo>
                    <a:pt x="906" y="6725"/>
                    <a:pt x="534" y="7050"/>
                    <a:pt x="674" y="7422"/>
                  </a:cubicBezTo>
                  <a:cubicBezTo>
                    <a:pt x="736" y="7568"/>
                    <a:pt x="874" y="7658"/>
                    <a:pt x="1036" y="7658"/>
                  </a:cubicBezTo>
                  <a:cubicBezTo>
                    <a:pt x="1054" y="7658"/>
                    <a:pt x="1073" y="7657"/>
                    <a:pt x="1092" y="7654"/>
                  </a:cubicBezTo>
                  <a:lnTo>
                    <a:pt x="1092" y="7654"/>
                  </a:lnTo>
                  <a:cubicBezTo>
                    <a:pt x="767" y="7979"/>
                    <a:pt x="488" y="8351"/>
                    <a:pt x="233" y="8746"/>
                  </a:cubicBezTo>
                  <a:cubicBezTo>
                    <a:pt x="93" y="8931"/>
                    <a:pt x="0" y="9164"/>
                    <a:pt x="24" y="9396"/>
                  </a:cubicBezTo>
                  <a:cubicBezTo>
                    <a:pt x="72" y="9558"/>
                    <a:pt x="212" y="9596"/>
                    <a:pt x="323" y="9596"/>
                  </a:cubicBezTo>
                  <a:cubicBezTo>
                    <a:pt x="371" y="9596"/>
                    <a:pt x="414" y="9589"/>
                    <a:pt x="442" y="9582"/>
                  </a:cubicBezTo>
                  <a:cubicBezTo>
                    <a:pt x="767" y="9535"/>
                    <a:pt x="1045" y="9419"/>
                    <a:pt x="1324" y="9233"/>
                  </a:cubicBezTo>
                  <a:cubicBezTo>
                    <a:pt x="1603" y="9094"/>
                    <a:pt x="1905" y="8908"/>
                    <a:pt x="2160" y="8722"/>
                  </a:cubicBezTo>
                  <a:lnTo>
                    <a:pt x="2160" y="8722"/>
                  </a:lnTo>
                  <a:cubicBezTo>
                    <a:pt x="2160" y="8769"/>
                    <a:pt x="2137" y="8792"/>
                    <a:pt x="2137" y="8839"/>
                  </a:cubicBezTo>
                  <a:cubicBezTo>
                    <a:pt x="2117" y="9140"/>
                    <a:pt x="2426" y="9215"/>
                    <a:pt x="2601" y="9215"/>
                  </a:cubicBezTo>
                  <a:cubicBezTo>
                    <a:pt x="2628" y="9215"/>
                    <a:pt x="2652" y="9213"/>
                    <a:pt x="2671" y="9210"/>
                  </a:cubicBezTo>
                  <a:cubicBezTo>
                    <a:pt x="3112" y="9187"/>
                    <a:pt x="3530" y="9071"/>
                    <a:pt x="3925" y="8885"/>
                  </a:cubicBezTo>
                  <a:cubicBezTo>
                    <a:pt x="4250" y="8722"/>
                    <a:pt x="4575" y="8560"/>
                    <a:pt x="4877" y="8351"/>
                  </a:cubicBezTo>
                  <a:cubicBezTo>
                    <a:pt x="4877" y="8397"/>
                    <a:pt x="4901" y="8444"/>
                    <a:pt x="4924" y="8490"/>
                  </a:cubicBezTo>
                  <a:cubicBezTo>
                    <a:pt x="5000" y="8653"/>
                    <a:pt x="5127" y="8718"/>
                    <a:pt x="5280" y="8718"/>
                  </a:cubicBezTo>
                  <a:cubicBezTo>
                    <a:pt x="5825" y="8718"/>
                    <a:pt x="6706" y="7897"/>
                    <a:pt x="6851" y="7770"/>
                  </a:cubicBezTo>
                  <a:cubicBezTo>
                    <a:pt x="7432" y="7190"/>
                    <a:pt x="7966" y="6586"/>
                    <a:pt x="8431" y="5912"/>
                  </a:cubicBezTo>
                  <a:cubicBezTo>
                    <a:pt x="8709" y="5494"/>
                    <a:pt x="9034" y="5076"/>
                    <a:pt x="9290" y="4612"/>
                  </a:cubicBezTo>
                  <a:lnTo>
                    <a:pt x="9685" y="3962"/>
                  </a:lnTo>
                  <a:cubicBezTo>
                    <a:pt x="9801" y="3799"/>
                    <a:pt x="9894" y="3636"/>
                    <a:pt x="9963" y="3451"/>
                  </a:cubicBezTo>
                  <a:cubicBezTo>
                    <a:pt x="9987" y="3218"/>
                    <a:pt x="9638" y="2800"/>
                    <a:pt x="9476" y="2615"/>
                  </a:cubicBezTo>
                  <a:cubicBezTo>
                    <a:pt x="9330" y="2451"/>
                    <a:pt x="9071" y="2202"/>
                    <a:pt x="8887" y="2202"/>
                  </a:cubicBezTo>
                  <a:cubicBezTo>
                    <a:pt x="8836" y="2202"/>
                    <a:pt x="8791" y="2221"/>
                    <a:pt x="8756" y="2266"/>
                  </a:cubicBezTo>
                  <a:cubicBezTo>
                    <a:pt x="8640" y="2057"/>
                    <a:pt x="8454" y="1895"/>
                    <a:pt x="8222" y="1802"/>
                  </a:cubicBezTo>
                  <a:cubicBezTo>
                    <a:pt x="8222" y="1709"/>
                    <a:pt x="8222" y="1616"/>
                    <a:pt x="8175" y="1523"/>
                  </a:cubicBezTo>
                  <a:cubicBezTo>
                    <a:pt x="8222" y="1477"/>
                    <a:pt x="8245" y="1430"/>
                    <a:pt x="8245" y="1384"/>
                  </a:cubicBezTo>
                  <a:cubicBezTo>
                    <a:pt x="8287" y="1006"/>
                    <a:pt x="7721" y="1"/>
                    <a:pt x="73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24232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4306;p88">
              <a:extLst>
                <a:ext uri="{FF2B5EF4-FFF2-40B4-BE49-F238E27FC236}">
                  <a16:creationId xmlns:a16="http://schemas.microsoft.com/office/drawing/2014/main" id="{5100A6F0-9F00-4BF4-A61D-0ABF909074CE}"/>
                </a:ext>
              </a:extLst>
            </p:cNvPr>
            <p:cNvSpPr/>
            <p:nvPr/>
          </p:nvSpPr>
          <p:spPr>
            <a:xfrm>
              <a:off x="4371863" y="3734675"/>
              <a:ext cx="483650" cy="610225"/>
            </a:xfrm>
            <a:custGeom>
              <a:avLst/>
              <a:gdLst/>
              <a:ahLst/>
              <a:cxnLst/>
              <a:rect l="l" t="t" r="r" b="b"/>
              <a:pathLst>
                <a:path w="19346" h="24409" extrusionOk="0">
                  <a:moveTo>
                    <a:pt x="9173" y="1"/>
                  </a:moveTo>
                  <a:cubicBezTo>
                    <a:pt x="7014" y="3763"/>
                    <a:pt x="5574" y="9383"/>
                    <a:pt x="5179" y="11589"/>
                  </a:cubicBezTo>
                  <a:cubicBezTo>
                    <a:pt x="4993" y="12936"/>
                    <a:pt x="4668" y="14260"/>
                    <a:pt x="4180" y="15537"/>
                  </a:cubicBezTo>
                  <a:cubicBezTo>
                    <a:pt x="3158" y="17651"/>
                    <a:pt x="1928" y="19671"/>
                    <a:pt x="488" y="21529"/>
                  </a:cubicBezTo>
                  <a:cubicBezTo>
                    <a:pt x="93" y="22017"/>
                    <a:pt x="0" y="23666"/>
                    <a:pt x="1719" y="23991"/>
                  </a:cubicBezTo>
                  <a:cubicBezTo>
                    <a:pt x="2974" y="24237"/>
                    <a:pt x="4610" y="24409"/>
                    <a:pt x="6359" y="24409"/>
                  </a:cubicBezTo>
                  <a:cubicBezTo>
                    <a:pt x="9400" y="24409"/>
                    <a:pt x="12781" y="23890"/>
                    <a:pt x="15096" y="22342"/>
                  </a:cubicBezTo>
                  <a:cubicBezTo>
                    <a:pt x="19346" y="19486"/>
                    <a:pt x="18091" y="10986"/>
                    <a:pt x="18022" y="10057"/>
                  </a:cubicBezTo>
                  <a:cubicBezTo>
                    <a:pt x="17882" y="7688"/>
                    <a:pt x="18138" y="4065"/>
                    <a:pt x="18138" y="4065"/>
                  </a:cubicBezTo>
                  <a:cubicBezTo>
                    <a:pt x="16907" y="3229"/>
                    <a:pt x="15583" y="2509"/>
                    <a:pt x="14190" y="1928"/>
                  </a:cubicBezTo>
                  <a:cubicBezTo>
                    <a:pt x="12541" y="1255"/>
                    <a:pt x="10892" y="465"/>
                    <a:pt x="9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4307;p88">
              <a:extLst>
                <a:ext uri="{FF2B5EF4-FFF2-40B4-BE49-F238E27FC236}">
                  <a16:creationId xmlns:a16="http://schemas.microsoft.com/office/drawing/2014/main" id="{C1C6EBF2-6832-4D12-8180-28461306D01C}"/>
                </a:ext>
              </a:extLst>
            </p:cNvPr>
            <p:cNvSpPr/>
            <p:nvPr/>
          </p:nvSpPr>
          <p:spPr>
            <a:xfrm>
              <a:off x="4551263" y="3622925"/>
              <a:ext cx="306000" cy="281125"/>
            </a:xfrm>
            <a:custGeom>
              <a:avLst/>
              <a:gdLst/>
              <a:ahLst/>
              <a:cxnLst/>
              <a:rect l="l" t="t" r="r" b="b"/>
              <a:pathLst>
                <a:path w="12240" h="11245" extrusionOk="0">
                  <a:moveTo>
                    <a:pt x="6871" y="1"/>
                  </a:moveTo>
                  <a:cubicBezTo>
                    <a:pt x="6184" y="1"/>
                    <a:pt x="5413" y="133"/>
                    <a:pt x="4552" y="453"/>
                  </a:cubicBezTo>
                  <a:cubicBezTo>
                    <a:pt x="2323" y="1289"/>
                    <a:pt x="2021" y="3936"/>
                    <a:pt x="1115" y="6003"/>
                  </a:cubicBezTo>
                  <a:cubicBezTo>
                    <a:pt x="558" y="7234"/>
                    <a:pt x="0" y="7931"/>
                    <a:pt x="372" y="7977"/>
                  </a:cubicBezTo>
                  <a:cubicBezTo>
                    <a:pt x="414" y="7983"/>
                    <a:pt x="456" y="7985"/>
                    <a:pt x="498" y="7985"/>
                  </a:cubicBezTo>
                  <a:cubicBezTo>
                    <a:pt x="1173" y="7985"/>
                    <a:pt x="1683" y="7309"/>
                    <a:pt x="1872" y="7017"/>
                  </a:cubicBezTo>
                  <a:lnTo>
                    <a:pt x="1872" y="7017"/>
                  </a:lnTo>
                  <a:cubicBezTo>
                    <a:pt x="1693" y="7333"/>
                    <a:pt x="1318" y="8127"/>
                    <a:pt x="1928" y="8349"/>
                  </a:cubicBezTo>
                  <a:cubicBezTo>
                    <a:pt x="1993" y="8372"/>
                    <a:pt x="2059" y="8382"/>
                    <a:pt x="2123" y="8382"/>
                  </a:cubicBezTo>
                  <a:cubicBezTo>
                    <a:pt x="2513" y="8382"/>
                    <a:pt x="2870" y="7998"/>
                    <a:pt x="3089" y="7699"/>
                  </a:cubicBezTo>
                  <a:lnTo>
                    <a:pt x="3089" y="7699"/>
                  </a:lnTo>
                  <a:cubicBezTo>
                    <a:pt x="2903" y="8047"/>
                    <a:pt x="2810" y="8535"/>
                    <a:pt x="3321" y="8790"/>
                  </a:cubicBezTo>
                  <a:cubicBezTo>
                    <a:pt x="3427" y="8839"/>
                    <a:pt x="3528" y="8861"/>
                    <a:pt x="3626" y="8861"/>
                  </a:cubicBezTo>
                  <a:cubicBezTo>
                    <a:pt x="4171" y="8861"/>
                    <a:pt x="4577" y="8184"/>
                    <a:pt x="4715" y="7908"/>
                  </a:cubicBezTo>
                  <a:lnTo>
                    <a:pt x="4715" y="7908"/>
                  </a:lnTo>
                  <a:cubicBezTo>
                    <a:pt x="4575" y="8233"/>
                    <a:pt x="4273" y="9046"/>
                    <a:pt x="4877" y="9371"/>
                  </a:cubicBezTo>
                  <a:cubicBezTo>
                    <a:pt x="4958" y="9410"/>
                    <a:pt x="5038" y="9427"/>
                    <a:pt x="5116" y="9427"/>
                  </a:cubicBezTo>
                  <a:cubicBezTo>
                    <a:pt x="5782" y="9427"/>
                    <a:pt x="6340" y="8164"/>
                    <a:pt x="6340" y="8163"/>
                  </a:cubicBezTo>
                  <a:lnTo>
                    <a:pt x="6340" y="8163"/>
                  </a:lnTo>
                  <a:cubicBezTo>
                    <a:pt x="6340" y="8164"/>
                    <a:pt x="5876" y="9719"/>
                    <a:pt x="6573" y="9998"/>
                  </a:cubicBezTo>
                  <a:cubicBezTo>
                    <a:pt x="6633" y="10022"/>
                    <a:pt x="6694" y="10033"/>
                    <a:pt x="6755" y="10033"/>
                  </a:cubicBezTo>
                  <a:cubicBezTo>
                    <a:pt x="7393" y="10033"/>
                    <a:pt x="8012" y="8814"/>
                    <a:pt x="8012" y="8814"/>
                  </a:cubicBezTo>
                  <a:lnTo>
                    <a:pt x="8012" y="8814"/>
                  </a:lnTo>
                  <a:cubicBezTo>
                    <a:pt x="8012" y="8814"/>
                    <a:pt x="7780" y="10277"/>
                    <a:pt x="8430" y="10509"/>
                  </a:cubicBezTo>
                  <a:cubicBezTo>
                    <a:pt x="8485" y="10528"/>
                    <a:pt x="8540" y="10537"/>
                    <a:pt x="8595" y="10537"/>
                  </a:cubicBezTo>
                  <a:cubicBezTo>
                    <a:pt x="9203" y="10537"/>
                    <a:pt x="9847" y="9464"/>
                    <a:pt x="9847" y="9464"/>
                  </a:cubicBezTo>
                  <a:cubicBezTo>
                    <a:pt x="9847" y="9464"/>
                    <a:pt x="10149" y="10973"/>
                    <a:pt x="10753" y="11206"/>
                  </a:cubicBezTo>
                  <a:cubicBezTo>
                    <a:pt x="10817" y="11232"/>
                    <a:pt x="10873" y="11244"/>
                    <a:pt x="10922" y="11244"/>
                  </a:cubicBezTo>
                  <a:cubicBezTo>
                    <a:pt x="11349" y="11244"/>
                    <a:pt x="11224" y="10292"/>
                    <a:pt x="11287" y="9208"/>
                  </a:cubicBezTo>
                  <a:cubicBezTo>
                    <a:pt x="11450" y="7165"/>
                    <a:pt x="12239" y="4238"/>
                    <a:pt x="11380" y="2752"/>
                  </a:cubicBezTo>
                  <a:cubicBezTo>
                    <a:pt x="10972" y="2048"/>
                    <a:pt x="9576" y="1"/>
                    <a:pt x="6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4308;p88">
              <a:extLst>
                <a:ext uri="{FF2B5EF4-FFF2-40B4-BE49-F238E27FC236}">
                  <a16:creationId xmlns:a16="http://schemas.microsoft.com/office/drawing/2014/main" id="{11ED0402-6E40-4F97-805D-4A7CE7F7AFD1}"/>
                </a:ext>
              </a:extLst>
            </p:cNvPr>
            <p:cNvSpPr/>
            <p:nvPr/>
          </p:nvSpPr>
          <p:spPr>
            <a:xfrm>
              <a:off x="4623813" y="4352125"/>
              <a:ext cx="99325" cy="190975"/>
            </a:xfrm>
            <a:custGeom>
              <a:avLst/>
              <a:gdLst/>
              <a:ahLst/>
              <a:cxnLst/>
              <a:rect l="l" t="t" r="r" b="b"/>
              <a:pathLst>
                <a:path w="3973" h="7639" extrusionOk="0">
                  <a:moveTo>
                    <a:pt x="210" y="5935"/>
                  </a:moveTo>
                  <a:cubicBezTo>
                    <a:pt x="184" y="5935"/>
                    <a:pt x="162" y="5942"/>
                    <a:pt x="144" y="5953"/>
                  </a:cubicBezTo>
                  <a:lnTo>
                    <a:pt x="144" y="5953"/>
                  </a:lnTo>
                  <a:cubicBezTo>
                    <a:pt x="177" y="5946"/>
                    <a:pt x="339" y="5935"/>
                    <a:pt x="210" y="5935"/>
                  </a:cubicBezTo>
                  <a:close/>
                  <a:moveTo>
                    <a:pt x="144" y="5953"/>
                  </a:moveTo>
                  <a:cubicBezTo>
                    <a:pt x="138" y="5954"/>
                    <a:pt x="136" y="5955"/>
                    <a:pt x="139" y="5956"/>
                  </a:cubicBezTo>
                  <a:lnTo>
                    <a:pt x="139" y="5956"/>
                  </a:lnTo>
                  <a:cubicBezTo>
                    <a:pt x="141" y="5955"/>
                    <a:pt x="142" y="5954"/>
                    <a:pt x="144" y="5953"/>
                  </a:cubicBezTo>
                  <a:close/>
                  <a:moveTo>
                    <a:pt x="1133" y="1"/>
                  </a:moveTo>
                  <a:cubicBezTo>
                    <a:pt x="854" y="1"/>
                    <a:pt x="581" y="53"/>
                    <a:pt x="559" y="152"/>
                  </a:cubicBezTo>
                  <a:cubicBezTo>
                    <a:pt x="442" y="640"/>
                    <a:pt x="884" y="5076"/>
                    <a:pt x="907" y="5958"/>
                  </a:cubicBezTo>
                  <a:lnTo>
                    <a:pt x="884" y="5958"/>
                  </a:lnTo>
                  <a:cubicBezTo>
                    <a:pt x="768" y="5947"/>
                    <a:pt x="657" y="5941"/>
                    <a:pt x="547" y="5941"/>
                  </a:cubicBezTo>
                  <a:cubicBezTo>
                    <a:pt x="437" y="5941"/>
                    <a:pt x="326" y="5947"/>
                    <a:pt x="210" y="5958"/>
                  </a:cubicBezTo>
                  <a:cubicBezTo>
                    <a:pt x="165" y="5958"/>
                    <a:pt x="145" y="5957"/>
                    <a:pt x="139" y="5956"/>
                  </a:cubicBezTo>
                  <a:lnTo>
                    <a:pt x="139" y="5956"/>
                  </a:lnTo>
                  <a:cubicBezTo>
                    <a:pt x="1" y="6053"/>
                    <a:pt x="82" y="6454"/>
                    <a:pt x="164" y="6516"/>
                  </a:cubicBezTo>
                  <a:cubicBezTo>
                    <a:pt x="210" y="6562"/>
                    <a:pt x="309" y="6574"/>
                    <a:pt x="410" y="6574"/>
                  </a:cubicBezTo>
                  <a:cubicBezTo>
                    <a:pt x="512" y="6574"/>
                    <a:pt x="617" y="6562"/>
                    <a:pt x="675" y="6562"/>
                  </a:cubicBezTo>
                  <a:cubicBezTo>
                    <a:pt x="907" y="6585"/>
                    <a:pt x="1139" y="6609"/>
                    <a:pt x="1348" y="6655"/>
                  </a:cubicBezTo>
                  <a:cubicBezTo>
                    <a:pt x="1720" y="6887"/>
                    <a:pt x="2022" y="7212"/>
                    <a:pt x="2370" y="7491"/>
                  </a:cubicBezTo>
                  <a:cubicBezTo>
                    <a:pt x="2441" y="7548"/>
                    <a:pt x="2580" y="7638"/>
                    <a:pt x="2688" y="7638"/>
                  </a:cubicBezTo>
                  <a:cubicBezTo>
                    <a:pt x="2759" y="7638"/>
                    <a:pt x="2816" y="7600"/>
                    <a:pt x="2834" y="7491"/>
                  </a:cubicBezTo>
                  <a:cubicBezTo>
                    <a:pt x="2811" y="7282"/>
                    <a:pt x="2718" y="7073"/>
                    <a:pt x="2579" y="6910"/>
                  </a:cubicBezTo>
                  <a:lnTo>
                    <a:pt x="2579" y="6910"/>
                  </a:lnTo>
                  <a:cubicBezTo>
                    <a:pt x="2720" y="6946"/>
                    <a:pt x="3302" y="7182"/>
                    <a:pt x="3636" y="7182"/>
                  </a:cubicBezTo>
                  <a:cubicBezTo>
                    <a:pt x="3742" y="7182"/>
                    <a:pt x="3823" y="7158"/>
                    <a:pt x="3856" y="7096"/>
                  </a:cubicBezTo>
                  <a:cubicBezTo>
                    <a:pt x="3972" y="6818"/>
                    <a:pt x="3067" y="6446"/>
                    <a:pt x="2904" y="6400"/>
                  </a:cubicBezTo>
                  <a:cubicBezTo>
                    <a:pt x="2937" y="6400"/>
                    <a:pt x="2982" y="6400"/>
                    <a:pt x="3035" y="6400"/>
                  </a:cubicBezTo>
                  <a:cubicBezTo>
                    <a:pt x="3246" y="6400"/>
                    <a:pt x="3573" y="6386"/>
                    <a:pt x="3647" y="6237"/>
                  </a:cubicBezTo>
                  <a:cubicBezTo>
                    <a:pt x="3763" y="6074"/>
                    <a:pt x="3415" y="5958"/>
                    <a:pt x="3322" y="5912"/>
                  </a:cubicBezTo>
                  <a:cubicBezTo>
                    <a:pt x="3117" y="5849"/>
                    <a:pt x="2888" y="5828"/>
                    <a:pt x="2654" y="5828"/>
                  </a:cubicBezTo>
                  <a:cubicBezTo>
                    <a:pt x="2277" y="5828"/>
                    <a:pt x="1886" y="5883"/>
                    <a:pt x="1557" y="5912"/>
                  </a:cubicBezTo>
                  <a:cubicBezTo>
                    <a:pt x="1162" y="4797"/>
                    <a:pt x="1720" y="431"/>
                    <a:pt x="1743" y="199"/>
                  </a:cubicBezTo>
                  <a:cubicBezTo>
                    <a:pt x="1755" y="65"/>
                    <a:pt x="1441" y="1"/>
                    <a:pt x="11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4309;p88">
              <a:extLst>
                <a:ext uri="{FF2B5EF4-FFF2-40B4-BE49-F238E27FC236}">
                  <a16:creationId xmlns:a16="http://schemas.microsoft.com/office/drawing/2014/main" id="{4BFC0289-092C-4495-BA11-55C9A526F941}"/>
                </a:ext>
              </a:extLst>
            </p:cNvPr>
            <p:cNvSpPr/>
            <p:nvPr/>
          </p:nvSpPr>
          <p:spPr>
            <a:xfrm>
              <a:off x="4505238" y="4352125"/>
              <a:ext cx="98875" cy="190975"/>
            </a:xfrm>
            <a:custGeom>
              <a:avLst/>
              <a:gdLst/>
              <a:ahLst/>
              <a:cxnLst/>
              <a:rect l="l" t="t" r="r" b="b"/>
              <a:pathLst>
                <a:path w="3955" h="7639" extrusionOk="0">
                  <a:moveTo>
                    <a:pt x="192" y="5935"/>
                  </a:moveTo>
                  <a:cubicBezTo>
                    <a:pt x="170" y="5935"/>
                    <a:pt x="150" y="5941"/>
                    <a:pt x="134" y="5952"/>
                  </a:cubicBezTo>
                  <a:lnTo>
                    <a:pt x="134" y="5952"/>
                  </a:lnTo>
                  <a:cubicBezTo>
                    <a:pt x="180" y="5945"/>
                    <a:pt x="313" y="5935"/>
                    <a:pt x="192" y="5935"/>
                  </a:cubicBezTo>
                  <a:close/>
                  <a:moveTo>
                    <a:pt x="134" y="5952"/>
                  </a:moveTo>
                  <a:cubicBezTo>
                    <a:pt x="120" y="5954"/>
                    <a:pt x="114" y="5956"/>
                    <a:pt x="127" y="5957"/>
                  </a:cubicBezTo>
                  <a:lnTo>
                    <a:pt x="127" y="5957"/>
                  </a:lnTo>
                  <a:cubicBezTo>
                    <a:pt x="129" y="5955"/>
                    <a:pt x="132" y="5953"/>
                    <a:pt x="134" y="5952"/>
                  </a:cubicBezTo>
                  <a:close/>
                  <a:moveTo>
                    <a:pt x="1115" y="1"/>
                  </a:moveTo>
                  <a:cubicBezTo>
                    <a:pt x="836" y="1"/>
                    <a:pt x="563" y="53"/>
                    <a:pt x="541" y="152"/>
                  </a:cubicBezTo>
                  <a:cubicBezTo>
                    <a:pt x="425" y="640"/>
                    <a:pt x="866" y="5076"/>
                    <a:pt x="889" y="5958"/>
                  </a:cubicBezTo>
                  <a:lnTo>
                    <a:pt x="866" y="5958"/>
                  </a:lnTo>
                  <a:cubicBezTo>
                    <a:pt x="761" y="5947"/>
                    <a:pt x="651" y="5941"/>
                    <a:pt x="538" y="5941"/>
                  </a:cubicBezTo>
                  <a:cubicBezTo>
                    <a:pt x="425" y="5941"/>
                    <a:pt x="308" y="5947"/>
                    <a:pt x="192" y="5958"/>
                  </a:cubicBezTo>
                  <a:cubicBezTo>
                    <a:pt x="157" y="5958"/>
                    <a:pt x="136" y="5958"/>
                    <a:pt x="127" y="5957"/>
                  </a:cubicBezTo>
                  <a:lnTo>
                    <a:pt x="127" y="5957"/>
                  </a:lnTo>
                  <a:cubicBezTo>
                    <a:pt x="1" y="6055"/>
                    <a:pt x="64" y="6455"/>
                    <a:pt x="146" y="6516"/>
                  </a:cubicBezTo>
                  <a:cubicBezTo>
                    <a:pt x="192" y="6562"/>
                    <a:pt x="291" y="6574"/>
                    <a:pt x="393" y="6574"/>
                  </a:cubicBezTo>
                  <a:cubicBezTo>
                    <a:pt x="494" y="6574"/>
                    <a:pt x="599" y="6562"/>
                    <a:pt x="657" y="6562"/>
                  </a:cubicBezTo>
                  <a:cubicBezTo>
                    <a:pt x="889" y="6585"/>
                    <a:pt x="1121" y="6609"/>
                    <a:pt x="1353" y="6655"/>
                  </a:cubicBezTo>
                  <a:cubicBezTo>
                    <a:pt x="1725" y="6887"/>
                    <a:pt x="2027" y="7212"/>
                    <a:pt x="2375" y="7491"/>
                  </a:cubicBezTo>
                  <a:cubicBezTo>
                    <a:pt x="2446" y="7548"/>
                    <a:pt x="2585" y="7638"/>
                    <a:pt x="2689" y="7638"/>
                  </a:cubicBezTo>
                  <a:cubicBezTo>
                    <a:pt x="2755" y="7638"/>
                    <a:pt x="2807" y="7600"/>
                    <a:pt x="2817" y="7491"/>
                  </a:cubicBezTo>
                  <a:cubicBezTo>
                    <a:pt x="2793" y="7282"/>
                    <a:pt x="2724" y="7073"/>
                    <a:pt x="2584" y="6910"/>
                  </a:cubicBezTo>
                  <a:lnTo>
                    <a:pt x="2584" y="6910"/>
                  </a:lnTo>
                  <a:cubicBezTo>
                    <a:pt x="2725" y="6946"/>
                    <a:pt x="3294" y="7182"/>
                    <a:pt x="3622" y="7182"/>
                  </a:cubicBezTo>
                  <a:cubicBezTo>
                    <a:pt x="3725" y="7182"/>
                    <a:pt x="3805" y="7158"/>
                    <a:pt x="3838" y="7096"/>
                  </a:cubicBezTo>
                  <a:cubicBezTo>
                    <a:pt x="3955" y="6818"/>
                    <a:pt x="3049" y="6446"/>
                    <a:pt x="2886" y="6400"/>
                  </a:cubicBezTo>
                  <a:cubicBezTo>
                    <a:pt x="2923" y="6400"/>
                    <a:pt x="2972" y="6400"/>
                    <a:pt x="3026" y="6400"/>
                  </a:cubicBezTo>
                  <a:cubicBezTo>
                    <a:pt x="3244" y="6400"/>
                    <a:pt x="3560" y="6386"/>
                    <a:pt x="3653" y="6237"/>
                  </a:cubicBezTo>
                  <a:cubicBezTo>
                    <a:pt x="3746" y="6074"/>
                    <a:pt x="3397" y="5958"/>
                    <a:pt x="3304" y="5912"/>
                  </a:cubicBezTo>
                  <a:cubicBezTo>
                    <a:pt x="3099" y="5849"/>
                    <a:pt x="2870" y="5828"/>
                    <a:pt x="2636" y="5828"/>
                  </a:cubicBezTo>
                  <a:cubicBezTo>
                    <a:pt x="2259" y="5828"/>
                    <a:pt x="1868" y="5883"/>
                    <a:pt x="1539" y="5912"/>
                  </a:cubicBezTo>
                  <a:cubicBezTo>
                    <a:pt x="1144" y="4797"/>
                    <a:pt x="1702" y="431"/>
                    <a:pt x="1725" y="199"/>
                  </a:cubicBezTo>
                  <a:cubicBezTo>
                    <a:pt x="1737" y="65"/>
                    <a:pt x="1423" y="1"/>
                    <a:pt x="11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4310;p88">
              <a:extLst>
                <a:ext uri="{FF2B5EF4-FFF2-40B4-BE49-F238E27FC236}">
                  <a16:creationId xmlns:a16="http://schemas.microsoft.com/office/drawing/2014/main" id="{8D9AE730-D7CE-46B6-86D6-9EFDABCE7245}"/>
                </a:ext>
              </a:extLst>
            </p:cNvPr>
            <p:cNvSpPr/>
            <p:nvPr/>
          </p:nvSpPr>
          <p:spPr>
            <a:xfrm>
              <a:off x="4616288" y="4285675"/>
              <a:ext cx="69100" cy="95225"/>
            </a:xfrm>
            <a:custGeom>
              <a:avLst/>
              <a:gdLst/>
              <a:ahLst/>
              <a:cxnLst/>
              <a:rect l="l" t="t" r="r" b="b"/>
              <a:pathLst>
                <a:path w="2764" h="3809" extrusionOk="0">
                  <a:moveTo>
                    <a:pt x="186" y="0"/>
                  </a:moveTo>
                  <a:lnTo>
                    <a:pt x="186" y="0"/>
                  </a:lnTo>
                  <a:cubicBezTo>
                    <a:pt x="0" y="1045"/>
                    <a:pt x="325" y="3809"/>
                    <a:pt x="1463" y="3809"/>
                  </a:cubicBezTo>
                  <a:cubicBezTo>
                    <a:pt x="2601" y="3809"/>
                    <a:pt x="2671" y="465"/>
                    <a:pt x="2764" y="70"/>
                  </a:cubicBezTo>
                  <a:lnTo>
                    <a:pt x="1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4311;p88">
              <a:extLst>
                <a:ext uri="{FF2B5EF4-FFF2-40B4-BE49-F238E27FC236}">
                  <a16:creationId xmlns:a16="http://schemas.microsoft.com/office/drawing/2014/main" id="{31494060-298C-4CEE-BCCA-54A85DA95E45}"/>
                </a:ext>
              </a:extLst>
            </p:cNvPr>
            <p:cNvSpPr/>
            <p:nvPr/>
          </p:nvSpPr>
          <p:spPr>
            <a:xfrm>
              <a:off x="4819488" y="3681625"/>
              <a:ext cx="33700" cy="31100"/>
            </a:xfrm>
            <a:custGeom>
              <a:avLst/>
              <a:gdLst/>
              <a:ahLst/>
              <a:cxnLst/>
              <a:rect l="l" t="t" r="r" b="b"/>
              <a:pathLst>
                <a:path w="1348" h="1244" extrusionOk="0">
                  <a:moveTo>
                    <a:pt x="632" y="0"/>
                  </a:moveTo>
                  <a:cubicBezTo>
                    <a:pt x="435" y="0"/>
                    <a:pt x="247" y="110"/>
                    <a:pt x="140" y="288"/>
                  </a:cubicBezTo>
                  <a:cubicBezTo>
                    <a:pt x="1" y="520"/>
                    <a:pt x="47" y="822"/>
                    <a:pt x="233" y="1031"/>
                  </a:cubicBezTo>
                  <a:cubicBezTo>
                    <a:pt x="371" y="1169"/>
                    <a:pt x="561" y="1243"/>
                    <a:pt x="754" y="1243"/>
                  </a:cubicBezTo>
                  <a:cubicBezTo>
                    <a:pt x="821" y="1243"/>
                    <a:pt x="888" y="1235"/>
                    <a:pt x="953" y="1217"/>
                  </a:cubicBezTo>
                  <a:cubicBezTo>
                    <a:pt x="1069" y="1170"/>
                    <a:pt x="1185" y="1101"/>
                    <a:pt x="1255" y="985"/>
                  </a:cubicBezTo>
                  <a:cubicBezTo>
                    <a:pt x="1348" y="776"/>
                    <a:pt x="1324" y="497"/>
                    <a:pt x="1162" y="311"/>
                  </a:cubicBezTo>
                  <a:cubicBezTo>
                    <a:pt x="1069" y="195"/>
                    <a:pt x="953" y="79"/>
                    <a:pt x="813" y="32"/>
                  </a:cubicBezTo>
                  <a:cubicBezTo>
                    <a:pt x="754" y="11"/>
                    <a:pt x="692" y="0"/>
                    <a:pt x="6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4312;p88">
              <a:extLst>
                <a:ext uri="{FF2B5EF4-FFF2-40B4-BE49-F238E27FC236}">
                  <a16:creationId xmlns:a16="http://schemas.microsoft.com/office/drawing/2014/main" id="{8D3BE6BA-A121-4ECC-8A94-D9499C81ADB7}"/>
                </a:ext>
              </a:extLst>
            </p:cNvPr>
            <p:cNvSpPr/>
            <p:nvPr/>
          </p:nvSpPr>
          <p:spPr>
            <a:xfrm>
              <a:off x="4709763" y="3678750"/>
              <a:ext cx="40075" cy="37100"/>
            </a:xfrm>
            <a:custGeom>
              <a:avLst/>
              <a:gdLst/>
              <a:ahLst/>
              <a:cxnLst/>
              <a:rect l="l" t="t" r="r" b="b"/>
              <a:pathLst>
                <a:path w="1603" h="1484" extrusionOk="0">
                  <a:moveTo>
                    <a:pt x="735" y="0"/>
                  </a:moveTo>
                  <a:cubicBezTo>
                    <a:pt x="489" y="0"/>
                    <a:pt x="266" y="123"/>
                    <a:pt x="140" y="356"/>
                  </a:cubicBezTo>
                  <a:cubicBezTo>
                    <a:pt x="0" y="635"/>
                    <a:pt x="24" y="984"/>
                    <a:pt x="256" y="1216"/>
                  </a:cubicBezTo>
                  <a:cubicBezTo>
                    <a:pt x="411" y="1388"/>
                    <a:pt x="642" y="1484"/>
                    <a:pt x="875" y="1484"/>
                  </a:cubicBezTo>
                  <a:cubicBezTo>
                    <a:pt x="956" y="1484"/>
                    <a:pt x="1037" y="1472"/>
                    <a:pt x="1115" y="1448"/>
                  </a:cubicBezTo>
                  <a:cubicBezTo>
                    <a:pt x="1278" y="1402"/>
                    <a:pt x="1394" y="1309"/>
                    <a:pt x="1487" y="1169"/>
                  </a:cubicBezTo>
                  <a:cubicBezTo>
                    <a:pt x="1603" y="914"/>
                    <a:pt x="1556" y="589"/>
                    <a:pt x="1371" y="380"/>
                  </a:cubicBezTo>
                  <a:cubicBezTo>
                    <a:pt x="1254" y="217"/>
                    <a:pt x="1115" y="101"/>
                    <a:pt x="952" y="31"/>
                  </a:cubicBezTo>
                  <a:cubicBezTo>
                    <a:pt x="879" y="10"/>
                    <a:pt x="806" y="0"/>
                    <a:pt x="7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4313;p88">
              <a:extLst>
                <a:ext uri="{FF2B5EF4-FFF2-40B4-BE49-F238E27FC236}">
                  <a16:creationId xmlns:a16="http://schemas.microsoft.com/office/drawing/2014/main" id="{7389F333-A340-43E0-B6E0-7F181645B90F}"/>
                </a:ext>
              </a:extLst>
            </p:cNvPr>
            <p:cNvSpPr/>
            <p:nvPr/>
          </p:nvSpPr>
          <p:spPr>
            <a:xfrm>
              <a:off x="4274888" y="3857900"/>
              <a:ext cx="411100" cy="368325"/>
            </a:xfrm>
            <a:custGeom>
              <a:avLst/>
              <a:gdLst/>
              <a:ahLst/>
              <a:cxnLst/>
              <a:rect l="l" t="t" r="r" b="b"/>
              <a:pathLst>
                <a:path w="16444" h="14733" extrusionOk="0">
                  <a:moveTo>
                    <a:pt x="12924" y="1"/>
                  </a:moveTo>
                  <a:cubicBezTo>
                    <a:pt x="12407" y="1"/>
                    <a:pt x="11836" y="177"/>
                    <a:pt x="11218" y="599"/>
                  </a:cubicBezTo>
                  <a:cubicBezTo>
                    <a:pt x="9197" y="1969"/>
                    <a:pt x="8338" y="4408"/>
                    <a:pt x="7618" y="6567"/>
                  </a:cubicBezTo>
                  <a:cubicBezTo>
                    <a:pt x="6875" y="8751"/>
                    <a:pt x="6619" y="10910"/>
                    <a:pt x="4460" y="12281"/>
                  </a:cubicBezTo>
                  <a:cubicBezTo>
                    <a:pt x="3438" y="12931"/>
                    <a:pt x="1" y="14348"/>
                    <a:pt x="3507" y="14696"/>
                  </a:cubicBezTo>
                  <a:cubicBezTo>
                    <a:pt x="3960" y="14721"/>
                    <a:pt x="4394" y="14733"/>
                    <a:pt x="4811" y="14733"/>
                  </a:cubicBezTo>
                  <a:cubicBezTo>
                    <a:pt x="12207" y="14733"/>
                    <a:pt x="14152" y="10991"/>
                    <a:pt x="15119" y="9122"/>
                  </a:cubicBezTo>
                  <a:cubicBezTo>
                    <a:pt x="15746" y="7891"/>
                    <a:pt x="16443" y="5731"/>
                    <a:pt x="16211" y="3757"/>
                  </a:cubicBezTo>
                  <a:cubicBezTo>
                    <a:pt x="16046" y="2457"/>
                    <a:pt x="14855" y="1"/>
                    <a:pt x="129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4314;p88">
              <a:extLst>
                <a:ext uri="{FF2B5EF4-FFF2-40B4-BE49-F238E27FC236}">
                  <a16:creationId xmlns:a16="http://schemas.microsoft.com/office/drawing/2014/main" id="{EA9E3D14-88A3-49D8-9E30-01F920554599}"/>
                </a:ext>
              </a:extLst>
            </p:cNvPr>
            <p:cNvSpPr/>
            <p:nvPr/>
          </p:nvSpPr>
          <p:spPr>
            <a:xfrm>
              <a:off x="4499013" y="4296125"/>
              <a:ext cx="69100" cy="95225"/>
            </a:xfrm>
            <a:custGeom>
              <a:avLst/>
              <a:gdLst/>
              <a:ahLst/>
              <a:cxnLst/>
              <a:rect l="l" t="t" r="r" b="b"/>
              <a:pathLst>
                <a:path w="2764" h="3809" extrusionOk="0">
                  <a:moveTo>
                    <a:pt x="186" y="0"/>
                  </a:moveTo>
                  <a:cubicBezTo>
                    <a:pt x="0" y="1022"/>
                    <a:pt x="325" y="3809"/>
                    <a:pt x="1463" y="3809"/>
                  </a:cubicBezTo>
                  <a:cubicBezTo>
                    <a:pt x="2601" y="3809"/>
                    <a:pt x="2671" y="465"/>
                    <a:pt x="2764" y="70"/>
                  </a:cubicBezTo>
                  <a:lnTo>
                    <a:pt x="1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4315;p88">
              <a:extLst>
                <a:ext uri="{FF2B5EF4-FFF2-40B4-BE49-F238E27FC236}">
                  <a16:creationId xmlns:a16="http://schemas.microsoft.com/office/drawing/2014/main" id="{6D9BDC4C-A8FB-45CD-A0A4-C4988C0A4A4C}"/>
                </a:ext>
              </a:extLst>
            </p:cNvPr>
            <p:cNvSpPr/>
            <p:nvPr/>
          </p:nvSpPr>
          <p:spPr>
            <a:xfrm>
              <a:off x="4764913" y="3716675"/>
              <a:ext cx="142275" cy="101625"/>
            </a:xfrm>
            <a:custGeom>
              <a:avLst/>
              <a:gdLst/>
              <a:ahLst/>
              <a:cxnLst/>
              <a:rect l="l" t="t" r="r" b="b"/>
              <a:pathLst>
                <a:path w="5691" h="4065" extrusionOk="0">
                  <a:moveTo>
                    <a:pt x="2207" y="1"/>
                  </a:moveTo>
                  <a:cubicBezTo>
                    <a:pt x="1231" y="1"/>
                    <a:pt x="837" y="999"/>
                    <a:pt x="1" y="1162"/>
                  </a:cubicBezTo>
                  <a:cubicBezTo>
                    <a:pt x="558" y="1650"/>
                    <a:pt x="628" y="2927"/>
                    <a:pt x="1301" y="3252"/>
                  </a:cubicBezTo>
                  <a:cubicBezTo>
                    <a:pt x="1697" y="3433"/>
                    <a:pt x="2002" y="3496"/>
                    <a:pt x="2252" y="3496"/>
                  </a:cubicBezTo>
                  <a:cubicBezTo>
                    <a:pt x="2816" y="3496"/>
                    <a:pt x="3098" y="3175"/>
                    <a:pt x="3512" y="3175"/>
                  </a:cubicBezTo>
                  <a:cubicBezTo>
                    <a:pt x="3548" y="3175"/>
                    <a:pt x="3585" y="3177"/>
                    <a:pt x="3624" y="3182"/>
                  </a:cubicBezTo>
                  <a:cubicBezTo>
                    <a:pt x="4297" y="3275"/>
                    <a:pt x="4413" y="3484"/>
                    <a:pt x="4785" y="4065"/>
                  </a:cubicBezTo>
                  <a:cubicBezTo>
                    <a:pt x="5690" y="2184"/>
                    <a:pt x="4297" y="1"/>
                    <a:pt x="22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4316;p88">
              <a:extLst>
                <a:ext uri="{FF2B5EF4-FFF2-40B4-BE49-F238E27FC236}">
                  <a16:creationId xmlns:a16="http://schemas.microsoft.com/office/drawing/2014/main" id="{773D17DF-2A39-469E-A9F8-1941933E541D}"/>
                </a:ext>
              </a:extLst>
            </p:cNvPr>
            <p:cNvSpPr/>
            <p:nvPr/>
          </p:nvSpPr>
          <p:spPr>
            <a:xfrm>
              <a:off x="4764913" y="3744550"/>
              <a:ext cx="119625" cy="73750"/>
            </a:xfrm>
            <a:custGeom>
              <a:avLst/>
              <a:gdLst/>
              <a:ahLst/>
              <a:cxnLst/>
              <a:rect l="l" t="t" r="r" b="b"/>
              <a:pathLst>
                <a:path w="4785" h="2950" extrusionOk="0">
                  <a:moveTo>
                    <a:pt x="938" y="1"/>
                  </a:moveTo>
                  <a:cubicBezTo>
                    <a:pt x="647" y="1"/>
                    <a:pt x="335" y="16"/>
                    <a:pt x="1" y="47"/>
                  </a:cubicBezTo>
                  <a:cubicBezTo>
                    <a:pt x="558" y="535"/>
                    <a:pt x="628" y="1812"/>
                    <a:pt x="1301" y="2137"/>
                  </a:cubicBezTo>
                  <a:cubicBezTo>
                    <a:pt x="1697" y="2318"/>
                    <a:pt x="2002" y="2381"/>
                    <a:pt x="2252" y="2381"/>
                  </a:cubicBezTo>
                  <a:cubicBezTo>
                    <a:pt x="2816" y="2381"/>
                    <a:pt x="3098" y="2060"/>
                    <a:pt x="3512" y="2060"/>
                  </a:cubicBezTo>
                  <a:cubicBezTo>
                    <a:pt x="3548" y="2060"/>
                    <a:pt x="3585" y="2062"/>
                    <a:pt x="3624" y="2067"/>
                  </a:cubicBezTo>
                  <a:cubicBezTo>
                    <a:pt x="4297" y="2160"/>
                    <a:pt x="4413" y="2369"/>
                    <a:pt x="4785" y="2950"/>
                  </a:cubicBezTo>
                  <a:cubicBezTo>
                    <a:pt x="4679" y="1533"/>
                    <a:pt x="3899" y="1"/>
                    <a:pt x="9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2" name="Google Shape;4317;p88">
            <a:extLst>
              <a:ext uri="{FF2B5EF4-FFF2-40B4-BE49-F238E27FC236}">
                <a16:creationId xmlns:a16="http://schemas.microsoft.com/office/drawing/2014/main" id="{AFCA6D8F-EAB2-4C48-B053-3BEF81887207}"/>
              </a:ext>
            </a:extLst>
          </p:cNvPr>
          <p:cNvGrpSpPr/>
          <p:nvPr/>
        </p:nvGrpSpPr>
        <p:grpSpPr>
          <a:xfrm>
            <a:off x="8549727" y="2240581"/>
            <a:ext cx="1391900" cy="1601200"/>
            <a:chOff x="4533125" y="3085750"/>
            <a:chExt cx="1043925" cy="1200900"/>
          </a:xfrm>
        </p:grpSpPr>
        <p:sp>
          <p:nvSpPr>
            <p:cNvPr id="33" name="Google Shape;4318;p88">
              <a:extLst>
                <a:ext uri="{FF2B5EF4-FFF2-40B4-BE49-F238E27FC236}">
                  <a16:creationId xmlns:a16="http://schemas.microsoft.com/office/drawing/2014/main" id="{C13A13A3-6C0D-424C-9BAE-4DF60F6FD16E}"/>
                </a:ext>
              </a:extLst>
            </p:cNvPr>
            <p:cNvSpPr/>
            <p:nvPr/>
          </p:nvSpPr>
          <p:spPr>
            <a:xfrm>
              <a:off x="4533125" y="3085750"/>
              <a:ext cx="1043925" cy="1200900"/>
            </a:xfrm>
            <a:custGeom>
              <a:avLst/>
              <a:gdLst/>
              <a:ahLst/>
              <a:cxnLst/>
              <a:rect l="l" t="t" r="r" b="b"/>
              <a:pathLst>
                <a:path w="41757" h="48036" extrusionOk="0">
                  <a:moveTo>
                    <a:pt x="32439" y="0"/>
                  </a:moveTo>
                  <a:cubicBezTo>
                    <a:pt x="31262" y="0"/>
                    <a:pt x="30127" y="339"/>
                    <a:pt x="29123" y="1123"/>
                  </a:cubicBezTo>
                  <a:cubicBezTo>
                    <a:pt x="28217" y="1843"/>
                    <a:pt x="27358" y="3214"/>
                    <a:pt x="28426" y="5629"/>
                  </a:cubicBezTo>
                  <a:cubicBezTo>
                    <a:pt x="28473" y="5722"/>
                    <a:pt x="28519" y="5838"/>
                    <a:pt x="28543" y="5884"/>
                  </a:cubicBezTo>
                  <a:cubicBezTo>
                    <a:pt x="28775" y="6651"/>
                    <a:pt x="29053" y="7417"/>
                    <a:pt x="29402" y="8137"/>
                  </a:cubicBezTo>
                  <a:cubicBezTo>
                    <a:pt x="29053" y="8555"/>
                    <a:pt x="28728" y="9020"/>
                    <a:pt x="28450" y="9484"/>
                  </a:cubicBezTo>
                  <a:cubicBezTo>
                    <a:pt x="27776" y="10413"/>
                    <a:pt x="27172" y="11365"/>
                    <a:pt x="26615" y="12341"/>
                  </a:cubicBezTo>
                  <a:cubicBezTo>
                    <a:pt x="26313" y="12689"/>
                    <a:pt x="26081" y="13084"/>
                    <a:pt x="25918" y="13502"/>
                  </a:cubicBezTo>
                  <a:cubicBezTo>
                    <a:pt x="25849" y="13688"/>
                    <a:pt x="25802" y="13897"/>
                    <a:pt x="25779" y="14082"/>
                  </a:cubicBezTo>
                  <a:cubicBezTo>
                    <a:pt x="25384" y="14454"/>
                    <a:pt x="25059" y="14895"/>
                    <a:pt x="24850" y="15383"/>
                  </a:cubicBezTo>
                  <a:cubicBezTo>
                    <a:pt x="24455" y="16173"/>
                    <a:pt x="24432" y="17101"/>
                    <a:pt x="24780" y="17914"/>
                  </a:cubicBezTo>
                  <a:cubicBezTo>
                    <a:pt x="24548" y="17914"/>
                    <a:pt x="24316" y="17914"/>
                    <a:pt x="24084" y="17868"/>
                  </a:cubicBezTo>
                  <a:cubicBezTo>
                    <a:pt x="23944" y="17845"/>
                    <a:pt x="23805" y="17845"/>
                    <a:pt x="23666" y="17845"/>
                  </a:cubicBezTo>
                  <a:cubicBezTo>
                    <a:pt x="23549" y="17845"/>
                    <a:pt x="23433" y="17845"/>
                    <a:pt x="23317" y="17821"/>
                  </a:cubicBezTo>
                  <a:cubicBezTo>
                    <a:pt x="23433" y="16753"/>
                    <a:pt x="23387" y="15662"/>
                    <a:pt x="23224" y="14593"/>
                  </a:cubicBezTo>
                  <a:cubicBezTo>
                    <a:pt x="23155" y="13502"/>
                    <a:pt x="22992" y="12387"/>
                    <a:pt x="22737" y="11296"/>
                  </a:cubicBezTo>
                  <a:cubicBezTo>
                    <a:pt x="22504" y="10250"/>
                    <a:pt x="22086" y="8323"/>
                    <a:pt x="20019" y="8207"/>
                  </a:cubicBezTo>
                  <a:cubicBezTo>
                    <a:pt x="19857" y="8021"/>
                    <a:pt x="19694" y="7858"/>
                    <a:pt x="19532" y="7719"/>
                  </a:cubicBezTo>
                  <a:cubicBezTo>
                    <a:pt x="17262" y="5652"/>
                    <a:pt x="14363" y="4591"/>
                    <a:pt x="11444" y="4591"/>
                  </a:cubicBezTo>
                  <a:cubicBezTo>
                    <a:pt x="9345" y="4591"/>
                    <a:pt x="7236" y="5139"/>
                    <a:pt x="5342" y="6256"/>
                  </a:cubicBezTo>
                  <a:cubicBezTo>
                    <a:pt x="4390" y="6813"/>
                    <a:pt x="3879" y="7905"/>
                    <a:pt x="4088" y="8996"/>
                  </a:cubicBezTo>
                  <a:cubicBezTo>
                    <a:pt x="2950" y="9647"/>
                    <a:pt x="2114" y="10320"/>
                    <a:pt x="1812" y="10761"/>
                  </a:cubicBezTo>
                  <a:cubicBezTo>
                    <a:pt x="1371" y="11435"/>
                    <a:pt x="1254" y="12248"/>
                    <a:pt x="1487" y="12991"/>
                  </a:cubicBezTo>
                  <a:cubicBezTo>
                    <a:pt x="256" y="14524"/>
                    <a:pt x="0" y="15894"/>
                    <a:pt x="697" y="17125"/>
                  </a:cubicBezTo>
                  <a:cubicBezTo>
                    <a:pt x="1092" y="17821"/>
                    <a:pt x="1789" y="18309"/>
                    <a:pt x="2578" y="18448"/>
                  </a:cubicBezTo>
                  <a:cubicBezTo>
                    <a:pt x="2346" y="19261"/>
                    <a:pt x="2485" y="20144"/>
                    <a:pt x="2927" y="20841"/>
                  </a:cubicBezTo>
                  <a:cubicBezTo>
                    <a:pt x="3362" y="21486"/>
                    <a:pt x="4165" y="22078"/>
                    <a:pt x="5245" y="22078"/>
                  </a:cubicBezTo>
                  <a:cubicBezTo>
                    <a:pt x="5604" y="22078"/>
                    <a:pt x="5993" y="22013"/>
                    <a:pt x="6410" y="21862"/>
                  </a:cubicBezTo>
                  <a:cubicBezTo>
                    <a:pt x="6782" y="21700"/>
                    <a:pt x="7153" y="21537"/>
                    <a:pt x="7502" y="21351"/>
                  </a:cubicBezTo>
                  <a:cubicBezTo>
                    <a:pt x="8069" y="21057"/>
                    <a:pt x="9170" y="20496"/>
                    <a:pt x="9856" y="20496"/>
                  </a:cubicBezTo>
                  <a:cubicBezTo>
                    <a:pt x="9928" y="20496"/>
                    <a:pt x="9995" y="20502"/>
                    <a:pt x="10056" y="20515"/>
                  </a:cubicBezTo>
                  <a:cubicBezTo>
                    <a:pt x="10312" y="20841"/>
                    <a:pt x="11101" y="22141"/>
                    <a:pt x="12495" y="26438"/>
                  </a:cubicBezTo>
                  <a:cubicBezTo>
                    <a:pt x="13029" y="28086"/>
                    <a:pt x="13517" y="29759"/>
                    <a:pt x="13958" y="31431"/>
                  </a:cubicBezTo>
                  <a:cubicBezTo>
                    <a:pt x="14051" y="31849"/>
                    <a:pt x="14260" y="32220"/>
                    <a:pt x="14562" y="32545"/>
                  </a:cubicBezTo>
                  <a:lnTo>
                    <a:pt x="14724" y="32708"/>
                  </a:lnTo>
                  <a:cubicBezTo>
                    <a:pt x="15723" y="33800"/>
                    <a:pt x="16954" y="35123"/>
                    <a:pt x="18765" y="35913"/>
                  </a:cubicBezTo>
                  <a:cubicBezTo>
                    <a:pt x="18974" y="36888"/>
                    <a:pt x="19346" y="37817"/>
                    <a:pt x="19880" y="38653"/>
                  </a:cubicBezTo>
                  <a:cubicBezTo>
                    <a:pt x="19996" y="39304"/>
                    <a:pt x="20159" y="40024"/>
                    <a:pt x="20298" y="40674"/>
                  </a:cubicBezTo>
                  <a:cubicBezTo>
                    <a:pt x="20391" y="40999"/>
                    <a:pt x="20461" y="41324"/>
                    <a:pt x="20507" y="41580"/>
                  </a:cubicBezTo>
                  <a:cubicBezTo>
                    <a:pt x="20507" y="41649"/>
                    <a:pt x="20554" y="41719"/>
                    <a:pt x="20554" y="41789"/>
                  </a:cubicBezTo>
                  <a:cubicBezTo>
                    <a:pt x="20522" y="41788"/>
                    <a:pt x="20491" y="41787"/>
                    <a:pt x="20460" y="41787"/>
                  </a:cubicBezTo>
                  <a:cubicBezTo>
                    <a:pt x="19013" y="41787"/>
                    <a:pt x="17762" y="42841"/>
                    <a:pt x="17558" y="44274"/>
                  </a:cubicBezTo>
                  <a:cubicBezTo>
                    <a:pt x="17395" y="45272"/>
                    <a:pt x="17813" y="46294"/>
                    <a:pt x="18626" y="46875"/>
                  </a:cubicBezTo>
                  <a:cubicBezTo>
                    <a:pt x="19067" y="47223"/>
                    <a:pt x="19625" y="47409"/>
                    <a:pt x="20182" y="47432"/>
                  </a:cubicBezTo>
                  <a:cubicBezTo>
                    <a:pt x="20859" y="47695"/>
                    <a:pt x="21564" y="47776"/>
                    <a:pt x="22230" y="47776"/>
                  </a:cubicBezTo>
                  <a:cubicBezTo>
                    <a:pt x="22796" y="47776"/>
                    <a:pt x="23335" y="47718"/>
                    <a:pt x="23805" y="47664"/>
                  </a:cubicBezTo>
                  <a:cubicBezTo>
                    <a:pt x="23991" y="47664"/>
                    <a:pt x="24153" y="47641"/>
                    <a:pt x="24316" y="47618"/>
                  </a:cubicBezTo>
                  <a:cubicBezTo>
                    <a:pt x="24734" y="47595"/>
                    <a:pt x="25268" y="47571"/>
                    <a:pt x="25825" y="47548"/>
                  </a:cubicBezTo>
                  <a:cubicBezTo>
                    <a:pt x="26220" y="47525"/>
                    <a:pt x="26638" y="47502"/>
                    <a:pt x="27056" y="47478"/>
                  </a:cubicBezTo>
                  <a:cubicBezTo>
                    <a:pt x="27683" y="47850"/>
                    <a:pt x="28403" y="48036"/>
                    <a:pt x="29123" y="48036"/>
                  </a:cubicBezTo>
                  <a:cubicBezTo>
                    <a:pt x="29495" y="48036"/>
                    <a:pt x="29890" y="47966"/>
                    <a:pt x="30238" y="47827"/>
                  </a:cubicBezTo>
                  <a:lnTo>
                    <a:pt x="30749" y="47827"/>
                  </a:lnTo>
                  <a:cubicBezTo>
                    <a:pt x="31678" y="47780"/>
                    <a:pt x="32537" y="47293"/>
                    <a:pt x="33048" y="46503"/>
                  </a:cubicBezTo>
                  <a:cubicBezTo>
                    <a:pt x="33745" y="45992"/>
                    <a:pt x="34395" y="45365"/>
                    <a:pt x="34952" y="44692"/>
                  </a:cubicBezTo>
                  <a:cubicBezTo>
                    <a:pt x="35045" y="44552"/>
                    <a:pt x="35161" y="44436"/>
                    <a:pt x="35277" y="44320"/>
                  </a:cubicBezTo>
                  <a:cubicBezTo>
                    <a:pt x="35556" y="43995"/>
                    <a:pt x="35928" y="43623"/>
                    <a:pt x="36299" y="43228"/>
                  </a:cubicBezTo>
                  <a:cubicBezTo>
                    <a:pt x="36601" y="42950"/>
                    <a:pt x="36880" y="42625"/>
                    <a:pt x="37182" y="42323"/>
                  </a:cubicBezTo>
                  <a:cubicBezTo>
                    <a:pt x="37879" y="42137"/>
                    <a:pt x="38529" y="41789"/>
                    <a:pt x="39063" y="41278"/>
                  </a:cubicBezTo>
                  <a:cubicBezTo>
                    <a:pt x="39342" y="41022"/>
                    <a:pt x="39574" y="40697"/>
                    <a:pt x="39736" y="40372"/>
                  </a:cubicBezTo>
                  <a:cubicBezTo>
                    <a:pt x="39853" y="40256"/>
                    <a:pt x="39992" y="40140"/>
                    <a:pt x="40108" y="40000"/>
                  </a:cubicBezTo>
                  <a:cubicBezTo>
                    <a:pt x="40944" y="39118"/>
                    <a:pt x="41130" y="37817"/>
                    <a:pt x="40596" y="36726"/>
                  </a:cubicBezTo>
                  <a:cubicBezTo>
                    <a:pt x="40107" y="35790"/>
                    <a:pt x="39156" y="35228"/>
                    <a:pt x="38131" y="35228"/>
                  </a:cubicBezTo>
                  <a:cubicBezTo>
                    <a:pt x="37986" y="35228"/>
                    <a:pt x="37840" y="35240"/>
                    <a:pt x="37693" y="35263"/>
                  </a:cubicBezTo>
                  <a:cubicBezTo>
                    <a:pt x="36833" y="35379"/>
                    <a:pt x="36021" y="35797"/>
                    <a:pt x="35417" y="36424"/>
                  </a:cubicBezTo>
                  <a:cubicBezTo>
                    <a:pt x="34976" y="36610"/>
                    <a:pt x="34581" y="36795"/>
                    <a:pt x="34232" y="36958"/>
                  </a:cubicBezTo>
                  <a:cubicBezTo>
                    <a:pt x="33791" y="37144"/>
                    <a:pt x="33327" y="37353"/>
                    <a:pt x="33002" y="37492"/>
                  </a:cubicBezTo>
                  <a:cubicBezTo>
                    <a:pt x="32862" y="37330"/>
                    <a:pt x="32700" y="37051"/>
                    <a:pt x="32467" y="36679"/>
                  </a:cubicBezTo>
                  <a:cubicBezTo>
                    <a:pt x="32328" y="36238"/>
                    <a:pt x="32119" y="35820"/>
                    <a:pt x="31840" y="35472"/>
                  </a:cubicBezTo>
                  <a:cubicBezTo>
                    <a:pt x="32142" y="35309"/>
                    <a:pt x="32932" y="34914"/>
                    <a:pt x="34976" y="32685"/>
                  </a:cubicBezTo>
                  <a:cubicBezTo>
                    <a:pt x="36462" y="31036"/>
                    <a:pt x="36996" y="30246"/>
                    <a:pt x="37182" y="29666"/>
                  </a:cubicBezTo>
                  <a:cubicBezTo>
                    <a:pt x="38250" y="27576"/>
                    <a:pt x="37762" y="25485"/>
                    <a:pt x="37368" y="23604"/>
                  </a:cubicBezTo>
                  <a:cubicBezTo>
                    <a:pt x="36996" y="22188"/>
                    <a:pt x="36787" y="20724"/>
                    <a:pt x="36787" y="19261"/>
                  </a:cubicBezTo>
                  <a:cubicBezTo>
                    <a:pt x="38459" y="18054"/>
                    <a:pt x="38877" y="16196"/>
                    <a:pt x="38924" y="14593"/>
                  </a:cubicBezTo>
                  <a:cubicBezTo>
                    <a:pt x="39040" y="14547"/>
                    <a:pt x="39156" y="14524"/>
                    <a:pt x="39249" y="14477"/>
                  </a:cubicBezTo>
                  <a:cubicBezTo>
                    <a:pt x="40131" y="14152"/>
                    <a:pt x="40758" y="13386"/>
                    <a:pt x="40921" y="12480"/>
                  </a:cubicBezTo>
                  <a:cubicBezTo>
                    <a:pt x="41292" y="12062"/>
                    <a:pt x="41548" y="11551"/>
                    <a:pt x="41641" y="10994"/>
                  </a:cubicBezTo>
                  <a:cubicBezTo>
                    <a:pt x="41757" y="10320"/>
                    <a:pt x="41641" y="9623"/>
                    <a:pt x="41316" y="9020"/>
                  </a:cubicBezTo>
                  <a:cubicBezTo>
                    <a:pt x="41478" y="8509"/>
                    <a:pt x="41501" y="7974"/>
                    <a:pt x="41409" y="7440"/>
                  </a:cubicBezTo>
                  <a:cubicBezTo>
                    <a:pt x="41200" y="6372"/>
                    <a:pt x="40364" y="4282"/>
                    <a:pt x="39481" y="3423"/>
                  </a:cubicBezTo>
                  <a:cubicBezTo>
                    <a:pt x="37505" y="1463"/>
                    <a:pt x="34884" y="0"/>
                    <a:pt x="324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4319;p88">
              <a:extLst>
                <a:ext uri="{FF2B5EF4-FFF2-40B4-BE49-F238E27FC236}">
                  <a16:creationId xmlns:a16="http://schemas.microsoft.com/office/drawing/2014/main" id="{0D78F92F-2151-4F9D-9FB3-DF625611AD65}"/>
                </a:ext>
              </a:extLst>
            </p:cNvPr>
            <p:cNvSpPr/>
            <p:nvPr/>
          </p:nvSpPr>
          <p:spPr>
            <a:xfrm>
              <a:off x="5175850" y="3923175"/>
              <a:ext cx="118450" cy="131825"/>
            </a:xfrm>
            <a:custGeom>
              <a:avLst/>
              <a:gdLst/>
              <a:ahLst/>
              <a:cxnLst/>
              <a:rect l="l" t="t" r="r" b="b"/>
              <a:pathLst>
                <a:path w="4738" h="5273" extrusionOk="0">
                  <a:moveTo>
                    <a:pt x="2787" y="1"/>
                  </a:moveTo>
                  <a:cubicBezTo>
                    <a:pt x="604" y="140"/>
                    <a:pt x="0" y="1557"/>
                    <a:pt x="163" y="3600"/>
                  </a:cubicBezTo>
                  <a:cubicBezTo>
                    <a:pt x="627" y="3716"/>
                    <a:pt x="952" y="4088"/>
                    <a:pt x="1324" y="4413"/>
                  </a:cubicBezTo>
                  <a:cubicBezTo>
                    <a:pt x="1579" y="4622"/>
                    <a:pt x="1905" y="4947"/>
                    <a:pt x="2160" y="5180"/>
                  </a:cubicBezTo>
                  <a:cubicBezTo>
                    <a:pt x="2335" y="5244"/>
                    <a:pt x="2516" y="5272"/>
                    <a:pt x="2696" y="5272"/>
                  </a:cubicBezTo>
                  <a:cubicBezTo>
                    <a:pt x="3493" y="5272"/>
                    <a:pt x="4274" y="4707"/>
                    <a:pt x="4482" y="4158"/>
                  </a:cubicBezTo>
                  <a:cubicBezTo>
                    <a:pt x="4738" y="3507"/>
                    <a:pt x="3902" y="2927"/>
                    <a:pt x="3855" y="2857"/>
                  </a:cubicBezTo>
                  <a:cubicBezTo>
                    <a:pt x="3205" y="1812"/>
                    <a:pt x="3066" y="1022"/>
                    <a:pt x="27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4320;p88">
              <a:extLst>
                <a:ext uri="{FF2B5EF4-FFF2-40B4-BE49-F238E27FC236}">
                  <a16:creationId xmlns:a16="http://schemas.microsoft.com/office/drawing/2014/main" id="{80D1CBCB-024E-4C4C-85DC-A53EE9DB95A7}"/>
                </a:ext>
              </a:extLst>
            </p:cNvPr>
            <p:cNvSpPr/>
            <p:nvPr/>
          </p:nvSpPr>
          <p:spPr>
            <a:xfrm>
              <a:off x="4704975" y="3259150"/>
              <a:ext cx="372775" cy="311625"/>
            </a:xfrm>
            <a:custGeom>
              <a:avLst/>
              <a:gdLst/>
              <a:ahLst/>
              <a:cxnLst/>
              <a:rect l="l" t="t" r="r" b="b"/>
              <a:pathLst>
                <a:path w="14911" h="12465" extrusionOk="0">
                  <a:moveTo>
                    <a:pt x="4798" y="1"/>
                  </a:moveTo>
                  <a:cubicBezTo>
                    <a:pt x="3143" y="1"/>
                    <a:pt x="1482" y="441"/>
                    <a:pt x="1" y="1340"/>
                  </a:cubicBezTo>
                  <a:cubicBezTo>
                    <a:pt x="1696" y="1457"/>
                    <a:pt x="3391" y="1805"/>
                    <a:pt x="5017" y="2362"/>
                  </a:cubicBezTo>
                  <a:cubicBezTo>
                    <a:pt x="6364" y="2850"/>
                    <a:pt x="7037" y="3129"/>
                    <a:pt x="7665" y="3756"/>
                  </a:cubicBezTo>
                  <a:cubicBezTo>
                    <a:pt x="8686" y="4801"/>
                    <a:pt x="8361" y="5706"/>
                    <a:pt x="9337" y="7286"/>
                  </a:cubicBezTo>
                  <a:cubicBezTo>
                    <a:pt x="9824" y="8075"/>
                    <a:pt x="10475" y="8772"/>
                    <a:pt x="11241" y="9329"/>
                  </a:cubicBezTo>
                  <a:cubicBezTo>
                    <a:pt x="11682" y="10793"/>
                    <a:pt x="12147" y="11861"/>
                    <a:pt x="13587" y="12465"/>
                  </a:cubicBezTo>
                  <a:cubicBezTo>
                    <a:pt x="14910" y="8749"/>
                    <a:pt x="13749" y="4615"/>
                    <a:pt x="10707" y="2107"/>
                  </a:cubicBezTo>
                  <a:cubicBezTo>
                    <a:pt x="9003" y="715"/>
                    <a:pt x="6906" y="1"/>
                    <a:pt x="47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4321;p88">
              <a:extLst>
                <a:ext uri="{FF2B5EF4-FFF2-40B4-BE49-F238E27FC236}">
                  <a16:creationId xmlns:a16="http://schemas.microsoft.com/office/drawing/2014/main" id="{BA298823-CCEF-44C6-808F-F8E9F54C138A}"/>
                </a:ext>
              </a:extLst>
            </p:cNvPr>
            <p:cNvSpPr/>
            <p:nvPr/>
          </p:nvSpPr>
          <p:spPr>
            <a:xfrm>
              <a:off x="4958325" y="3268950"/>
              <a:ext cx="510750" cy="605975"/>
            </a:xfrm>
            <a:custGeom>
              <a:avLst/>
              <a:gdLst/>
              <a:ahLst/>
              <a:cxnLst/>
              <a:rect l="l" t="t" r="r" b="b"/>
              <a:pathLst>
                <a:path w="20430" h="24239" extrusionOk="0">
                  <a:moveTo>
                    <a:pt x="18450" y="0"/>
                  </a:moveTo>
                  <a:cubicBezTo>
                    <a:pt x="17725" y="0"/>
                    <a:pt x="16976" y="234"/>
                    <a:pt x="16249" y="670"/>
                  </a:cubicBezTo>
                  <a:cubicBezTo>
                    <a:pt x="14159" y="1947"/>
                    <a:pt x="13439" y="4386"/>
                    <a:pt x="11906" y="6313"/>
                  </a:cubicBezTo>
                  <a:cubicBezTo>
                    <a:pt x="11836" y="6429"/>
                    <a:pt x="11511" y="6708"/>
                    <a:pt x="11581" y="6940"/>
                  </a:cubicBezTo>
                  <a:cubicBezTo>
                    <a:pt x="11601" y="7007"/>
                    <a:pt x="11656" y="7026"/>
                    <a:pt x="11723" y="7026"/>
                  </a:cubicBezTo>
                  <a:cubicBezTo>
                    <a:pt x="11809" y="7026"/>
                    <a:pt x="11915" y="6995"/>
                    <a:pt x="11995" y="6995"/>
                  </a:cubicBezTo>
                  <a:cubicBezTo>
                    <a:pt x="12071" y="6995"/>
                    <a:pt x="12123" y="7022"/>
                    <a:pt x="12115" y="7126"/>
                  </a:cubicBezTo>
                  <a:cubicBezTo>
                    <a:pt x="11999" y="7892"/>
                    <a:pt x="10350" y="8241"/>
                    <a:pt x="10373" y="9170"/>
                  </a:cubicBezTo>
                  <a:cubicBezTo>
                    <a:pt x="10397" y="9541"/>
                    <a:pt x="10861" y="9355"/>
                    <a:pt x="11047" y="9727"/>
                  </a:cubicBezTo>
                  <a:cubicBezTo>
                    <a:pt x="11372" y="10401"/>
                    <a:pt x="10884" y="11562"/>
                    <a:pt x="10350" y="12026"/>
                  </a:cubicBezTo>
                  <a:cubicBezTo>
                    <a:pt x="9537" y="12715"/>
                    <a:pt x="8738" y="12947"/>
                    <a:pt x="7829" y="12947"/>
                  </a:cubicBezTo>
                  <a:cubicBezTo>
                    <a:pt x="7544" y="12947"/>
                    <a:pt x="7247" y="12924"/>
                    <a:pt x="6936" y="12886"/>
                  </a:cubicBezTo>
                  <a:cubicBezTo>
                    <a:pt x="6903" y="12886"/>
                    <a:pt x="6871" y="12887"/>
                    <a:pt x="6838" y="12887"/>
                  </a:cubicBezTo>
                  <a:cubicBezTo>
                    <a:pt x="5376" y="12887"/>
                    <a:pt x="3946" y="12047"/>
                    <a:pt x="2534" y="12047"/>
                  </a:cubicBezTo>
                  <a:cubicBezTo>
                    <a:pt x="2275" y="12047"/>
                    <a:pt x="2016" y="12075"/>
                    <a:pt x="1757" y="12142"/>
                  </a:cubicBezTo>
                  <a:cubicBezTo>
                    <a:pt x="1595" y="12189"/>
                    <a:pt x="1688" y="12328"/>
                    <a:pt x="1595" y="12398"/>
                  </a:cubicBezTo>
                  <a:cubicBezTo>
                    <a:pt x="2338" y="13838"/>
                    <a:pt x="3429" y="14836"/>
                    <a:pt x="4776" y="15696"/>
                  </a:cubicBezTo>
                  <a:cubicBezTo>
                    <a:pt x="3803" y="15310"/>
                    <a:pt x="2315" y="13755"/>
                    <a:pt x="1149" y="13755"/>
                  </a:cubicBezTo>
                  <a:cubicBezTo>
                    <a:pt x="980" y="13755"/>
                    <a:pt x="818" y="13788"/>
                    <a:pt x="666" y="13861"/>
                  </a:cubicBezTo>
                  <a:cubicBezTo>
                    <a:pt x="410" y="13977"/>
                    <a:pt x="643" y="14186"/>
                    <a:pt x="712" y="14302"/>
                  </a:cubicBezTo>
                  <a:cubicBezTo>
                    <a:pt x="944" y="14720"/>
                    <a:pt x="1200" y="15115"/>
                    <a:pt x="1502" y="15463"/>
                  </a:cubicBezTo>
                  <a:cubicBezTo>
                    <a:pt x="1571" y="15533"/>
                    <a:pt x="1618" y="15603"/>
                    <a:pt x="1571" y="15603"/>
                  </a:cubicBezTo>
                  <a:cubicBezTo>
                    <a:pt x="1541" y="15603"/>
                    <a:pt x="1458" y="15582"/>
                    <a:pt x="1386" y="15582"/>
                  </a:cubicBezTo>
                  <a:cubicBezTo>
                    <a:pt x="1350" y="15582"/>
                    <a:pt x="1316" y="15587"/>
                    <a:pt x="1293" y="15603"/>
                  </a:cubicBezTo>
                  <a:cubicBezTo>
                    <a:pt x="1223" y="15672"/>
                    <a:pt x="1107" y="15672"/>
                    <a:pt x="1107" y="15789"/>
                  </a:cubicBezTo>
                  <a:cubicBezTo>
                    <a:pt x="1107" y="17600"/>
                    <a:pt x="3406" y="18993"/>
                    <a:pt x="4405" y="19922"/>
                  </a:cubicBezTo>
                  <a:cubicBezTo>
                    <a:pt x="4407" y="19925"/>
                    <a:pt x="4407" y="19926"/>
                    <a:pt x="4403" y="19926"/>
                  </a:cubicBezTo>
                  <a:cubicBezTo>
                    <a:pt x="4281" y="19926"/>
                    <a:pt x="1258" y="18788"/>
                    <a:pt x="378" y="18788"/>
                  </a:cubicBezTo>
                  <a:cubicBezTo>
                    <a:pt x="0" y="18788"/>
                    <a:pt x="17" y="18998"/>
                    <a:pt x="828" y="19597"/>
                  </a:cubicBezTo>
                  <a:cubicBezTo>
                    <a:pt x="3151" y="21316"/>
                    <a:pt x="4823" y="23476"/>
                    <a:pt x="7470" y="24079"/>
                  </a:cubicBezTo>
                  <a:cubicBezTo>
                    <a:pt x="7971" y="24195"/>
                    <a:pt x="8420" y="24239"/>
                    <a:pt x="8864" y="24239"/>
                  </a:cubicBezTo>
                  <a:cubicBezTo>
                    <a:pt x="9493" y="24239"/>
                    <a:pt x="10113" y="24151"/>
                    <a:pt x="10861" y="24056"/>
                  </a:cubicBezTo>
                  <a:cubicBezTo>
                    <a:pt x="13207" y="23754"/>
                    <a:pt x="16621" y="23313"/>
                    <a:pt x="17944" y="21153"/>
                  </a:cubicBezTo>
                  <a:cubicBezTo>
                    <a:pt x="19547" y="18552"/>
                    <a:pt x="16783" y="15672"/>
                    <a:pt x="17526" y="9866"/>
                  </a:cubicBezTo>
                  <a:cubicBezTo>
                    <a:pt x="17573" y="9425"/>
                    <a:pt x="17666" y="8775"/>
                    <a:pt x="17735" y="7776"/>
                  </a:cubicBezTo>
                  <a:cubicBezTo>
                    <a:pt x="17805" y="5895"/>
                    <a:pt x="17619" y="4014"/>
                    <a:pt x="17178" y="2179"/>
                  </a:cubicBezTo>
                  <a:cubicBezTo>
                    <a:pt x="17884" y="1755"/>
                    <a:pt x="18503" y="1437"/>
                    <a:pt x="19278" y="1437"/>
                  </a:cubicBezTo>
                  <a:cubicBezTo>
                    <a:pt x="19395" y="1437"/>
                    <a:pt x="19515" y="1444"/>
                    <a:pt x="19640" y="1459"/>
                  </a:cubicBezTo>
                  <a:cubicBezTo>
                    <a:pt x="19918" y="1459"/>
                    <a:pt x="20267" y="1459"/>
                    <a:pt x="20360" y="1157"/>
                  </a:cubicBezTo>
                  <a:cubicBezTo>
                    <a:pt x="20429" y="879"/>
                    <a:pt x="20290" y="554"/>
                    <a:pt x="20034" y="414"/>
                  </a:cubicBezTo>
                  <a:cubicBezTo>
                    <a:pt x="19534" y="134"/>
                    <a:pt x="18999" y="0"/>
                    <a:pt x="184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4322;p88">
              <a:extLst>
                <a:ext uri="{FF2B5EF4-FFF2-40B4-BE49-F238E27FC236}">
                  <a16:creationId xmlns:a16="http://schemas.microsoft.com/office/drawing/2014/main" id="{FB73CD32-D444-41DA-89F4-C832BB59016E}"/>
                </a:ext>
              </a:extLst>
            </p:cNvPr>
            <p:cNvSpPr/>
            <p:nvPr/>
          </p:nvSpPr>
          <p:spPr>
            <a:xfrm>
              <a:off x="4636825" y="3311975"/>
              <a:ext cx="775350" cy="743125"/>
            </a:xfrm>
            <a:custGeom>
              <a:avLst/>
              <a:gdLst/>
              <a:ahLst/>
              <a:cxnLst/>
              <a:rect l="l" t="t" r="r" b="b"/>
              <a:pathLst>
                <a:path w="31014" h="29725" extrusionOk="0">
                  <a:moveTo>
                    <a:pt x="7832" y="0"/>
                  </a:moveTo>
                  <a:cubicBezTo>
                    <a:pt x="4088" y="0"/>
                    <a:pt x="1" y="2773"/>
                    <a:pt x="56" y="2920"/>
                  </a:cubicBezTo>
                  <a:cubicBezTo>
                    <a:pt x="57" y="2924"/>
                    <a:pt x="60" y="2926"/>
                    <a:pt x="67" y="2926"/>
                  </a:cubicBezTo>
                  <a:cubicBezTo>
                    <a:pt x="234" y="2926"/>
                    <a:pt x="2224" y="1692"/>
                    <a:pt x="4504" y="1692"/>
                  </a:cubicBezTo>
                  <a:cubicBezTo>
                    <a:pt x="5199" y="1692"/>
                    <a:pt x="5922" y="1807"/>
                    <a:pt x="6628" y="2107"/>
                  </a:cubicBezTo>
                  <a:cubicBezTo>
                    <a:pt x="8287" y="2815"/>
                    <a:pt x="9517" y="4424"/>
                    <a:pt x="10406" y="6153"/>
                  </a:cubicBezTo>
                  <a:lnTo>
                    <a:pt x="10406" y="6153"/>
                  </a:lnTo>
                  <a:cubicBezTo>
                    <a:pt x="9826" y="5703"/>
                    <a:pt x="9168" y="5372"/>
                    <a:pt x="8463" y="5196"/>
                  </a:cubicBezTo>
                  <a:cubicBezTo>
                    <a:pt x="8073" y="5097"/>
                    <a:pt x="7690" y="5052"/>
                    <a:pt x="7317" y="5052"/>
                  </a:cubicBezTo>
                  <a:cubicBezTo>
                    <a:pt x="3586" y="5052"/>
                    <a:pt x="833" y="9592"/>
                    <a:pt x="1171" y="10119"/>
                  </a:cubicBezTo>
                  <a:cubicBezTo>
                    <a:pt x="1199" y="10161"/>
                    <a:pt x="1246" y="10180"/>
                    <a:pt x="1310" y="10180"/>
                  </a:cubicBezTo>
                  <a:cubicBezTo>
                    <a:pt x="1899" y="10180"/>
                    <a:pt x="3924" y="8596"/>
                    <a:pt x="5956" y="8596"/>
                  </a:cubicBezTo>
                  <a:cubicBezTo>
                    <a:pt x="6425" y="8596"/>
                    <a:pt x="6895" y="8680"/>
                    <a:pt x="7348" y="8889"/>
                  </a:cubicBezTo>
                  <a:cubicBezTo>
                    <a:pt x="7882" y="9144"/>
                    <a:pt x="8927" y="9818"/>
                    <a:pt x="11064" y="16343"/>
                  </a:cubicBezTo>
                  <a:cubicBezTo>
                    <a:pt x="11738" y="18457"/>
                    <a:pt x="12225" y="20222"/>
                    <a:pt x="12550" y="21476"/>
                  </a:cubicBezTo>
                  <a:cubicBezTo>
                    <a:pt x="13549" y="22544"/>
                    <a:pt x="14524" y="23682"/>
                    <a:pt x="15987" y="24240"/>
                  </a:cubicBezTo>
                  <a:cubicBezTo>
                    <a:pt x="16406" y="24356"/>
                    <a:pt x="16800" y="24611"/>
                    <a:pt x="17056" y="24960"/>
                  </a:cubicBezTo>
                  <a:cubicBezTo>
                    <a:pt x="17265" y="25261"/>
                    <a:pt x="17381" y="25633"/>
                    <a:pt x="17404" y="26005"/>
                  </a:cubicBezTo>
                  <a:cubicBezTo>
                    <a:pt x="17497" y="26817"/>
                    <a:pt x="18124" y="28048"/>
                    <a:pt x="18751" y="28792"/>
                  </a:cubicBezTo>
                  <a:cubicBezTo>
                    <a:pt x="19099" y="29178"/>
                    <a:pt x="19992" y="29724"/>
                    <a:pt x="20577" y="29724"/>
                  </a:cubicBezTo>
                  <a:cubicBezTo>
                    <a:pt x="20696" y="29724"/>
                    <a:pt x="20802" y="29702"/>
                    <a:pt x="20888" y="29651"/>
                  </a:cubicBezTo>
                  <a:cubicBezTo>
                    <a:pt x="22513" y="28745"/>
                    <a:pt x="21863" y="26632"/>
                    <a:pt x="23257" y="25285"/>
                  </a:cubicBezTo>
                  <a:cubicBezTo>
                    <a:pt x="24116" y="24449"/>
                    <a:pt x="25277" y="24565"/>
                    <a:pt x="26763" y="23822"/>
                  </a:cubicBezTo>
                  <a:cubicBezTo>
                    <a:pt x="27739" y="23357"/>
                    <a:pt x="31013" y="19595"/>
                    <a:pt x="30804" y="19432"/>
                  </a:cubicBezTo>
                  <a:cubicBezTo>
                    <a:pt x="30077" y="18840"/>
                    <a:pt x="29448" y="18347"/>
                    <a:pt x="28379" y="18347"/>
                  </a:cubicBezTo>
                  <a:cubicBezTo>
                    <a:pt x="27981" y="18347"/>
                    <a:pt x="27521" y="18415"/>
                    <a:pt x="26972" y="18573"/>
                  </a:cubicBezTo>
                  <a:cubicBezTo>
                    <a:pt x="26239" y="18803"/>
                    <a:pt x="22579" y="21847"/>
                    <a:pt x="20573" y="21847"/>
                  </a:cubicBezTo>
                  <a:cubicBezTo>
                    <a:pt x="20354" y="21847"/>
                    <a:pt x="20155" y="21811"/>
                    <a:pt x="19982" y="21731"/>
                  </a:cubicBezTo>
                  <a:cubicBezTo>
                    <a:pt x="18612" y="21081"/>
                    <a:pt x="17311" y="20361"/>
                    <a:pt x="16057" y="19548"/>
                  </a:cubicBezTo>
                  <a:cubicBezTo>
                    <a:pt x="14989" y="18852"/>
                    <a:pt x="14269" y="17969"/>
                    <a:pt x="13503" y="16994"/>
                  </a:cubicBezTo>
                  <a:lnTo>
                    <a:pt x="13503" y="16994"/>
                  </a:lnTo>
                  <a:cubicBezTo>
                    <a:pt x="15151" y="17714"/>
                    <a:pt x="16591" y="18666"/>
                    <a:pt x="18403" y="18898"/>
                  </a:cubicBezTo>
                  <a:cubicBezTo>
                    <a:pt x="18101" y="18550"/>
                    <a:pt x="17776" y="18155"/>
                    <a:pt x="17474" y="17807"/>
                  </a:cubicBezTo>
                  <a:cubicBezTo>
                    <a:pt x="16150" y="16088"/>
                    <a:pt x="14966" y="14300"/>
                    <a:pt x="13921" y="12419"/>
                  </a:cubicBezTo>
                  <a:lnTo>
                    <a:pt x="13921" y="12419"/>
                  </a:lnTo>
                  <a:cubicBezTo>
                    <a:pt x="15593" y="13394"/>
                    <a:pt x="17056" y="14416"/>
                    <a:pt x="19007" y="14625"/>
                  </a:cubicBezTo>
                  <a:cubicBezTo>
                    <a:pt x="17636" y="13278"/>
                    <a:pt x="16289" y="11908"/>
                    <a:pt x="14850" y="10654"/>
                  </a:cubicBezTo>
                  <a:lnTo>
                    <a:pt x="14850" y="10654"/>
                  </a:lnTo>
                  <a:cubicBezTo>
                    <a:pt x="16463" y="10794"/>
                    <a:pt x="17349" y="11650"/>
                    <a:pt x="18636" y="11650"/>
                  </a:cubicBezTo>
                  <a:cubicBezTo>
                    <a:pt x="19053" y="11650"/>
                    <a:pt x="19512" y="11560"/>
                    <a:pt x="20052" y="11327"/>
                  </a:cubicBezTo>
                  <a:lnTo>
                    <a:pt x="20052" y="11327"/>
                  </a:lnTo>
                  <a:cubicBezTo>
                    <a:pt x="19991" y="11329"/>
                    <a:pt x="19930" y="11331"/>
                    <a:pt x="19869" y="11331"/>
                  </a:cubicBezTo>
                  <a:cubicBezTo>
                    <a:pt x="19331" y="11331"/>
                    <a:pt x="18809" y="11239"/>
                    <a:pt x="18287" y="11072"/>
                  </a:cubicBezTo>
                  <a:cubicBezTo>
                    <a:pt x="13828" y="9585"/>
                    <a:pt x="14501" y="2827"/>
                    <a:pt x="10623" y="667"/>
                  </a:cubicBezTo>
                  <a:cubicBezTo>
                    <a:pt x="9770" y="190"/>
                    <a:pt x="8813" y="0"/>
                    <a:pt x="78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4323;p88">
              <a:extLst>
                <a:ext uri="{FF2B5EF4-FFF2-40B4-BE49-F238E27FC236}">
                  <a16:creationId xmlns:a16="http://schemas.microsoft.com/office/drawing/2014/main" id="{D42E96DB-125C-4923-BED3-94550579F348}"/>
                </a:ext>
              </a:extLst>
            </p:cNvPr>
            <p:cNvSpPr/>
            <p:nvPr/>
          </p:nvSpPr>
          <p:spPr>
            <a:xfrm>
              <a:off x="5292550" y="3144000"/>
              <a:ext cx="219475" cy="369925"/>
            </a:xfrm>
            <a:custGeom>
              <a:avLst/>
              <a:gdLst/>
              <a:ahLst/>
              <a:cxnLst/>
              <a:rect l="l" t="t" r="r" b="b"/>
              <a:pathLst>
                <a:path w="8779" h="14797" extrusionOk="0">
                  <a:moveTo>
                    <a:pt x="2277" y="0"/>
                  </a:moveTo>
                  <a:cubicBezTo>
                    <a:pt x="1661" y="0"/>
                    <a:pt x="1080" y="165"/>
                    <a:pt x="581" y="558"/>
                  </a:cubicBezTo>
                  <a:cubicBezTo>
                    <a:pt x="0" y="1023"/>
                    <a:pt x="720" y="1905"/>
                    <a:pt x="906" y="2602"/>
                  </a:cubicBezTo>
                  <a:cubicBezTo>
                    <a:pt x="1138" y="3601"/>
                    <a:pt x="1928" y="5157"/>
                    <a:pt x="2439" y="6155"/>
                  </a:cubicBezTo>
                  <a:cubicBezTo>
                    <a:pt x="3105" y="5643"/>
                    <a:pt x="3809" y="5155"/>
                    <a:pt x="4597" y="5155"/>
                  </a:cubicBezTo>
                  <a:cubicBezTo>
                    <a:pt x="4880" y="5155"/>
                    <a:pt x="5174" y="5218"/>
                    <a:pt x="5481" y="5366"/>
                  </a:cubicBezTo>
                  <a:cubicBezTo>
                    <a:pt x="5760" y="5528"/>
                    <a:pt x="5946" y="5784"/>
                    <a:pt x="6062" y="6063"/>
                  </a:cubicBezTo>
                  <a:cubicBezTo>
                    <a:pt x="5813" y="5967"/>
                    <a:pt x="5561" y="5927"/>
                    <a:pt x="5310" y="5927"/>
                  </a:cubicBezTo>
                  <a:cubicBezTo>
                    <a:pt x="4646" y="5927"/>
                    <a:pt x="3987" y="6205"/>
                    <a:pt x="3414" y="6457"/>
                  </a:cubicBezTo>
                  <a:cubicBezTo>
                    <a:pt x="1905" y="7131"/>
                    <a:pt x="2044" y="7386"/>
                    <a:pt x="3135" y="8315"/>
                  </a:cubicBezTo>
                  <a:cubicBezTo>
                    <a:pt x="3321" y="8501"/>
                    <a:pt x="3484" y="8594"/>
                    <a:pt x="3577" y="8687"/>
                  </a:cubicBezTo>
                  <a:cubicBezTo>
                    <a:pt x="4575" y="9941"/>
                    <a:pt x="3159" y="12588"/>
                    <a:pt x="2834" y="13750"/>
                  </a:cubicBezTo>
                  <a:cubicBezTo>
                    <a:pt x="3021" y="14208"/>
                    <a:pt x="4141" y="14796"/>
                    <a:pt x="4589" y="14796"/>
                  </a:cubicBezTo>
                  <a:cubicBezTo>
                    <a:pt x="4641" y="14796"/>
                    <a:pt x="4683" y="14788"/>
                    <a:pt x="4715" y="14771"/>
                  </a:cubicBezTo>
                  <a:cubicBezTo>
                    <a:pt x="6712" y="13796"/>
                    <a:pt x="6108" y="11009"/>
                    <a:pt x="6062" y="9337"/>
                  </a:cubicBezTo>
                  <a:cubicBezTo>
                    <a:pt x="6410" y="8501"/>
                    <a:pt x="6921" y="7735"/>
                    <a:pt x="7548" y="7084"/>
                  </a:cubicBezTo>
                  <a:cubicBezTo>
                    <a:pt x="8175" y="6504"/>
                    <a:pt x="8779" y="5900"/>
                    <a:pt x="8663" y="5319"/>
                  </a:cubicBezTo>
                  <a:cubicBezTo>
                    <a:pt x="8500" y="4460"/>
                    <a:pt x="7803" y="2974"/>
                    <a:pt x="7478" y="2672"/>
                  </a:cubicBezTo>
                  <a:cubicBezTo>
                    <a:pt x="6229" y="1440"/>
                    <a:pt x="4098" y="0"/>
                    <a:pt x="22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4324;p88">
              <a:extLst>
                <a:ext uri="{FF2B5EF4-FFF2-40B4-BE49-F238E27FC236}">
                  <a16:creationId xmlns:a16="http://schemas.microsoft.com/office/drawing/2014/main" id="{22C5EDC4-0C37-40E7-A26E-49B92F014EE3}"/>
                </a:ext>
              </a:extLst>
            </p:cNvPr>
            <p:cNvSpPr/>
            <p:nvPr/>
          </p:nvSpPr>
          <p:spPr>
            <a:xfrm>
              <a:off x="5049275" y="4013950"/>
              <a:ext cx="235750" cy="200725"/>
            </a:xfrm>
            <a:custGeom>
              <a:avLst/>
              <a:gdLst/>
              <a:ahLst/>
              <a:cxnLst/>
              <a:rect l="l" t="t" r="r" b="b"/>
              <a:pathLst>
                <a:path w="9430" h="8029" extrusionOk="0">
                  <a:moveTo>
                    <a:pt x="3314" y="1"/>
                  </a:moveTo>
                  <a:cubicBezTo>
                    <a:pt x="3005" y="1"/>
                    <a:pt x="2610" y="277"/>
                    <a:pt x="1998" y="596"/>
                  </a:cubicBezTo>
                  <a:cubicBezTo>
                    <a:pt x="2137" y="1525"/>
                    <a:pt x="2485" y="2849"/>
                    <a:pt x="2648" y="3662"/>
                  </a:cubicBezTo>
                  <a:cubicBezTo>
                    <a:pt x="2857" y="4707"/>
                    <a:pt x="3345" y="5032"/>
                    <a:pt x="2903" y="6124"/>
                  </a:cubicBezTo>
                  <a:cubicBezTo>
                    <a:pt x="2739" y="6554"/>
                    <a:pt x="1507" y="7057"/>
                    <a:pt x="741" y="7057"/>
                  </a:cubicBezTo>
                  <a:cubicBezTo>
                    <a:pt x="640" y="7057"/>
                    <a:pt x="546" y="7048"/>
                    <a:pt x="465" y="7029"/>
                  </a:cubicBezTo>
                  <a:cubicBezTo>
                    <a:pt x="465" y="7192"/>
                    <a:pt x="0" y="7192"/>
                    <a:pt x="302" y="7401"/>
                  </a:cubicBezTo>
                  <a:cubicBezTo>
                    <a:pt x="707" y="7693"/>
                    <a:pt x="1247" y="7779"/>
                    <a:pt x="1823" y="7779"/>
                  </a:cubicBezTo>
                  <a:cubicBezTo>
                    <a:pt x="2438" y="7779"/>
                    <a:pt x="3094" y="7681"/>
                    <a:pt x="3670" y="7633"/>
                  </a:cubicBezTo>
                  <a:cubicBezTo>
                    <a:pt x="4785" y="7540"/>
                    <a:pt x="6271" y="7540"/>
                    <a:pt x="7432" y="7424"/>
                  </a:cubicBezTo>
                  <a:cubicBezTo>
                    <a:pt x="7734" y="7796"/>
                    <a:pt x="8198" y="8028"/>
                    <a:pt x="8686" y="8028"/>
                  </a:cubicBezTo>
                  <a:cubicBezTo>
                    <a:pt x="8965" y="8028"/>
                    <a:pt x="9429" y="7796"/>
                    <a:pt x="9429" y="7564"/>
                  </a:cubicBezTo>
                  <a:cubicBezTo>
                    <a:pt x="9429" y="7331"/>
                    <a:pt x="9151" y="7308"/>
                    <a:pt x="9035" y="7262"/>
                  </a:cubicBezTo>
                  <a:cubicBezTo>
                    <a:pt x="4181" y="5450"/>
                    <a:pt x="3438" y="6147"/>
                    <a:pt x="4901" y="596"/>
                  </a:cubicBezTo>
                  <a:cubicBezTo>
                    <a:pt x="4809" y="488"/>
                    <a:pt x="4750" y="445"/>
                    <a:pt x="4706" y="445"/>
                  </a:cubicBezTo>
                  <a:cubicBezTo>
                    <a:pt x="4627" y="445"/>
                    <a:pt x="4595" y="579"/>
                    <a:pt x="4506" y="713"/>
                  </a:cubicBezTo>
                  <a:cubicBezTo>
                    <a:pt x="4418" y="826"/>
                    <a:pt x="4317" y="911"/>
                    <a:pt x="4216" y="911"/>
                  </a:cubicBezTo>
                  <a:cubicBezTo>
                    <a:pt x="4131" y="911"/>
                    <a:pt x="4046" y="849"/>
                    <a:pt x="3972" y="689"/>
                  </a:cubicBezTo>
                  <a:cubicBezTo>
                    <a:pt x="3762" y="187"/>
                    <a:pt x="3567" y="1"/>
                    <a:pt x="33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325;p88">
              <a:extLst>
                <a:ext uri="{FF2B5EF4-FFF2-40B4-BE49-F238E27FC236}">
                  <a16:creationId xmlns:a16="http://schemas.microsoft.com/office/drawing/2014/main" id="{9E3723D2-C12A-4B7C-B2CA-025581C6E8CB}"/>
                </a:ext>
              </a:extLst>
            </p:cNvPr>
            <p:cNvSpPr/>
            <p:nvPr/>
          </p:nvSpPr>
          <p:spPr>
            <a:xfrm>
              <a:off x="5436525" y="3320475"/>
              <a:ext cx="81225" cy="62975"/>
            </a:xfrm>
            <a:custGeom>
              <a:avLst/>
              <a:gdLst/>
              <a:ahLst/>
              <a:cxnLst/>
              <a:rect l="l" t="t" r="r" b="b"/>
              <a:pathLst>
                <a:path w="3249" h="2519" extrusionOk="0">
                  <a:moveTo>
                    <a:pt x="1844" y="1"/>
                  </a:moveTo>
                  <a:cubicBezTo>
                    <a:pt x="1825" y="1"/>
                    <a:pt x="1807" y="1"/>
                    <a:pt x="1789" y="2"/>
                  </a:cubicBezTo>
                  <a:cubicBezTo>
                    <a:pt x="999" y="49"/>
                    <a:pt x="1" y="1465"/>
                    <a:pt x="279" y="2278"/>
                  </a:cubicBezTo>
                  <a:cubicBezTo>
                    <a:pt x="812" y="2372"/>
                    <a:pt x="1260" y="2519"/>
                    <a:pt x="1731" y="2519"/>
                  </a:cubicBezTo>
                  <a:cubicBezTo>
                    <a:pt x="1958" y="2519"/>
                    <a:pt x="2190" y="2485"/>
                    <a:pt x="2439" y="2394"/>
                  </a:cubicBezTo>
                  <a:cubicBezTo>
                    <a:pt x="2091" y="2348"/>
                    <a:pt x="1162" y="1697"/>
                    <a:pt x="1348" y="1349"/>
                  </a:cubicBezTo>
                  <a:cubicBezTo>
                    <a:pt x="1444" y="1157"/>
                    <a:pt x="1652" y="1106"/>
                    <a:pt x="1894" y="1106"/>
                  </a:cubicBezTo>
                  <a:cubicBezTo>
                    <a:pt x="2173" y="1106"/>
                    <a:pt x="2498" y="1174"/>
                    <a:pt x="2749" y="1174"/>
                  </a:cubicBezTo>
                  <a:cubicBezTo>
                    <a:pt x="2967" y="1174"/>
                    <a:pt x="3130" y="1123"/>
                    <a:pt x="3159" y="931"/>
                  </a:cubicBezTo>
                  <a:cubicBezTo>
                    <a:pt x="3249" y="325"/>
                    <a:pt x="2384" y="1"/>
                    <a:pt x="18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326;p88">
              <a:extLst>
                <a:ext uri="{FF2B5EF4-FFF2-40B4-BE49-F238E27FC236}">
                  <a16:creationId xmlns:a16="http://schemas.microsoft.com/office/drawing/2014/main" id="{7325B525-97EF-49D0-B0D9-6215210FEF3D}"/>
                </a:ext>
              </a:extLst>
            </p:cNvPr>
            <p:cNvSpPr/>
            <p:nvPr/>
          </p:nvSpPr>
          <p:spPr>
            <a:xfrm>
              <a:off x="5275125" y="4193900"/>
              <a:ext cx="38350" cy="16125"/>
            </a:xfrm>
            <a:custGeom>
              <a:avLst/>
              <a:gdLst/>
              <a:ahLst/>
              <a:cxnLst/>
              <a:rect l="l" t="t" r="r" b="b"/>
              <a:pathLst>
                <a:path w="1534" h="645" extrusionOk="0">
                  <a:moveTo>
                    <a:pt x="382" y="1"/>
                  </a:moveTo>
                  <a:cubicBezTo>
                    <a:pt x="255" y="1"/>
                    <a:pt x="127" y="14"/>
                    <a:pt x="1" y="40"/>
                  </a:cubicBezTo>
                  <a:cubicBezTo>
                    <a:pt x="140" y="226"/>
                    <a:pt x="279" y="412"/>
                    <a:pt x="419" y="598"/>
                  </a:cubicBezTo>
                  <a:cubicBezTo>
                    <a:pt x="651" y="598"/>
                    <a:pt x="906" y="644"/>
                    <a:pt x="1138" y="644"/>
                  </a:cubicBezTo>
                  <a:cubicBezTo>
                    <a:pt x="1394" y="621"/>
                    <a:pt x="1533" y="412"/>
                    <a:pt x="1301" y="249"/>
                  </a:cubicBezTo>
                  <a:cubicBezTo>
                    <a:pt x="1019" y="84"/>
                    <a:pt x="702" y="1"/>
                    <a:pt x="3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327;p88">
              <a:extLst>
                <a:ext uri="{FF2B5EF4-FFF2-40B4-BE49-F238E27FC236}">
                  <a16:creationId xmlns:a16="http://schemas.microsoft.com/office/drawing/2014/main" id="{080269BA-B10E-497D-8381-6CC970014E78}"/>
                </a:ext>
              </a:extLst>
            </p:cNvPr>
            <p:cNvSpPr/>
            <p:nvPr/>
          </p:nvSpPr>
          <p:spPr>
            <a:xfrm>
              <a:off x="5041425" y="4189325"/>
              <a:ext cx="18900" cy="10400"/>
            </a:xfrm>
            <a:custGeom>
              <a:avLst/>
              <a:gdLst/>
              <a:ahLst/>
              <a:cxnLst/>
              <a:rect l="l" t="t" r="r" b="b"/>
              <a:pathLst>
                <a:path w="756" h="416" extrusionOk="0">
                  <a:moveTo>
                    <a:pt x="421" y="0"/>
                  </a:moveTo>
                  <a:cubicBezTo>
                    <a:pt x="229" y="0"/>
                    <a:pt x="56" y="59"/>
                    <a:pt x="13" y="293"/>
                  </a:cubicBezTo>
                  <a:cubicBezTo>
                    <a:pt x="1" y="386"/>
                    <a:pt x="117" y="415"/>
                    <a:pt x="248" y="415"/>
                  </a:cubicBezTo>
                  <a:cubicBezTo>
                    <a:pt x="378" y="415"/>
                    <a:pt x="523" y="386"/>
                    <a:pt x="570" y="363"/>
                  </a:cubicBezTo>
                  <a:cubicBezTo>
                    <a:pt x="640" y="340"/>
                    <a:pt x="686" y="107"/>
                    <a:pt x="756" y="38"/>
                  </a:cubicBezTo>
                  <a:cubicBezTo>
                    <a:pt x="653" y="20"/>
                    <a:pt x="533" y="0"/>
                    <a:pt x="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28;p88">
              <a:extLst>
                <a:ext uri="{FF2B5EF4-FFF2-40B4-BE49-F238E27FC236}">
                  <a16:creationId xmlns:a16="http://schemas.microsoft.com/office/drawing/2014/main" id="{9672C24E-36FA-4331-86A1-57C5D9893578}"/>
                </a:ext>
              </a:extLst>
            </p:cNvPr>
            <p:cNvSpPr/>
            <p:nvPr/>
          </p:nvSpPr>
          <p:spPr>
            <a:xfrm>
              <a:off x="4603275" y="3360050"/>
              <a:ext cx="357775" cy="296075"/>
            </a:xfrm>
            <a:custGeom>
              <a:avLst/>
              <a:gdLst/>
              <a:ahLst/>
              <a:cxnLst/>
              <a:rect l="l" t="t" r="r" b="b"/>
              <a:pathLst>
                <a:path w="14311" h="11843" extrusionOk="0">
                  <a:moveTo>
                    <a:pt x="6848" y="0"/>
                  </a:moveTo>
                  <a:cubicBezTo>
                    <a:pt x="3703" y="0"/>
                    <a:pt x="0" y="3975"/>
                    <a:pt x="353" y="4597"/>
                  </a:cubicBezTo>
                  <a:cubicBezTo>
                    <a:pt x="386" y="4650"/>
                    <a:pt x="445" y="4673"/>
                    <a:pt x="528" y="4673"/>
                  </a:cubicBezTo>
                  <a:cubicBezTo>
                    <a:pt x="1199" y="4673"/>
                    <a:pt x="3421" y="3133"/>
                    <a:pt x="5713" y="3133"/>
                  </a:cubicBezTo>
                  <a:cubicBezTo>
                    <a:pt x="6363" y="3133"/>
                    <a:pt x="7018" y="3257"/>
                    <a:pt x="7645" y="3575"/>
                  </a:cubicBezTo>
                  <a:cubicBezTo>
                    <a:pt x="8690" y="4109"/>
                    <a:pt x="8899" y="4783"/>
                    <a:pt x="12499" y="9729"/>
                  </a:cubicBezTo>
                  <a:cubicBezTo>
                    <a:pt x="13172" y="10635"/>
                    <a:pt x="13730" y="11378"/>
                    <a:pt x="14055" y="11843"/>
                  </a:cubicBezTo>
                  <a:cubicBezTo>
                    <a:pt x="14310" y="11262"/>
                    <a:pt x="14287" y="9265"/>
                    <a:pt x="14217" y="8893"/>
                  </a:cubicBezTo>
                  <a:cubicBezTo>
                    <a:pt x="13939" y="7314"/>
                    <a:pt x="13080" y="6037"/>
                    <a:pt x="12592" y="4945"/>
                  </a:cubicBezTo>
                  <a:cubicBezTo>
                    <a:pt x="12336" y="4388"/>
                    <a:pt x="11988" y="3877"/>
                    <a:pt x="11570" y="3436"/>
                  </a:cubicBezTo>
                  <a:cubicBezTo>
                    <a:pt x="10850" y="2530"/>
                    <a:pt x="9433" y="695"/>
                    <a:pt x="7947" y="184"/>
                  </a:cubicBezTo>
                  <a:cubicBezTo>
                    <a:pt x="7594" y="57"/>
                    <a:pt x="7225" y="0"/>
                    <a:pt x="68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329;p88">
              <a:extLst>
                <a:ext uri="{FF2B5EF4-FFF2-40B4-BE49-F238E27FC236}">
                  <a16:creationId xmlns:a16="http://schemas.microsoft.com/office/drawing/2014/main" id="{FFCFE59C-7919-4F3F-BF06-83BF5C6BBEDA}"/>
                </a:ext>
              </a:extLst>
            </p:cNvPr>
            <p:cNvSpPr/>
            <p:nvPr/>
          </p:nvSpPr>
          <p:spPr>
            <a:xfrm>
              <a:off x="5396750" y="3312972"/>
              <a:ext cx="38350" cy="29030"/>
            </a:xfrm>
            <a:custGeom>
              <a:avLst/>
              <a:gdLst/>
              <a:ahLst/>
              <a:cxnLst/>
              <a:rect l="l" t="t" r="r" b="b"/>
              <a:pathLst>
                <a:path w="860" h="651" extrusionOk="0">
                  <a:moveTo>
                    <a:pt x="442" y="1"/>
                  </a:moveTo>
                  <a:cubicBezTo>
                    <a:pt x="1" y="1"/>
                    <a:pt x="1" y="651"/>
                    <a:pt x="442" y="651"/>
                  </a:cubicBezTo>
                  <a:cubicBezTo>
                    <a:pt x="860" y="651"/>
                    <a:pt x="860" y="1"/>
                    <a:pt x="4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330;p88">
              <a:extLst>
                <a:ext uri="{FF2B5EF4-FFF2-40B4-BE49-F238E27FC236}">
                  <a16:creationId xmlns:a16="http://schemas.microsoft.com/office/drawing/2014/main" id="{8C19C073-A095-4ED8-A107-7032B7D908C5}"/>
                </a:ext>
              </a:extLst>
            </p:cNvPr>
            <p:cNvSpPr/>
            <p:nvPr/>
          </p:nvSpPr>
          <p:spPr>
            <a:xfrm>
              <a:off x="5221700" y="3993375"/>
              <a:ext cx="258400" cy="203400"/>
            </a:xfrm>
            <a:custGeom>
              <a:avLst/>
              <a:gdLst/>
              <a:ahLst/>
              <a:cxnLst/>
              <a:rect l="l" t="t" r="r" b="b"/>
              <a:pathLst>
                <a:path w="10336" h="8136" extrusionOk="0">
                  <a:moveTo>
                    <a:pt x="2014" y="0"/>
                  </a:moveTo>
                  <a:cubicBezTo>
                    <a:pt x="1719" y="0"/>
                    <a:pt x="1861" y="137"/>
                    <a:pt x="1882" y="374"/>
                  </a:cubicBezTo>
                  <a:cubicBezTo>
                    <a:pt x="1901" y="561"/>
                    <a:pt x="1874" y="762"/>
                    <a:pt x="1671" y="762"/>
                  </a:cubicBezTo>
                  <a:cubicBezTo>
                    <a:pt x="1621" y="762"/>
                    <a:pt x="1560" y="750"/>
                    <a:pt x="1487" y="723"/>
                  </a:cubicBezTo>
                  <a:cubicBezTo>
                    <a:pt x="1224" y="607"/>
                    <a:pt x="1025" y="553"/>
                    <a:pt x="870" y="553"/>
                  </a:cubicBezTo>
                  <a:cubicBezTo>
                    <a:pt x="368" y="553"/>
                    <a:pt x="320" y="1119"/>
                    <a:pt x="1" y="2023"/>
                  </a:cubicBezTo>
                  <a:cubicBezTo>
                    <a:pt x="744" y="2604"/>
                    <a:pt x="1882" y="3324"/>
                    <a:pt x="2556" y="3811"/>
                  </a:cubicBezTo>
                  <a:cubicBezTo>
                    <a:pt x="3415" y="4415"/>
                    <a:pt x="3995" y="4322"/>
                    <a:pt x="4413" y="5414"/>
                  </a:cubicBezTo>
                  <a:cubicBezTo>
                    <a:pt x="4622" y="5902"/>
                    <a:pt x="3879" y="7365"/>
                    <a:pt x="3252" y="7736"/>
                  </a:cubicBezTo>
                  <a:cubicBezTo>
                    <a:pt x="3361" y="7845"/>
                    <a:pt x="3084" y="8136"/>
                    <a:pt x="3350" y="8136"/>
                  </a:cubicBezTo>
                  <a:cubicBezTo>
                    <a:pt x="3369" y="8136"/>
                    <a:pt x="3390" y="8134"/>
                    <a:pt x="3415" y="8131"/>
                  </a:cubicBezTo>
                  <a:cubicBezTo>
                    <a:pt x="4437" y="7969"/>
                    <a:pt x="5273" y="6807"/>
                    <a:pt x="6039" y="5995"/>
                  </a:cubicBezTo>
                  <a:cubicBezTo>
                    <a:pt x="6782" y="5158"/>
                    <a:pt x="7874" y="4137"/>
                    <a:pt x="8640" y="3254"/>
                  </a:cubicBezTo>
                  <a:cubicBezTo>
                    <a:pt x="8701" y="3260"/>
                    <a:pt x="8762" y="3263"/>
                    <a:pt x="8823" y="3263"/>
                  </a:cubicBezTo>
                  <a:cubicBezTo>
                    <a:pt x="9248" y="3263"/>
                    <a:pt x="9659" y="3121"/>
                    <a:pt x="9964" y="2836"/>
                  </a:cubicBezTo>
                  <a:cubicBezTo>
                    <a:pt x="10150" y="2650"/>
                    <a:pt x="10336" y="2163"/>
                    <a:pt x="10173" y="1977"/>
                  </a:cubicBezTo>
                  <a:cubicBezTo>
                    <a:pt x="10121" y="1925"/>
                    <a:pt x="10065" y="1906"/>
                    <a:pt x="10008" y="1906"/>
                  </a:cubicBezTo>
                  <a:cubicBezTo>
                    <a:pt x="9886" y="1906"/>
                    <a:pt x="9764" y="1992"/>
                    <a:pt x="9685" y="2023"/>
                  </a:cubicBezTo>
                  <a:cubicBezTo>
                    <a:pt x="7470" y="2970"/>
                    <a:pt x="6265" y="3692"/>
                    <a:pt x="5338" y="3692"/>
                  </a:cubicBezTo>
                  <a:cubicBezTo>
                    <a:pt x="4264" y="3692"/>
                    <a:pt x="3562" y="2721"/>
                    <a:pt x="2091" y="3"/>
                  </a:cubicBezTo>
                  <a:cubicBezTo>
                    <a:pt x="2063" y="1"/>
                    <a:pt x="2037" y="0"/>
                    <a:pt x="20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331;p88">
              <a:extLst>
                <a:ext uri="{FF2B5EF4-FFF2-40B4-BE49-F238E27FC236}">
                  <a16:creationId xmlns:a16="http://schemas.microsoft.com/office/drawing/2014/main" id="{B90D125B-C24C-4C1F-A109-CCDF6B5FBC20}"/>
                </a:ext>
              </a:extLst>
            </p:cNvPr>
            <p:cNvSpPr/>
            <p:nvPr/>
          </p:nvSpPr>
          <p:spPr>
            <a:xfrm>
              <a:off x="5463250" y="4025225"/>
              <a:ext cx="34525" cy="21650"/>
            </a:xfrm>
            <a:custGeom>
              <a:avLst/>
              <a:gdLst/>
              <a:ahLst/>
              <a:cxnLst/>
              <a:rect l="l" t="t" r="r" b="b"/>
              <a:pathLst>
                <a:path w="1381" h="866" extrusionOk="0">
                  <a:moveTo>
                    <a:pt x="1136" y="1"/>
                  </a:moveTo>
                  <a:cubicBezTo>
                    <a:pt x="1115" y="1"/>
                    <a:pt x="1093" y="2"/>
                    <a:pt x="1068" y="6"/>
                  </a:cubicBezTo>
                  <a:cubicBezTo>
                    <a:pt x="627" y="99"/>
                    <a:pt x="256" y="378"/>
                    <a:pt x="0" y="749"/>
                  </a:cubicBezTo>
                  <a:cubicBezTo>
                    <a:pt x="232" y="796"/>
                    <a:pt x="465" y="842"/>
                    <a:pt x="674" y="865"/>
                  </a:cubicBezTo>
                  <a:cubicBezTo>
                    <a:pt x="859" y="703"/>
                    <a:pt x="1068" y="563"/>
                    <a:pt x="1231" y="401"/>
                  </a:cubicBezTo>
                  <a:cubicBezTo>
                    <a:pt x="1380" y="230"/>
                    <a:pt x="1373" y="1"/>
                    <a:pt x="1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332;p88">
              <a:extLst>
                <a:ext uri="{FF2B5EF4-FFF2-40B4-BE49-F238E27FC236}">
                  <a16:creationId xmlns:a16="http://schemas.microsoft.com/office/drawing/2014/main" id="{F574D232-356C-4847-95B3-301E7EDAC769}"/>
                </a:ext>
              </a:extLst>
            </p:cNvPr>
            <p:cNvSpPr/>
            <p:nvPr/>
          </p:nvSpPr>
          <p:spPr>
            <a:xfrm>
              <a:off x="5289050" y="4187350"/>
              <a:ext cx="17450" cy="18775"/>
            </a:xfrm>
            <a:custGeom>
              <a:avLst/>
              <a:gdLst/>
              <a:ahLst/>
              <a:cxnLst/>
              <a:rect l="l" t="t" r="r" b="b"/>
              <a:pathLst>
                <a:path w="698" h="751" extrusionOk="0">
                  <a:moveTo>
                    <a:pt x="581" y="1"/>
                  </a:moveTo>
                  <a:cubicBezTo>
                    <a:pt x="349" y="186"/>
                    <a:pt x="1" y="395"/>
                    <a:pt x="233" y="720"/>
                  </a:cubicBezTo>
                  <a:cubicBezTo>
                    <a:pt x="247" y="741"/>
                    <a:pt x="266" y="750"/>
                    <a:pt x="288" y="750"/>
                  </a:cubicBezTo>
                  <a:cubicBezTo>
                    <a:pt x="416" y="750"/>
                    <a:pt x="655" y="455"/>
                    <a:pt x="674" y="395"/>
                  </a:cubicBezTo>
                  <a:cubicBezTo>
                    <a:pt x="698" y="302"/>
                    <a:pt x="581" y="93"/>
                    <a:pt x="5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" name="Google Shape;4333;p88">
            <a:extLst>
              <a:ext uri="{FF2B5EF4-FFF2-40B4-BE49-F238E27FC236}">
                <a16:creationId xmlns:a16="http://schemas.microsoft.com/office/drawing/2014/main" id="{2EC93F95-DB83-4CA8-9E3D-18CB38E70D7F}"/>
              </a:ext>
            </a:extLst>
          </p:cNvPr>
          <p:cNvGrpSpPr/>
          <p:nvPr/>
        </p:nvGrpSpPr>
        <p:grpSpPr>
          <a:xfrm>
            <a:off x="919589" y="2539277"/>
            <a:ext cx="1169641" cy="1145353"/>
            <a:chOff x="369054" y="1948614"/>
            <a:chExt cx="2179455" cy="2134198"/>
          </a:xfrm>
        </p:grpSpPr>
        <p:sp>
          <p:nvSpPr>
            <p:cNvPr id="50" name="Google Shape;4334;p88">
              <a:extLst>
                <a:ext uri="{FF2B5EF4-FFF2-40B4-BE49-F238E27FC236}">
                  <a16:creationId xmlns:a16="http://schemas.microsoft.com/office/drawing/2014/main" id="{1BF24C71-B0FC-4016-96B9-A7A67374908B}"/>
                </a:ext>
              </a:extLst>
            </p:cNvPr>
            <p:cNvSpPr/>
            <p:nvPr/>
          </p:nvSpPr>
          <p:spPr>
            <a:xfrm>
              <a:off x="369054" y="1948614"/>
              <a:ext cx="2179455" cy="2134198"/>
            </a:xfrm>
            <a:custGeom>
              <a:avLst/>
              <a:gdLst/>
              <a:ahLst/>
              <a:cxnLst/>
              <a:rect l="l" t="t" r="r" b="b"/>
              <a:pathLst>
                <a:path w="97232" h="94580" extrusionOk="0">
                  <a:moveTo>
                    <a:pt x="62014" y="1"/>
                  </a:moveTo>
                  <a:cubicBezTo>
                    <a:pt x="58203" y="1"/>
                    <a:pt x="54416" y="1025"/>
                    <a:pt x="50739" y="2708"/>
                  </a:cubicBezTo>
                  <a:cubicBezTo>
                    <a:pt x="45538" y="4937"/>
                    <a:pt x="41398" y="8758"/>
                    <a:pt x="38744" y="13747"/>
                  </a:cubicBezTo>
                  <a:cubicBezTo>
                    <a:pt x="37683" y="16188"/>
                    <a:pt x="36727" y="18736"/>
                    <a:pt x="35984" y="21283"/>
                  </a:cubicBezTo>
                  <a:cubicBezTo>
                    <a:pt x="35772" y="21602"/>
                    <a:pt x="35666" y="21814"/>
                    <a:pt x="35453" y="22133"/>
                  </a:cubicBezTo>
                  <a:cubicBezTo>
                    <a:pt x="34923" y="22769"/>
                    <a:pt x="34286" y="23300"/>
                    <a:pt x="33649" y="23831"/>
                  </a:cubicBezTo>
                  <a:cubicBezTo>
                    <a:pt x="31844" y="25105"/>
                    <a:pt x="29934" y="26166"/>
                    <a:pt x="27917" y="27015"/>
                  </a:cubicBezTo>
                  <a:cubicBezTo>
                    <a:pt x="21867" y="29244"/>
                    <a:pt x="15816" y="30943"/>
                    <a:pt x="9553" y="32110"/>
                  </a:cubicBezTo>
                  <a:cubicBezTo>
                    <a:pt x="6475" y="32853"/>
                    <a:pt x="3928" y="34870"/>
                    <a:pt x="2335" y="37524"/>
                  </a:cubicBezTo>
                  <a:cubicBezTo>
                    <a:pt x="1062" y="40178"/>
                    <a:pt x="0" y="43893"/>
                    <a:pt x="1168" y="46759"/>
                  </a:cubicBezTo>
                  <a:cubicBezTo>
                    <a:pt x="4034" y="54295"/>
                    <a:pt x="8598" y="60983"/>
                    <a:pt x="14436" y="66608"/>
                  </a:cubicBezTo>
                  <a:cubicBezTo>
                    <a:pt x="17833" y="69580"/>
                    <a:pt x="21548" y="72234"/>
                    <a:pt x="25582" y="74251"/>
                  </a:cubicBezTo>
                  <a:cubicBezTo>
                    <a:pt x="25582" y="74357"/>
                    <a:pt x="25476" y="74463"/>
                    <a:pt x="25476" y="74569"/>
                  </a:cubicBezTo>
                  <a:cubicBezTo>
                    <a:pt x="24520" y="78072"/>
                    <a:pt x="24945" y="81894"/>
                    <a:pt x="26856" y="85184"/>
                  </a:cubicBezTo>
                  <a:cubicBezTo>
                    <a:pt x="29191" y="89112"/>
                    <a:pt x="33437" y="91659"/>
                    <a:pt x="38001" y="91765"/>
                  </a:cubicBezTo>
                  <a:cubicBezTo>
                    <a:pt x="38638" y="91765"/>
                    <a:pt x="39275" y="91765"/>
                    <a:pt x="39912" y="91659"/>
                  </a:cubicBezTo>
                  <a:cubicBezTo>
                    <a:pt x="41610" y="92402"/>
                    <a:pt x="43308" y="93039"/>
                    <a:pt x="45113" y="93464"/>
                  </a:cubicBezTo>
                  <a:cubicBezTo>
                    <a:pt x="47512" y="94064"/>
                    <a:pt x="49940" y="94579"/>
                    <a:pt x="52323" y="94579"/>
                  </a:cubicBezTo>
                  <a:cubicBezTo>
                    <a:pt x="54579" y="94579"/>
                    <a:pt x="56796" y="94117"/>
                    <a:pt x="58912" y="92827"/>
                  </a:cubicBezTo>
                  <a:cubicBezTo>
                    <a:pt x="59655" y="92296"/>
                    <a:pt x="60398" y="91765"/>
                    <a:pt x="61035" y="91235"/>
                  </a:cubicBezTo>
                  <a:cubicBezTo>
                    <a:pt x="62724" y="91600"/>
                    <a:pt x="64453" y="91867"/>
                    <a:pt x="66178" y="91867"/>
                  </a:cubicBezTo>
                  <a:cubicBezTo>
                    <a:pt x="68465" y="91867"/>
                    <a:pt x="70746" y="91398"/>
                    <a:pt x="72924" y="90067"/>
                  </a:cubicBezTo>
                  <a:cubicBezTo>
                    <a:pt x="75896" y="88262"/>
                    <a:pt x="78019" y="85396"/>
                    <a:pt x="78762" y="82000"/>
                  </a:cubicBezTo>
                  <a:cubicBezTo>
                    <a:pt x="79186" y="81257"/>
                    <a:pt x="79505" y="80408"/>
                    <a:pt x="79611" y="79558"/>
                  </a:cubicBezTo>
                  <a:cubicBezTo>
                    <a:pt x="79929" y="78178"/>
                    <a:pt x="80036" y="76799"/>
                    <a:pt x="79929" y="75419"/>
                  </a:cubicBezTo>
                  <a:cubicBezTo>
                    <a:pt x="80779" y="71597"/>
                    <a:pt x="79929" y="67564"/>
                    <a:pt x="77488" y="64485"/>
                  </a:cubicBezTo>
                  <a:cubicBezTo>
                    <a:pt x="79505" y="62256"/>
                    <a:pt x="81203" y="59921"/>
                    <a:pt x="82795" y="57480"/>
                  </a:cubicBezTo>
                  <a:cubicBezTo>
                    <a:pt x="85237" y="53552"/>
                    <a:pt x="86829" y="49200"/>
                    <a:pt x="87572" y="44742"/>
                  </a:cubicBezTo>
                  <a:cubicBezTo>
                    <a:pt x="87997" y="42194"/>
                    <a:pt x="88209" y="39647"/>
                    <a:pt x="88209" y="37099"/>
                  </a:cubicBezTo>
                  <a:lnTo>
                    <a:pt x="88315" y="37099"/>
                  </a:lnTo>
                  <a:cubicBezTo>
                    <a:pt x="90332" y="36463"/>
                    <a:pt x="92136" y="35401"/>
                    <a:pt x="93623" y="34021"/>
                  </a:cubicBezTo>
                  <a:cubicBezTo>
                    <a:pt x="95427" y="32110"/>
                    <a:pt x="96595" y="29775"/>
                    <a:pt x="96913" y="27122"/>
                  </a:cubicBezTo>
                  <a:cubicBezTo>
                    <a:pt x="97232" y="25105"/>
                    <a:pt x="97019" y="22876"/>
                    <a:pt x="96170" y="20965"/>
                  </a:cubicBezTo>
                  <a:cubicBezTo>
                    <a:pt x="95321" y="18524"/>
                    <a:pt x="93516" y="16507"/>
                    <a:pt x="91287" y="15233"/>
                  </a:cubicBezTo>
                  <a:lnTo>
                    <a:pt x="80885" y="10669"/>
                  </a:lnTo>
                  <a:cubicBezTo>
                    <a:pt x="78231" y="6741"/>
                    <a:pt x="74516" y="3557"/>
                    <a:pt x="70058" y="1646"/>
                  </a:cubicBezTo>
                  <a:cubicBezTo>
                    <a:pt x="67385" y="507"/>
                    <a:pt x="64694" y="1"/>
                    <a:pt x="620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42863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4335;p88">
              <a:extLst>
                <a:ext uri="{FF2B5EF4-FFF2-40B4-BE49-F238E27FC236}">
                  <a16:creationId xmlns:a16="http://schemas.microsoft.com/office/drawing/2014/main" id="{AC5EA612-6DC4-45E5-85C8-F2B6996B70EB}"/>
                </a:ext>
              </a:extLst>
            </p:cNvPr>
            <p:cNvSpPr/>
            <p:nvPr/>
          </p:nvSpPr>
          <p:spPr>
            <a:xfrm>
              <a:off x="1525150" y="3333800"/>
              <a:ext cx="445850" cy="488325"/>
            </a:xfrm>
            <a:custGeom>
              <a:avLst/>
              <a:gdLst/>
              <a:ahLst/>
              <a:cxnLst/>
              <a:rect l="l" t="t" r="r" b="b"/>
              <a:pathLst>
                <a:path w="17834" h="19533" extrusionOk="0">
                  <a:moveTo>
                    <a:pt x="6157" y="1"/>
                  </a:moveTo>
                  <a:lnTo>
                    <a:pt x="6157" y="1"/>
                  </a:lnTo>
                  <a:cubicBezTo>
                    <a:pt x="5202" y="426"/>
                    <a:pt x="4565" y="1381"/>
                    <a:pt x="3610" y="1699"/>
                  </a:cubicBezTo>
                  <a:cubicBezTo>
                    <a:pt x="3397" y="1805"/>
                    <a:pt x="3185" y="1805"/>
                    <a:pt x="2973" y="1805"/>
                  </a:cubicBezTo>
                  <a:cubicBezTo>
                    <a:pt x="2761" y="1805"/>
                    <a:pt x="2654" y="1805"/>
                    <a:pt x="2654" y="1912"/>
                  </a:cubicBezTo>
                  <a:cubicBezTo>
                    <a:pt x="2548" y="2124"/>
                    <a:pt x="2548" y="2336"/>
                    <a:pt x="2548" y="2442"/>
                  </a:cubicBezTo>
                  <a:cubicBezTo>
                    <a:pt x="2442" y="3292"/>
                    <a:pt x="2442" y="4141"/>
                    <a:pt x="2442" y="4884"/>
                  </a:cubicBezTo>
                  <a:cubicBezTo>
                    <a:pt x="2442" y="6370"/>
                    <a:pt x="2548" y="7856"/>
                    <a:pt x="2654" y="9448"/>
                  </a:cubicBezTo>
                  <a:cubicBezTo>
                    <a:pt x="2654" y="10297"/>
                    <a:pt x="2442" y="11253"/>
                    <a:pt x="2018" y="11996"/>
                  </a:cubicBezTo>
                  <a:cubicBezTo>
                    <a:pt x="1168" y="13694"/>
                    <a:pt x="1" y="14012"/>
                    <a:pt x="107" y="15074"/>
                  </a:cubicBezTo>
                  <a:cubicBezTo>
                    <a:pt x="107" y="15817"/>
                    <a:pt x="531" y="16348"/>
                    <a:pt x="1274" y="16560"/>
                  </a:cubicBezTo>
                  <a:cubicBezTo>
                    <a:pt x="1345" y="16578"/>
                    <a:pt x="1413" y="16586"/>
                    <a:pt x="1479" y="16586"/>
                  </a:cubicBezTo>
                  <a:cubicBezTo>
                    <a:pt x="2200" y="16586"/>
                    <a:pt x="2654" y="15605"/>
                    <a:pt x="3822" y="15605"/>
                  </a:cubicBezTo>
                  <a:cubicBezTo>
                    <a:pt x="4247" y="15605"/>
                    <a:pt x="4565" y="15711"/>
                    <a:pt x="4990" y="15923"/>
                  </a:cubicBezTo>
                  <a:cubicBezTo>
                    <a:pt x="5945" y="16348"/>
                    <a:pt x="6794" y="16985"/>
                    <a:pt x="7750" y="17515"/>
                  </a:cubicBezTo>
                  <a:cubicBezTo>
                    <a:pt x="9023" y="18046"/>
                    <a:pt x="10191" y="18364"/>
                    <a:pt x="11571" y="18683"/>
                  </a:cubicBezTo>
                  <a:cubicBezTo>
                    <a:pt x="12208" y="18895"/>
                    <a:pt x="12845" y="19001"/>
                    <a:pt x="13588" y="19214"/>
                  </a:cubicBezTo>
                  <a:cubicBezTo>
                    <a:pt x="14118" y="19426"/>
                    <a:pt x="14755" y="19532"/>
                    <a:pt x="15392" y="19532"/>
                  </a:cubicBezTo>
                  <a:cubicBezTo>
                    <a:pt x="15817" y="19426"/>
                    <a:pt x="16560" y="19107"/>
                    <a:pt x="16560" y="18683"/>
                  </a:cubicBezTo>
                  <a:cubicBezTo>
                    <a:pt x="16666" y="17728"/>
                    <a:pt x="12632" y="16878"/>
                    <a:pt x="12632" y="16560"/>
                  </a:cubicBezTo>
                  <a:cubicBezTo>
                    <a:pt x="13458" y="16485"/>
                    <a:pt x="14337" y="16410"/>
                    <a:pt x="15193" y="16410"/>
                  </a:cubicBezTo>
                  <a:cubicBezTo>
                    <a:pt x="15548" y="16410"/>
                    <a:pt x="15899" y="16423"/>
                    <a:pt x="16241" y="16454"/>
                  </a:cubicBezTo>
                  <a:cubicBezTo>
                    <a:pt x="16560" y="16454"/>
                    <a:pt x="16984" y="16348"/>
                    <a:pt x="17197" y="16135"/>
                  </a:cubicBezTo>
                  <a:cubicBezTo>
                    <a:pt x="17515" y="15817"/>
                    <a:pt x="17409" y="15286"/>
                    <a:pt x="17197" y="14968"/>
                  </a:cubicBezTo>
                  <a:cubicBezTo>
                    <a:pt x="16772" y="14649"/>
                    <a:pt x="16347" y="14437"/>
                    <a:pt x="15817" y="14437"/>
                  </a:cubicBezTo>
                  <a:cubicBezTo>
                    <a:pt x="14755" y="14225"/>
                    <a:pt x="13694" y="13800"/>
                    <a:pt x="12738" y="13376"/>
                  </a:cubicBezTo>
                  <a:cubicBezTo>
                    <a:pt x="13906" y="13269"/>
                    <a:pt x="15180" y="13163"/>
                    <a:pt x="16347" y="12951"/>
                  </a:cubicBezTo>
                  <a:cubicBezTo>
                    <a:pt x="16666" y="12845"/>
                    <a:pt x="17091" y="12739"/>
                    <a:pt x="17303" y="12526"/>
                  </a:cubicBezTo>
                  <a:cubicBezTo>
                    <a:pt x="17409" y="12420"/>
                    <a:pt x="17515" y="12420"/>
                    <a:pt x="17515" y="12314"/>
                  </a:cubicBezTo>
                  <a:cubicBezTo>
                    <a:pt x="17834" y="11996"/>
                    <a:pt x="17409" y="11359"/>
                    <a:pt x="17409" y="11359"/>
                  </a:cubicBezTo>
                  <a:cubicBezTo>
                    <a:pt x="17272" y="11086"/>
                    <a:pt x="16902" y="10949"/>
                    <a:pt x="16072" y="10949"/>
                  </a:cubicBezTo>
                  <a:cubicBezTo>
                    <a:pt x="14965" y="10949"/>
                    <a:pt x="13042" y="11192"/>
                    <a:pt x="9766" y="11677"/>
                  </a:cubicBezTo>
                  <a:cubicBezTo>
                    <a:pt x="9186" y="11806"/>
                    <a:pt x="8370" y="12014"/>
                    <a:pt x="7629" y="12014"/>
                  </a:cubicBezTo>
                  <a:cubicBezTo>
                    <a:pt x="7150" y="12014"/>
                    <a:pt x="6703" y="11927"/>
                    <a:pt x="6370" y="11677"/>
                  </a:cubicBezTo>
                  <a:cubicBezTo>
                    <a:pt x="5414" y="11040"/>
                    <a:pt x="5627" y="9554"/>
                    <a:pt x="5627" y="8599"/>
                  </a:cubicBezTo>
                  <a:lnTo>
                    <a:pt x="5627" y="4671"/>
                  </a:lnTo>
                  <a:cubicBezTo>
                    <a:pt x="5414" y="3079"/>
                    <a:pt x="5627" y="1487"/>
                    <a:pt x="61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4336;p88">
              <a:extLst>
                <a:ext uri="{FF2B5EF4-FFF2-40B4-BE49-F238E27FC236}">
                  <a16:creationId xmlns:a16="http://schemas.microsoft.com/office/drawing/2014/main" id="{A4C48F89-5FB6-4ED8-8B36-FB5731E3CB85}"/>
                </a:ext>
              </a:extLst>
            </p:cNvPr>
            <p:cNvSpPr/>
            <p:nvPr/>
          </p:nvSpPr>
          <p:spPr>
            <a:xfrm>
              <a:off x="1177525" y="3402800"/>
              <a:ext cx="443200" cy="485650"/>
            </a:xfrm>
            <a:custGeom>
              <a:avLst/>
              <a:gdLst/>
              <a:ahLst/>
              <a:cxnLst/>
              <a:rect l="l" t="t" r="r" b="b"/>
              <a:pathLst>
                <a:path w="17728" h="19426" extrusionOk="0">
                  <a:moveTo>
                    <a:pt x="6051" y="1"/>
                  </a:moveTo>
                  <a:lnTo>
                    <a:pt x="6051" y="1"/>
                  </a:lnTo>
                  <a:cubicBezTo>
                    <a:pt x="5095" y="425"/>
                    <a:pt x="4459" y="1275"/>
                    <a:pt x="3609" y="1699"/>
                  </a:cubicBezTo>
                  <a:cubicBezTo>
                    <a:pt x="3291" y="1699"/>
                    <a:pt x="3079" y="1805"/>
                    <a:pt x="2866" y="1805"/>
                  </a:cubicBezTo>
                  <a:cubicBezTo>
                    <a:pt x="2725" y="1805"/>
                    <a:pt x="2630" y="1758"/>
                    <a:pt x="2552" y="1758"/>
                  </a:cubicBezTo>
                  <a:cubicBezTo>
                    <a:pt x="2513" y="1758"/>
                    <a:pt x="2477" y="1770"/>
                    <a:pt x="2442" y="1805"/>
                  </a:cubicBezTo>
                  <a:cubicBezTo>
                    <a:pt x="2442" y="2018"/>
                    <a:pt x="2442" y="2230"/>
                    <a:pt x="2442" y="2442"/>
                  </a:cubicBezTo>
                  <a:cubicBezTo>
                    <a:pt x="2442" y="3185"/>
                    <a:pt x="2336" y="4034"/>
                    <a:pt x="2336" y="4777"/>
                  </a:cubicBezTo>
                  <a:cubicBezTo>
                    <a:pt x="2336" y="6370"/>
                    <a:pt x="2442" y="7856"/>
                    <a:pt x="2548" y="9342"/>
                  </a:cubicBezTo>
                  <a:cubicBezTo>
                    <a:pt x="2654" y="10191"/>
                    <a:pt x="2442" y="11146"/>
                    <a:pt x="2017" y="11889"/>
                  </a:cubicBezTo>
                  <a:cubicBezTo>
                    <a:pt x="1168" y="13694"/>
                    <a:pt x="0" y="13906"/>
                    <a:pt x="0" y="14968"/>
                  </a:cubicBezTo>
                  <a:cubicBezTo>
                    <a:pt x="0" y="15711"/>
                    <a:pt x="531" y="16347"/>
                    <a:pt x="1168" y="16560"/>
                  </a:cubicBezTo>
                  <a:cubicBezTo>
                    <a:pt x="1208" y="16565"/>
                    <a:pt x="1248" y="16567"/>
                    <a:pt x="1287" y="16567"/>
                  </a:cubicBezTo>
                  <a:cubicBezTo>
                    <a:pt x="2060" y="16567"/>
                    <a:pt x="2502" y="15604"/>
                    <a:pt x="3716" y="15604"/>
                  </a:cubicBezTo>
                  <a:cubicBezTo>
                    <a:pt x="4140" y="15604"/>
                    <a:pt x="4565" y="15711"/>
                    <a:pt x="4883" y="15923"/>
                  </a:cubicBezTo>
                  <a:cubicBezTo>
                    <a:pt x="5838" y="16347"/>
                    <a:pt x="6688" y="16984"/>
                    <a:pt x="7643" y="17409"/>
                  </a:cubicBezTo>
                  <a:cubicBezTo>
                    <a:pt x="8917" y="17940"/>
                    <a:pt x="10191" y="18364"/>
                    <a:pt x="11464" y="18683"/>
                  </a:cubicBezTo>
                  <a:lnTo>
                    <a:pt x="13481" y="19107"/>
                  </a:lnTo>
                  <a:cubicBezTo>
                    <a:pt x="14118" y="19320"/>
                    <a:pt x="14649" y="19426"/>
                    <a:pt x="15286" y="19426"/>
                  </a:cubicBezTo>
                  <a:cubicBezTo>
                    <a:pt x="15710" y="19426"/>
                    <a:pt x="16453" y="19001"/>
                    <a:pt x="16453" y="18683"/>
                  </a:cubicBezTo>
                  <a:cubicBezTo>
                    <a:pt x="16559" y="17727"/>
                    <a:pt x="12526" y="16772"/>
                    <a:pt x="12526" y="16560"/>
                  </a:cubicBezTo>
                  <a:cubicBezTo>
                    <a:pt x="13210" y="16435"/>
                    <a:pt x="13930" y="16384"/>
                    <a:pt x="14644" y="16384"/>
                  </a:cubicBezTo>
                  <a:cubicBezTo>
                    <a:pt x="15149" y="16384"/>
                    <a:pt x="15651" y="16410"/>
                    <a:pt x="16135" y="16454"/>
                  </a:cubicBezTo>
                  <a:cubicBezTo>
                    <a:pt x="16559" y="16454"/>
                    <a:pt x="16878" y="16347"/>
                    <a:pt x="17090" y="16135"/>
                  </a:cubicBezTo>
                  <a:cubicBezTo>
                    <a:pt x="17409" y="15817"/>
                    <a:pt x="17302" y="15286"/>
                    <a:pt x="17090" y="14968"/>
                  </a:cubicBezTo>
                  <a:cubicBezTo>
                    <a:pt x="16666" y="14543"/>
                    <a:pt x="16241" y="14331"/>
                    <a:pt x="15710" y="14331"/>
                  </a:cubicBezTo>
                  <a:cubicBezTo>
                    <a:pt x="14649" y="14118"/>
                    <a:pt x="13587" y="13800"/>
                    <a:pt x="12632" y="13375"/>
                  </a:cubicBezTo>
                  <a:cubicBezTo>
                    <a:pt x="13800" y="13269"/>
                    <a:pt x="15073" y="13057"/>
                    <a:pt x="16241" y="12845"/>
                  </a:cubicBezTo>
                  <a:cubicBezTo>
                    <a:pt x="16559" y="12845"/>
                    <a:pt x="16984" y="12632"/>
                    <a:pt x="17196" y="12420"/>
                  </a:cubicBezTo>
                  <a:cubicBezTo>
                    <a:pt x="17302" y="12420"/>
                    <a:pt x="17409" y="12314"/>
                    <a:pt x="17409" y="12314"/>
                  </a:cubicBezTo>
                  <a:cubicBezTo>
                    <a:pt x="17727" y="11995"/>
                    <a:pt x="17302" y="11359"/>
                    <a:pt x="17302" y="11359"/>
                  </a:cubicBezTo>
                  <a:cubicBezTo>
                    <a:pt x="17159" y="11072"/>
                    <a:pt x="16759" y="10915"/>
                    <a:pt x="15841" y="10915"/>
                  </a:cubicBezTo>
                  <a:cubicBezTo>
                    <a:pt x="14716" y="10915"/>
                    <a:pt x="12815" y="11151"/>
                    <a:pt x="9660" y="11677"/>
                  </a:cubicBezTo>
                  <a:cubicBezTo>
                    <a:pt x="9056" y="11744"/>
                    <a:pt x="8198" y="11938"/>
                    <a:pt x="7407" y="11938"/>
                  </a:cubicBezTo>
                  <a:cubicBezTo>
                    <a:pt x="6947" y="11938"/>
                    <a:pt x="6509" y="11872"/>
                    <a:pt x="6157" y="11677"/>
                  </a:cubicBezTo>
                  <a:cubicBezTo>
                    <a:pt x="5308" y="11040"/>
                    <a:pt x="5520" y="9448"/>
                    <a:pt x="5520" y="8599"/>
                  </a:cubicBezTo>
                  <a:cubicBezTo>
                    <a:pt x="5414" y="7219"/>
                    <a:pt x="5414" y="5945"/>
                    <a:pt x="5414" y="4565"/>
                  </a:cubicBezTo>
                  <a:cubicBezTo>
                    <a:pt x="5308" y="3079"/>
                    <a:pt x="5520" y="1487"/>
                    <a:pt x="60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4337;p88">
              <a:extLst>
                <a:ext uri="{FF2B5EF4-FFF2-40B4-BE49-F238E27FC236}">
                  <a16:creationId xmlns:a16="http://schemas.microsoft.com/office/drawing/2014/main" id="{B2726490-A301-4460-8ACF-50A7EA36476E}"/>
                </a:ext>
              </a:extLst>
            </p:cNvPr>
            <p:cNvSpPr/>
            <p:nvPr/>
          </p:nvSpPr>
          <p:spPr>
            <a:xfrm>
              <a:off x="2069175" y="2320100"/>
              <a:ext cx="315800" cy="265400"/>
            </a:xfrm>
            <a:custGeom>
              <a:avLst/>
              <a:gdLst/>
              <a:ahLst/>
              <a:cxnLst/>
              <a:rect l="l" t="t" r="r" b="b"/>
              <a:pathLst>
                <a:path w="12632" h="10616" extrusionOk="0">
                  <a:moveTo>
                    <a:pt x="0" y="1"/>
                  </a:moveTo>
                  <a:lnTo>
                    <a:pt x="0" y="10615"/>
                  </a:lnTo>
                  <a:lnTo>
                    <a:pt x="12632" y="55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4338;p88">
              <a:extLst>
                <a:ext uri="{FF2B5EF4-FFF2-40B4-BE49-F238E27FC236}">
                  <a16:creationId xmlns:a16="http://schemas.microsoft.com/office/drawing/2014/main" id="{91F94E14-6D92-4FC6-ABC7-96876D56731D}"/>
                </a:ext>
              </a:extLst>
            </p:cNvPr>
            <p:cNvSpPr/>
            <p:nvPr/>
          </p:nvSpPr>
          <p:spPr>
            <a:xfrm>
              <a:off x="840500" y="2134350"/>
              <a:ext cx="1329525" cy="1178550"/>
            </a:xfrm>
            <a:custGeom>
              <a:avLst/>
              <a:gdLst/>
              <a:ahLst/>
              <a:cxnLst/>
              <a:rect l="l" t="t" r="r" b="b"/>
              <a:pathLst>
                <a:path w="53181" h="47142" extrusionOk="0">
                  <a:moveTo>
                    <a:pt x="42035" y="0"/>
                  </a:moveTo>
                  <a:cubicBezTo>
                    <a:pt x="41929" y="956"/>
                    <a:pt x="41823" y="1911"/>
                    <a:pt x="41611" y="2972"/>
                  </a:cubicBezTo>
                  <a:cubicBezTo>
                    <a:pt x="39700" y="15286"/>
                    <a:pt x="33756" y="22716"/>
                    <a:pt x="26538" y="27068"/>
                  </a:cubicBezTo>
                  <a:cubicBezTo>
                    <a:pt x="26113" y="35666"/>
                    <a:pt x="20806" y="45007"/>
                    <a:pt x="1" y="45962"/>
                  </a:cubicBezTo>
                  <a:cubicBezTo>
                    <a:pt x="1" y="45962"/>
                    <a:pt x="4956" y="47141"/>
                    <a:pt x="12169" y="47141"/>
                  </a:cubicBezTo>
                  <a:cubicBezTo>
                    <a:pt x="23573" y="47141"/>
                    <a:pt x="40621" y="44194"/>
                    <a:pt x="52650" y="28979"/>
                  </a:cubicBezTo>
                  <a:cubicBezTo>
                    <a:pt x="53181" y="24945"/>
                    <a:pt x="52968" y="20805"/>
                    <a:pt x="52119" y="16878"/>
                  </a:cubicBezTo>
                  <a:cubicBezTo>
                    <a:pt x="51588" y="13587"/>
                    <a:pt x="50527" y="10403"/>
                    <a:pt x="49041" y="7431"/>
                  </a:cubicBezTo>
                  <a:cubicBezTo>
                    <a:pt x="47661" y="4140"/>
                    <a:pt x="45220" y="1486"/>
                    <a:pt x="420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4339;p88">
              <a:extLst>
                <a:ext uri="{FF2B5EF4-FFF2-40B4-BE49-F238E27FC236}">
                  <a16:creationId xmlns:a16="http://schemas.microsoft.com/office/drawing/2014/main" id="{9A63CEB6-5851-4DCB-8AF4-FCB4A88A0528}"/>
                </a:ext>
              </a:extLst>
            </p:cNvPr>
            <p:cNvSpPr/>
            <p:nvPr/>
          </p:nvSpPr>
          <p:spPr>
            <a:xfrm>
              <a:off x="580450" y="2811025"/>
              <a:ext cx="923500" cy="472400"/>
            </a:xfrm>
            <a:custGeom>
              <a:avLst/>
              <a:gdLst/>
              <a:ahLst/>
              <a:cxnLst/>
              <a:rect l="l" t="t" r="r" b="b"/>
              <a:pathLst>
                <a:path w="36940" h="18896" extrusionOk="0">
                  <a:moveTo>
                    <a:pt x="36940" y="1"/>
                  </a:moveTo>
                  <a:lnTo>
                    <a:pt x="36940" y="1"/>
                  </a:lnTo>
                  <a:cubicBezTo>
                    <a:pt x="29389" y="4531"/>
                    <a:pt x="20384" y="5779"/>
                    <a:pt x="12777" y="5779"/>
                  </a:cubicBezTo>
                  <a:cubicBezTo>
                    <a:pt x="7550" y="5779"/>
                    <a:pt x="2983" y="5190"/>
                    <a:pt x="0" y="4671"/>
                  </a:cubicBezTo>
                  <a:lnTo>
                    <a:pt x="0" y="4671"/>
                  </a:lnTo>
                  <a:cubicBezTo>
                    <a:pt x="2017" y="9448"/>
                    <a:pt x="4989" y="13694"/>
                    <a:pt x="8598" y="17409"/>
                  </a:cubicBezTo>
                  <a:lnTo>
                    <a:pt x="10403" y="18895"/>
                  </a:lnTo>
                  <a:cubicBezTo>
                    <a:pt x="31208" y="17940"/>
                    <a:pt x="36515" y="8599"/>
                    <a:pt x="369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4340;p88">
              <a:extLst>
                <a:ext uri="{FF2B5EF4-FFF2-40B4-BE49-F238E27FC236}">
                  <a16:creationId xmlns:a16="http://schemas.microsoft.com/office/drawing/2014/main" id="{736B3F82-1DC0-436F-8606-34AB07F0EED7}"/>
                </a:ext>
              </a:extLst>
            </p:cNvPr>
            <p:cNvSpPr/>
            <p:nvPr/>
          </p:nvSpPr>
          <p:spPr>
            <a:xfrm>
              <a:off x="1439551" y="2115570"/>
              <a:ext cx="451871" cy="695450"/>
            </a:xfrm>
            <a:custGeom>
              <a:avLst/>
              <a:gdLst/>
              <a:ahLst/>
              <a:cxnLst/>
              <a:rect l="l" t="t" r="r" b="b"/>
              <a:pathLst>
                <a:path w="18365" h="27818" extrusionOk="0">
                  <a:moveTo>
                    <a:pt x="14709" y="1"/>
                  </a:moveTo>
                  <a:cubicBezTo>
                    <a:pt x="12301" y="1"/>
                    <a:pt x="9566" y="882"/>
                    <a:pt x="6476" y="2873"/>
                  </a:cubicBezTo>
                  <a:cubicBezTo>
                    <a:pt x="1699" y="5845"/>
                    <a:pt x="850" y="11365"/>
                    <a:pt x="1" y="13700"/>
                  </a:cubicBezTo>
                  <a:cubicBezTo>
                    <a:pt x="2017" y="18159"/>
                    <a:pt x="2973" y="22935"/>
                    <a:pt x="2867" y="27818"/>
                  </a:cubicBezTo>
                  <a:cubicBezTo>
                    <a:pt x="10191" y="23466"/>
                    <a:pt x="16029" y="16036"/>
                    <a:pt x="18046" y="3722"/>
                  </a:cubicBezTo>
                  <a:cubicBezTo>
                    <a:pt x="18152" y="2661"/>
                    <a:pt x="18258" y="1706"/>
                    <a:pt x="18364" y="750"/>
                  </a:cubicBezTo>
                  <a:cubicBezTo>
                    <a:pt x="17240" y="263"/>
                    <a:pt x="16023" y="1"/>
                    <a:pt x="147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4341;p88">
              <a:extLst>
                <a:ext uri="{FF2B5EF4-FFF2-40B4-BE49-F238E27FC236}">
                  <a16:creationId xmlns:a16="http://schemas.microsoft.com/office/drawing/2014/main" id="{687E6782-E5E7-4A20-A0DD-7843BEB4EB33}"/>
                </a:ext>
              </a:extLst>
            </p:cNvPr>
            <p:cNvSpPr/>
            <p:nvPr/>
          </p:nvSpPr>
          <p:spPr>
            <a:xfrm>
              <a:off x="572470" y="2433519"/>
              <a:ext cx="952714" cy="521998"/>
            </a:xfrm>
            <a:custGeom>
              <a:avLst/>
              <a:gdLst/>
              <a:ahLst/>
              <a:cxnLst/>
              <a:rect l="l" t="t" r="r" b="b"/>
              <a:pathLst>
                <a:path w="37365" h="19897" extrusionOk="0">
                  <a:moveTo>
                    <a:pt x="34393" y="0"/>
                  </a:moveTo>
                  <a:cubicBezTo>
                    <a:pt x="32163" y="6051"/>
                    <a:pt x="24627" y="13481"/>
                    <a:pt x="1" y="18045"/>
                  </a:cubicBezTo>
                  <a:lnTo>
                    <a:pt x="319" y="18788"/>
                  </a:lnTo>
                  <a:cubicBezTo>
                    <a:pt x="3302" y="19307"/>
                    <a:pt x="7869" y="19896"/>
                    <a:pt x="13096" y="19896"/>
                  </a:cubicBezTo>
                  <a:cubicBezTo>
                    <a:pt x="20703" y="19896"/>
                    <a:pt x="29708" y="18648"/>
                    <a:pt x="37259" y="14118"/>
                  </a:cubicBezTo>
                  <a:cubicBezTo>
                    <a:pt x="37365" y="9235"/>
                    <a:pt x="36303" y="4459"/>
                    <a:pt x="343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4342;p88">
              <a:extLst>
                <a:ext uri="{FF2B5EF4-FFF2-40B4-BE49-F238E27FC236}">
                  <a16:creationId xmlns:a16="http://schemas.microsoft.com/office/drawing/2014/main" id="{DD57E695-F642-4438-86BF-7E05CC5EF25C}"/>
                </a:ext>
              </a:extLst>
            </p:cNvPr>
            <p:cNvSpPr/>
            <p:nvPr/>
          </p:nvSpPr>
          <p:spPr>
            <a:xfrm>
              <a:off x="833153" y="2834700"/>
              <a:ext cx="1329544" cy="663687"/>
            </a:xfrm>
            <a:custGeom>
              <a:avLst/>
              <a:gdLst/>
              <a:ahLst/>
              <a:cxnLst/>
              <a:rect l="l" t="t" r="r" b="b"/>
              <a:pathLst>
                <a:path w="52650" h="25583" extrusionOk="0">
                  <a:moveTo>
                    <a:pt x="52650" y="1"/>
                  </a:moveTo>
                  <a:lnTo>
                    <a:pt x="52650" y="1"/>
                  </a:lnTo>
                  <a:cubicBezTo>
                    <a:pt x="40621" y="15216"/>
                    <a:pt x="23573" y="18163"/>
                    <a:pt x="12169" y="18163"/>
                  </a:cubicBezTo>
                  <a:cubicBezTo>
                    <a:pt x="4956" y="18163"/>
                    <a:pt x="1" y="16984"/>
                    <a:pt x="1" y="16984"/>
                  </a:cubicBezTo>
                  <a:lnTo>
                    <a:pt x="1" y="16984"/>
                  </a:lnTo>
                  <a:cubicBezTo>
                    <a:pt x="1699" y="18470"/>
                    <a:pt x="3503" y="19744"/>
                    <a:pt x="5414" y="20912"/>
                  </a:cubicBezTo>
                  <a:cubicBezTo>
                    <a:pt x="10085" y="23778"/>
                    <a:pt x="15392" y="25370"/>
                    <a:pt x="20912" y="25582"/>
                  </a:cubicBezTo>
                  <a:cubicBezTo>
                    <a:pt x="20979" y="25583"/>
                    <a:pt x="21047" y="25583"/>
                    <a:pt x="21115" y="25583"/>
                  </a:cubicBezTo>
                  <a:cubicBezTo>
                    <a:pt x="34971" y="25583"/>
                    <a:pt x="50643" y="14789"/>
                    <a:pt x="526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4343;p88">
              <a:extLst>
                <a:ext uri="{FF2B5EF4-FFF2-40B4-BE49-F238E27FC236}">
                  <a16:creationId xmlns:a16="http://schemas.microsoft.com/office/drawing/2014/main" id="{03C7A7D5-EB39-4367-86E6-D0965DBD9CBB}"/>
                </a:ext>
              </a:extLst>
            </p:cNvPr>
            <p:cNvSpPr/>
            <p:nvPr/>
          </p:nvSpPr>
          <p:spPr>
            <a:xfrm>
              <a:off x="1846250" y="2370525"/>
              <a:ext cx="130050" cy="98200"/>
            </a:xfrm>
            <a:custGeom>
              <a:avLst/>
              <a:gdLst/>
              <a:ahLst/>
              <a:cxnLst/>
              <a:rect l="l" t="t" r="r" b="b"/>
              <a:pathLst>
                <a:path w="5202" h="3928" extrusionOk="0">
                  <a:moveTo>
                    <a:pt x="2654" y="0"/>
                  </a:moveTo>
                  <a:cubicBezTo>
                    <a:pt x="1" y="0"/>
                    <a:pt x="1" y="3928"/>
                    <a:pt x="2654" y="3928"/>
                  </a:cubicBezTo>
                  <a:cubicBezTo>
                    <a:pt x="5202" y="3928"/>
                    <a:pt x="5202" y="0"/>
                    <a:pt x="26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0" name="Hộp Văn bản 157">
            <a:extLst>
              <a:ext uri="{FF2B5EF4-FFF2-40B4-BE49-F238E27FC236}">
                <a16:creationId xmlns:a16="http://schemas.microsoft.com/office/drawing/2014/main" id="{ADE8ABEB-6FEE-4F53-92F3-13AE3EA55D4C}"/>
              </a:ext>
            </a:extLst>
          </p:cNvPr>
          <p:cNvSpPr txBox="1"/>
          <p:nvPr/>
        </p:nvSpPr>
        <p:spPr>
          <a:xfrm>
            <a:off x="415072" y="3852617"/>
            <a:ext cx="2438400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Ôn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lại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kiến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thức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đã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học</a:t>
            </a:r>
            <a:endParaRPr lang="en-US" sz="32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1" name="Hộp Văn bản 158">
            <a:extLst>
              <a:ext uri="{FF2B5EF4-FFF2-40B4-BE49-F238E27FC236}">
                <a16:creationId xmlns:a16="http://schemas.microsoft.com/office/drawing/2014/main" id="{0347FA11-6F2B-44B9-95DD-C7ED5024344B}"/>
              </a:ext>
            </a:extLst>
          </p:cNvPr>
          <p:cNvSpPr txBox="1"/>
          <p:nvPr/>
        </p:nvSpPr>
        <p:spPr>
          <a:xfrm>
            <a:off x="3829650" y="3861781"/>
            <a:ext cx="3048000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Hoàn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thành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tập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SBT</a:t>
            </a:r>
          </a:p>
        </p:txBody>
      </p:sp>
      <p:sp>
        <p:nvSpPr>
          <p:cNvPr id="62" name="Hộp Văn bản 159">
            <a:extLst>
              <a:ext uri="{FF2B5EF4-FFF2-40B4-BE49-F238E27FC236}">
                <a16:creationId xmlns:a16="http://schemas.microsoft.com/office/drawing/2014/main" id="{B750A958-54FC-4AC5-AB3A-01D902E3E667}"/>
              </a:ext>
            </a:extLst>
          </p:cNvPr>
          <p:cNvSpPr txBox="1"/>
          <p:nvPr/>
        </p:nvSpPr>
        <p:spPr>
          <a:xfrm>
            <a:off x="7537280" y="3904319"/>
            <a:ext cx="4367383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Đọc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trước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Ôn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tập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về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phép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chia,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bảng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chia 2,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bảng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chia 5</a:t>
            </a:r>
          </a:p>
        </p:txBody>
      </p:sp>
      <p:sp>
        <p:nvSpPr>
          <p:cNvPr id="63" name="Hộp Văn bản 156">
            <a:extLst>
              <a:ext uri="{FF2B5EF4-FFF2-40B4-BE49-F238E27FC236}">
                <a16:creationId xmlns:a16="http://schemas.microsoft.com/office/drawing/2014/main" id="{7D6CCF8A-9AFA-4DF2-8EFF-706D1CD4D281}"/>
              </a:ext>
            </a:extLst>
          </p:cNvPr>
          <p:cNvSpPr txBox="1"/>
          <p:nvPr/>
        </p:nvSpPr>
        <p:spPr>
          <a:xfrm>
            <a:off x="2753093" y="1000799"/>
            <a:ext cx="71998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cs typeface="Arial" panose="020B0604020202020204" pitchFamily="34" charset="0"/>
              </a:rPr>
              <a:t>HƯỚNG DẪN VỀ NHÀ </a:t>
            </a:r>
          </a:p>
        </p:txBody>
      </p:sp>
    </p:spTree>
    <p:extLst>
      <p:ext uri="{BB962C8B-B14F-4D97-AF65-F5344CB8AC3E}">
        <p14:creationId xmlns:p14="http://schemas.microsoft.com/office/powerpoint/2010/main" val="22184778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  <p:bldP spid="6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86C1FE5-038B-4BBD-B074-3ABD920FC4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0" t="48512" r="1250" b="13997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pic>
        <p:nvPicPr>
          <p:cNvPr id="2" name="5b4f5f61a1df9">
            <a:hlinkClick r:id="" action="ppaction://media"/>
            <a:extLst>
              <a:ext uri="{FF2B5EF4-FFF2-40B4-BE49-F238E27FC236}">
                <a16:creationId xmlns:a16="http://schemas.microsoft.com/office/drawing/2014/main" id="{23DA7E0A-685D-4C88-9C56-D00F1BF34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8925" y="-1585595"/>
            <a:ext cx="487363" cy="487363"/>
          </a:xfrm>
          <a:prstGeom prst="rect">
            <a:avLst/>
          </a:prstGeom>
        </p:spPr>
      </p:pic>
      <p:sp>
        <p:nvSpPr>
          <p:cNvPr id="13" name="Cloud 12">
            <a:extLst>
              <a:ext uri="{FF2B5EF4-FFF2-40B4-BE49-F238E27FC236}">
                <a16:creationId xmlns:a16="http://schemas.microsoft.com/office/drawing/2014/main" id="{7C578EA4-43F5-4897-AE86-1B2CC7F9D117}"/>
              </a:ext>
            </a:extLst>
          </p:cNvPr>
          <p:cNvSpPr/>
          <p:nvPr/>
        </p:nvSpPr>
        <p:spPr>
          <a:xfrm>
            <a:off x="1769807" y="104557"/>
            <a:ext cx="7869494" cy="413965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FB035EA-3076-4313-BAD0-93259EB3E1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3" t="9848" r="29817" b="14768"/>
          <a:stretch/>
        </p:blipFill>
        <p:spPr>
          <a:xfrm>
            <a:off x="-315250" y="1365491"/>
            <a:ext cx="4004841" cy="516984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ED58D8B-936E-4B44-9018-101C127CB1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636" y="2398047"/>
            <a:ext cx="5228448" cy="36923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3ACCD6-4CBA-4EA9-9979-7E51DACE4A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8928" y="696333"/>
            <a:ext cx="7212193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30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068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3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068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3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86C1FE5-038B-4BBD-B074-3ABD920FC4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0" t="48512" r="1250" b="13997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pic>
        <p:nvPicPr>
          <p:cNvPr id="2" name="5b4f5f61a1df9">
            <a:hlinkClick r:id="" action="ppaction://media"/>
            <a:extLst>
              <a:ext uri="{FF2B5EF4-FFF2-40B4-BE49-F238E27FC236}">
                <a16:creationId xmlns:a16="http://schemas.microsoft.com/office/drawing/2014/main" id="{23DA7E0A-685D-4C88-9C56-D00F1BF34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8925" y="-1585595"/>
            <a:ext cx="487363" cy="48736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3DEEF55-11A5-40F8-8C47-E3284410D250}"/>
              </a:ext>
            </a:extLst>
          </p:cNvPr>
          <p:cNvGrpSpPr/>
          <p:nvPr/>
        </p:nvGrpSpPr>
        <p:grpSpPr>
          <a:xfrm>
            <a:off x="1691148" y="767629"/>
            <a:ext cx="8657303" cy="4139652"/>
            <a:chOff x="1769806" y="104557"/>
            <a:chExt cx="8657303" cy="4139652"/>
          </a:xfrm>
        </p:grpSpPr>
        <p:sp>
          <p:nvSpPr>
            <p:cNvPr id="13" name="Cloud 12">
              <a:extLst>
                <a:ext uri="{FF2B5EF4-FFF2-40B4-BE49-F238E27FC236}">
                  <a16:creationId xmlns:a16="http://schemas.microsoft.com/office/drawing/2014/main" id="{7C578EA4-43F5-4897-AE86-1B2CC7F9D117}"/>
                </a:ext>
              </a:extLst>
            </p:cNvPr>
            <p:cNvSpPr/>
            <p:nvPr/>
          </p:nvSpPr>
          <p:spPr>
            <a:xfrm>
              <a:off x="1769806" y="104557"/>
              <a:ext cx="8657303" cy="4139652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1C8DFC5-C658-4122-91E9-18577E84C9A3}"/>
                </a:ext>
              </a:extLst>
            </p:cNvPr>
            <p:cNvSpPr txBox="1"/>
            <p:nvPr/>
          </p:nvSpPr>
          <p:spPr>
            <a:xfrm>
              <a:off x="2855041" y="1532379"/>
              <a:ext cx="6486832" cy="2190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B886A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Bài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1B886A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15: GAM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>
                  <a:solidFill>
                    <a:srgbClr val="1B886A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</a:t>
              </a:r>
              <a:r>
                <a:rPr lang="en-US" sz="5400" b="1" dirty="0" err="1">
                  <a:solidFill>
                    <a:srgbClr val="1B886A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Tiết</a:t>
              </a:r>
              <a:r>
                <a:rPr lang="en-US" sz="5400" b="1" dirty="0">
                  <a:solidFill>
                    <a:srgbClr val="1B886A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2)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B88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7E3291-EB9D-4161-A772-D0D0D4502E04}"/>
                </a:ext>
              </a:extLst>
            </p:cNvPr>
            <p:cNvSpPr txBox="1"/>
            <p:nvPr/>
          </p:nvSpPr>
          <p:spPr>
            <a:xfrm>
              <a:off x="2683816" y="376412"/>
              <a:ext cx="6486832" cy="1044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1B886A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Toán</a:t>
              </a:r>
              <a:endParaRPr kumimoji="0" lang="en-US" sz="5400" b="1" i="0" u="sng" strike="noStrike" kern="1200" cap="none" spc="0" normalizeH="0" baseline="0" noProof="0" dirty="0">
                <a:ln>
                  <a:noFill/>
                </a:ln>
                <a:solidFill>
                  <a:srgbClr val="1B88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9FB035EA-3076-4313-BAD0-93259EB3E1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3" t="9848" r="29817" b="14768"/>
          <a:stretch/>
        </p:blipFill>
        <p:spPr>
          <a:xfrm>
            <a:off x="-586016" y="1827848"/>
            <a:ext cx="4004841" cy="516984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ED58D8B-936E-4B44-9018-101C127CB1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327" y="3480910"/>
            <a:ext cx="5228448" cy="369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31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068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2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068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2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6D70C1-81E9-440A-8264-4C1C3FB79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593" y="601024"/>
            <a:ext cx="5419814" cy="447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66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1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7239" y="542110"/>
            <a:ext cx="1956572" cy="7167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142394" y="2697909"/>
            <a:ext cx="2504399" cy="91740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4646793" y="583257"/>
            <a:ext cx="2917465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400" b="1" kern="0">
                <a:ln w="31750">
                  <a:solidFill>
                    <a:srgbClr val="A6543D"/>
                  </a:solidFill>
                </a:ln>
                <a:solidFill>
                  <a:srgbClr val="C59A72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  <a:cs typeface="Arial"/>
                <a:sym typeface="Arial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2201" y="533401"/>
            <a:ext cx="2895851" cy="10607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819539" y="149398"/>
            <a:ext cx="3944128" cy="14447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8537" y="2591002"/>
            <a:ext cx="1429252" cy="5235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2558" y="1524001"/>
            <a:ext cx="3450921" cy="18655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6825" y="1524001"/>
            <a:ext cx="3255059" cy="17764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8868" y="3465408"/>
            <a:ext cx="8154264" cy="1944792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  <a:extLst>
              <a:ext uri="{FF2B5EF4-FFF2-40B4-BE49-F238E27FC236}">
                <a16:creationId xmlns:a16="http://schemas.microsoft.com/office/drawing/2014/main" id="{28167027-7A85-4724-A51F-9BCFD6999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89620" y="0"/>
            <a:ext cx="828517" cy="828517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38779" y="5541633"/>
            <a:ext cx="2109399" cy="7742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FC2DC4-E9A6-4E74-877B-2C3C0FD598BF}"/>
              </a:ext>
            </a:extLst>
          </p:cNvPr>
          <p:cNvSpPr txBox="1"/>
          <p:nvPr/>
        </p:nvSpPr>
        <p:spPr>
          <a:xfrm>
            <a:off x="-1535435" y="1009641"/>
            <a:ext cx="766235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1400" kern="0">
                <a:solidFill>
                  <a:srgbClr val="242324">
                    <a:lumMod val="50000"/>
                    <a:lumOff val="50000"/>
                  </a:srgbClr>
                </a:solidFill>
                <a:latin typeface="Arial"/>
                <a:cs typeface="Arial"/>
                <a:sym typeface="Arial"/>
              </a:rPr>
              <a:t>Nhạc nền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101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1" fill="hold" grpId="0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3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5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2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7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42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7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52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7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8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2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7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42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7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52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7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8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  <p:extLst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7" y="246186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3542801" y="1487574"/>
              <a:ext cx="7983026" cy="75527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 defTabSz="1219170">
                <a:lnSpc>
                  <a:spcPct val="150000"/>
                </a:lnSpc>
                <a:spcAft>
                  <a:spcPts val="1067"/>
                </a:spcAft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Câu</a:t>
              </a:r>
              <a:r>
                <a:rPr lang="en-US" sz="3733" b="1" kern="0" dirty="0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1</a:t>
              </a:r>
              <a:r>
                <a:rPr lang="en-US" sz="3733" kern="0" dirty="0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. </a:t>
              </a:r>
              <a:r>
                <a:rPr lang="en-US" sz="3733" kern="0" dirty="0" err="1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Chọn</a:t>
              </a:r>
              <a:r>
                <a:rPr lang="en-US" sz="3733" kern="0" dirty="0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câu</a:t>
              </a:r>
              <a:r>
                <a:rPr lang="en-US" sz="3733" kern="0" dirty="0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trả</a:t>
              </a:r>
              <a:r>
                <a:rPr lang="en-US" sz="3733" kern="0" dirty="0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lời</a:t>
              </a:r>
              <a:r>
                <a:rPr lang="en-US" sz="3733" kern="0" dirty="0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đúng</a:t>
              </a:r>
              <a:r>
                <a:rPr lang="en-US" sz="3733" kern="0" dirty="0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: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6" y="1832331"/>
            <a:ext cx="1619695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4675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4" y="4786087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1" y="4669357"/>
            <a:ext cx="1353735" cy="1622747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306516" y="1358811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7" y="3429003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A6543D"/>
                </a:solidFill>
                <a:latin typeface="Arial"/>
                <a:sym typeface="Arial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3411004" y="3735190"/>
              <a:ext cx="3159572" cy="115531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2667" kern="0" dirty="0" err="1">
                  <a:solidFill>
                    <a:srgbClr val="FFFFFF"/>
                  </a:solidFill>
                  <a:latin typeface="Arial"/>
                  <a:ea typeface="Calibri" panose="020F0502020204030204" pitchFamily="34" charset="0"/>
                  <a:cs typeface="Arial"/>
                  <a:sym typeface="Arial"/>
                </a:rPr>
                <a:t>Một</a:t>
              </a:r>
              <a:r>
                <a:rPr lang="en-US" sz="2667" kern="0" dirty="0">
                  <a:solidFill>
                    <a:srgbClr val="FFFFFF"/>
                  </a:solidFill>
                  <a:latin typeface="Arial"/>
                  <a:ea typeface="Calibri" panose="020F0502020204030204" pitchFamily="34" charset="0"/>
                  <a:cs typeface="Arial"/>
                  <a:sym typeface="Arial"/>
                </a:rPr>
                <a:t> con </a:t>
              </a:r>
              <a:r>
                <a:rPr lang="en-US" sz="2667" kern="0" dirty="0" err="1">
                  <a:solidFill>
                    <a:srgbClr val="FFFFFF"/>
                  </a:solidFill>
                  <a:latin typeface="Arial"/>
                  <a:ea typeface="Calibri" panose="020F0502020204030204" pitchFamily="34" charset="0"/>
                  <a:cs typeface="Arial"/>
                  <a:sym typeface="Arial"/>
                </a:rPr>
                <a:t>vịt</a:t>
              </a:r>
              <a:r>
                <a:rPr lang="en-US" sz="2667" kern="0" dirty="0">
                  <a:solidFill>
                    <a:srgbClr val="FFFFFF"/>
                  </a:solidFill>
                  <a:latin typeface="Arial"/>
                  <a:ea typeface="Calibri" panose="020F0502020204030204" pitchFamily="34" charset="0"/>
                  <a:cs typeface="Arial"/>
                  <a:sym typeface="Arial"/>
                </a:rPr>
                <a:t> </a:t>
              </a:r>
              <a:r>
                <a:rPr lang="en-US" sz="2667" kern="0" dirty="0" err="1">
                  <a:solidFill>
                    <a:srgbClr val="FFFFFF"/>
                  </a:solidFill>
                  <a:latin typeface="Arial"/>
                  <a:ea typeface="Calibri" panose="020F0502020204030204" pitchFamily="34" charset="0"/>
                  <a:cs typeface="Arial"/>
                  <a:sym typeface="Arial"/>
                </a:rPr>
                <a:t>cân</a:t>
              </a:r>
              <a:r>
                <a:rPr lang="en-US" sz="2667" kern="0" dirty="0">
                  <a:solidFill>
                    <a:srgbClr val="FFFFFF"/>
                  </a:solidFill>
                  <a:latin typeface="Arial"/>
                  <a:ea typeface="Calibri" panose="020F0502020204030204" pitchFamily="34" charset="0"/>
                  <a:cs typeface="Arial"/>
                  <a:sym typeface="Arial"/>
                </a:rPr>
                <a:t> </a:t>
              </a:r>
              <a:r>
                <a:rPr lang="en-US" sz="2667" kern="0" dirty="0" err="1">
                  <a:solidFill>
                    <a:srgbClr val="FFFFFF"/>
                  </a:solidFill>
                  <a:latin typeface="Arial"/>
                  <a:ea typeface="Calibri" panose="020F0502020204030204" pitchFamily="34" charset="0"/>
                  <a:cs typeface="Arial"/>
                  <a:sym typeface="Arial"/>
                </a:rPr>
                <a:t>nặng</a:t>
              </a:r>
              <a:r>
                <a:rPr lang="en-US" sz="2667" kern="0" dirty="0">
                  <a:solidFill>
                    <a:srgbClr val="FFFFFF"/>
                  </a:solidFill>
                  <a:latin typeface="Arial"/>
                  <a:ea typeface="Calibri" panose="020F0502020204030204" pitchFamily="34" charset="0"/>
                  <a:cs typeface="Arial"/>
                  <a:sym typeface="Arial"/>
                </a:rPr>
                <a:t> </a:t>
              </a:r>
              <a:r>
                <a:rPr lang="en-US" sz="2667" kern="0" dirty="0" err="1">
                  <a:solidFill>
                    <a:srgbClr val="FFFFFF"/>
                  </a:solidFill>
                  <a:latin typeface="Arial"/>
                  <a:ea typeface="Calibri" panose="020F0502020204030204" pitchFamily="34" charset="0"/>
                  <a:cs typeface="Arial"/>
                  <a:sym typeface="Arial"/>
                </a:rPr>
                <a:t>khoảng</a:t>
              </a:r>
              <a:r>
                <a:rPr lang="en-US" sz="2667" kern="0" dirty="0">
                  <a:solidFill>
                    <a:srgbClr val="FFFFFF"/>
                  </a:solidFill>
                  <a:latin typeface="Arial"/>
                  <a:ea typeface="Calibri" panose="020F0502020204030204" pitchFamily="34" charset="0"/>
                  <a:cs typeface="Arial"/>
                  <a:sym typeface="Arial"/>
                </a:rPr>
                <a:t> 4g.</a:t>
              </a:r>
              <a:endParaRPr lang="en-US" sz="2667" kern="0" dirty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3"/>
            <a:ext cx="4567415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A6543D"/>
                </a:solidFill>
                <a:latin typeface="Arial"/>
                <a:sym typeface="Arial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093703" y="3793339"/>
              <a:ext cx="3247688" cy="115531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2667" kern="0" dirty="0">
                  <a:solidFill>
                    <a:srgbClr val="FFFFFF"/>
                  </a:solidFill>
                  <a:latin typeface="Arial"/>
                  <a:ea typeface="Calibri" panose="020F0502020204030204" pitchFamily="34" charset="0"/>
                  <a:cs typeface="Arial"/>
                  <a:sym typeface="Arial"/>
                </a:rPr>
                <a:t>1 kg </a:t>
              </a:r>
              <a:r>
                <a:rPr lang="en-US" sz="2667" kern="0" dirty="0" err="1">
                  <a:solidFill>
                    <a:srgbClr val="FFFFFF"/>
                  </a:solidFill>
                  <a:latin typeface="Arial"/>
                  <a:ea typeface="Calibri" panose="020F0502020204030204" pitchFamily="34" charset="0"/>
                  <a:cs typeface="Arial"/>
                  <a:sym typeface="Arial"/>
                </a:rPr>
                <a:t>sắt</a:t>
              </a:r>
              <a:r>
                <a:rPr lang="en-US" sz="2667" kern="0" dirty="0">
                  <a:solidFill>
                    <a:srgbClr val="FFFFFF"/>
                  </a:solidFill>
                  <a:latin typeface="Arial"/>
                  <a:ea typeface="Calibri" panose="020F0502020204030204" pitchFamily="34" charset="0"/>
                  <a:cs typeface="Arial"/>
                  <a:sym typeface="Arial"/>
                </a:rPr>
                <a:t> </a:t>
              </a:r>
              <a:r>
                <a:rPr lang="en-US" sz="2667" kern="0" dirty="0" err="1">
                  <a:solidFill>
                    <a:srgbClr val="FFFFFF"/>
                  </a:solidFill>
                  <a:latin typeface="Arial"/>
                  <a:ea typeface="Calibri" panose="020F0502020204030204" pitchFamily="34" charset="0"/>
                  <a:cs typeface="Arial"/>
                  <a:sym typeface="Arial"/>
                </a:rPr>
                <a:t>nặng</a:t>
              </a:r>
              <a:r>
                <a:rPr lang="en-US" sz="2667" kern="0" dirty="0">
                  <a:solidFill>
                    <a:srgbClr val="FFFFFF"/>
                  </a:solidFill>
                  <a:latin typeface="Arial"/>
                  <a:ea typeface="Calibri" panose="020F0502020204030204" pitchFamily="34" charset="0"/>
                  <a:cs typeface="Arial"/>
                  <a:sym typeface="Arial"/>
                </a:rPr>
                <a:t> </a:t>
              </a:r>
              <a:r>
                <a:rPr lang="en-US" sz="2667" kern="0" dirty="0" err="1">
                  <a:solidFill>
                    <a:srgbClr val="FFFFFF"/>
                  </a:solidFill>
                  <a:latin typeface="Arial"/>
                  <a:ea typeface="Calibri" panose="020F0502020204030204" pitchFamily="34" charset="0"/>
                  <a:cs typeface="Arial"/>
                  <a:sym typeface="Arial"/>
                </a:rPr>
                <a:t>hơn</a:t>
              </a:r>
              <a:r>
                <a:rPr lang="en-US" sz="2667" kern="0" dirty="0">
                  <a:solidFill>
                    <a:srgbClr val="FFFFFF"/>
                  </a:solidFill>
                  <a:latin typeface="Arial"/>
                  <a:ea typeface="Calibri" panose="020F0502020204030204" pitchFamily="34" charset="0"/>
                  <a:cs typeface="Arial"/>
                  <a:sym typeface="Arial"/>
                </a:rPr>
                <a:t> 1 kg </a:t>
              </a:r>
              <a:r>
                <a:rPr lang="en-US" sz="2667" kern="0" dirty="0" err="1">
                  <a:solidFill>
                    <a:srgbClr val="FFFFFF"/>
                  </a:solidFill>
                  <a:latin typeface="Arial"/>
                  <a:ea typeface="Calibri" panose="020F0502020204030204" pitchFamily="34" charset="0"/>
                  <a:cs typeface="Arial"/>
                  <a:sym typeface="Arial"/>
                </a:rPr>
                <a:t>bông</a:t>
              </a:r>
              <a:r>
                <a:rPr lang="en-US" sz="2667" kern="0" dirty="0">
                  <a:solidFill>
                    <a:srgbClr val="FFFFFF"/>
                  </a:solidFill>
                  <a:latin typeface="Arial"/>
                  <a:ea typeface="Calibri" panose="020F0502020204030204" pitchFamily="34" charset="0"/>
                  <a:cs typeface="Arial"/>
                  <a:sym typeface="Arial"/>
                </a:rPr>
                <a:t>.</a:t>
              </a:r>
              <a:endParaRPr lang="en-US" sz="2667" kern="0" dirty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9"/>
            <a:ext cx="4706175" cy="1549922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A6543D"/>
                </a:solidFill>
                <a:latin typeface="Arial"/>
                <a:sym typeface="Arial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2952754" y="5360695"/>
              <a:ext cx="3867038" cy="115531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2667" kern="0" dirty="0" err="1">
                  <a:solidFill>
                    <a:srgbClr val="FFFFFF"/>
                  </a:solidFill>
                  <a:latin typeface="Arial"/>
                  <a:ea typeface="Calibri" panose="020F0502020204030204" pitchFamily="34" charset="0"/>
                  <a:cs typeface="Arial"/>
                  <a:sym typeface="Arial"/>
                </a:rPr>
                <a:t>Một</a:t>
              </a:r>
              <a:r>
                <a:rPr lang="en-US" sz="2667" kern="0" dirty="0">
                  <a:solidFill>
                    <a:srgbClr val="FFFFFF"/>
                  </a:solidFill>
                  <a:latin typeface="Arial"/>
                  <a:ea typeface="Calibri" panose="020F0502020204030204" pitchFamily="34" charset="0"/>
                  <a:cs typeface="Arial"/>
                  <a:sym typeface="Arial"/>
                </a:rPr>
                <a:t> </a:t>
              </a:r>
              <a:r>
                <a:rPr lang="en-US" sz="2667" kern="0" dirty="0" err="1">
                  <a:solidFill>
                    <a:srgbClr val="FFFFFF"/>
                  </a:solidFill>
                  <a:latin typeface="Arial"/>
                  <a:ea typeface="Calibri" panose="020F0502020204030204" pitchFamily="34" charset="0"/>
                  <a:cs typeface="Arial"/>
                  <a:sym typeface="Arial"/>
                </a:rPr>
                <a:t>quyển</a:t>
              </a:r>
              <a:r>
                <a:rPr lang="en-US" sz="2667" kern="0" dirty="0">
                  <a:solidFill>
                    <a:srgbClr val="FFFFFF"/>
                  </a:solidFill>
                  <a:latin typeface="Arial"/>
                  <a:ea typeface="Calibri" panose="020F0502020204030204" pitchFamily="34" charset="0"/>
                  <a:cs typeface="Arial"/>
                  <a:sym typeface="Arial"/>
                </a:rPr>
                <a:t> </a:t>
              </a:r>
              <a:r>
                <a:rPr lang="en-US" sz="2667" kern="0" dirty="0" err="1">
                  <a:solidFill>
                    <a:srgbClr val="FFFFFF"/>
                  </a:solidFill>
                  <a:latin typeface="Arial"/>
                  <a:ea typeface="Calibri" panose="020F0502020204030204" pitchFamily="34" charset="0"/>
                  <a:cs typeface="Arial"/>
                  <a:sym typeface="Arial"/>
                </a:rPr>
                <a:t>sách</a:t>
              </a:r>
              <a:r>
                <a:rPr lang="en-US" sz="2667" kern="0" dirty="0">
                  <a:solidFill>
                    <a:srgbClr val="FFFFFF"/>
                  </a:solidFill>
                  <a:latin typeface="Arial"/>
                  <a:ea typeface="Calibri" panose="020F0502020204030204" pitchFamily="34" charset="0"/>
                  <a:cs typeface="Arial"/>
                  <a:sym typeface="Arial"/>
                </a:rPr>
                <a:t> </a:t>
              </a:r>
              <a:r>
                <a:rPr lang="en-US" sz="2667" kern="0" dirty="0" err="1">
                  <a:solidFill>
                    <a:srgbClr val="FFFFFF"/>
                  </a:solidFill>
                  <a:latin typeface="Arial"/>
                  <a:ea typeface="Calibri" panose="020F0502020204030204" pitchFamily="34" charset="0"/>
                  <a:cs typeface="Arial"/>
                  <a:sym typeface="Arial"/>
                </a:rPr>
                <a:t>Toán</a:t>
              </a:r>
              <a:r>
                <a:rPr lang="en-US" sz="2667" kern="0" dirty="0">
                  <a:solidFill>
                    <a:srgbClr val="FFFFFF"/>
                  </a:solidFill>
                  <a:latin typeface="Arial"/>
                  <a:ea typeface="Calibri" panose="020F0502020204030204" pitchFamily="34" charset="0"/>
                  <a:cs typeface="Arial"/>
                  <a:sym typeface="Arial"/>
                </a:rPr>
                <a:t> </a:t>
              </a:r>
              <a:r>
                <a:rPr lang="en-US" sz="2667" kern="0" dirty="0" err="1">
                  <a:solidFill>
                    <a:srgbClr val="FFFFFF"/>
                  </a:solidFill>
                  <a:latin typeface="Arial"/>
                  <a:ea typeface="Calibri" panose="020F0502020204030204" pitchFamily="34" charset="0"/>
                  <a:cs typeface="Arial"/>
                  <a:sym typeface="Arial"/>
                </a:rPr>
                <a:t>cân</a:t>
              </a:r>
              <a:r>
                <a:rPr lang="en-US" sz="2667" kern="0" dirty="0">
                  <a:solidFill>
                    <a:srgbClr val="FFFFFF"/>
                  </a:solidFill>
                  <a:latin typeface="Arial"/>
                  <a:ea typeface="Calibri" panose="020F0502020204030204" pitchFamily="34" charset="0"/>
                  <a:cs typeface="Arial"/>
                  <a:sym typeface="Arial"/>
                </a:rPr>
                <a:t> </a:t>
              </a:r>
              <a:r>
                <a:rPr lang="en-US" sz="2667" kern="0" dirty="0" err="1">
                  <a:solidFill>
                    <a:srgbClr val="FFFFFF"/>
                  </a:solidFill>
                  <a:latin typeface="Arial"/>
                  <a:ea typeface="Calibri" panose="020F0502020204030204" pitchFamily="34" charset="0"/>
                  <a:cs typeface="Arial"/>
                  <a:sym typeface="Arial"/>
                </a:rPr>
                <a:t>nặng</a:t>
              </a:r>
              <a:r>
                <a:rPr lang="en-US" sz="2667" kern="0" dirty="0">
                  <a:solidFill>
                    <a:srgbClr val="FFFFFF"/>
                  </a:solidFill>
                  <a:latin typeface="Arial"/>
                  <a:ea typeface="Calibri" panose="020F0502020204030204" pitchFamily="34" charset="0"/>
                  <a:cs typeface="Arial"/>
                  <a:sym typeface="Arial"/>
                </a:rPr>
                <a:t> </a:t>
              </a:r>
              <a:r>
                <a:rPr lang="en-US" sz="2667" kern="0" dirty="0" err="1">
                  <a:solidFill>
                    <a:srgbClr val="FFFFFF"/>
                  </a:solidFill>
                  <a:latin typeface="Arial"/>
                  <a:ea typeface="Calibri" panose="020F0502020204030204" pitchFamily="34" charset="0"/>
                  <a:cs typeface="Arial"/>
                  <a:sym typeface="Arial"/>
                </a:rPr>
                <a:t>khoảng</a:t>
              </a:r>
              <a:r>
                <a:rPr lang="en-US" sz="2667" kern="0" dirty="0">
                  <a:solidFill>
                    <a:srgbClr val="FFFFFF"/>
                  </a:solidFill>
                  <a:latin typeface="Arial"/>
                  <a:ea typeface="Calibri" panose="020F0502020204030204" pitchFamily="34" charset="0"/>
                  <a:cs typeface="Arial"/>
                  <a:sym typeface="Arial"/>
                </a:rPr>
                <a:t> 200 kg.</a:t>
              </a:r>
              <a:endParaRPr lang="en-US" sz="2667" kern="0" dirty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90" y="5089691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A6543D"/>
                </a:solidFill>
                <a:latin typeface="Arial"/>
                <a:sym typeface="Arial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093701" y="5337811"/>
              <a:ext cx="3432125" cy="115531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2667" kern="0" dirty="0" err="1">
                  <a:solidFill>
                    <a:srgbClr val="FFFFFF"/>
                  </a:solidFill>
                  <a:latin typeface="Arial"/>
                  <a:ea typeface="Calibri" panose="020F0502020204030204" pitchFamily="34" charset="0"/>
                  <a:cs typeface="Arial"/>
                  <a:sym typeface="Arial"/>
                </a:rPr>
                <a:t>Một</a:t>
              </a:r>
              <a:r>
                <a:rPr lang="en-US" sz="2667" kern="0" dirty="0">
                  <a:solidFill>
                    <a:srgbClr val="FFFFFF"/>
                  </a:solidFill>
                  <a:latin typeface="Arial"/>
                  <a:ea typeface="Calibri" panose="020F0502020204030204" pitchFamily="34" charset="0"/>
                  <a:cs typeface="Arial"/>
                  <a:sym typeface="Arial"/>
                </a:rPr>
                <a:t> </a:t>
              </a:r>
              <a:r>
                <a:rPr lang="en-US" sz="2667" kern="0" dirty="0" err="1">
                  <a:solidFill>
                    <a:srgbClr val="FFFFFF"/>
                  </a:solidFill>
                  <a:latin typeface="Arial"/>
                  <a:ea typeface="Calibri" panose="020F0502020204030204" pitchFamily="34" charset="0"/>
                  <a:cs typeface="Arial"/>
                  <a:sym typeface="Arial"/>
                </a:rPr>
                <a:t>quả</a:t>
              </a:r>
              <a:r>
                <a:rPr lang="en-US" sz="2667" kern="0" dirty="0">
                  <a:solidFill>
                    <a:srgbClr val="FFFFFF"/>
                  </a:solidFill>
                  <a:latin typeface="Arial"/>
                  <a:ea typeface="Calibri" panose="020F0502020204030204" pitchFamily="34" charset="0"/>
                  <a:cs typeface="Arial"/>
                  <a:sym typeface="Arial"/>
                </a:rPr>
                <a:t> </a:t>
              </a:r>
              <a:r>
                <a:rPr lang="en-US" sz="2667" kern="0" dirty="0" err="1">
                  <a:solidFill>
                    <a:srgbClr val="FFFFFF"/>
                  </a:solidFill>
                  <a:latin typeface="Arial"/>
                  <a:ea typeface="Calibri" panose="020F0502020204030204" pitchFamily="34" charset="0"/>
                  <a:cs typeface="Arial"/>
                  <a:sym typeface="Arial"/>
                </a:rPr>
                <a:t>bóng</a:t>
              </a:r>
              <a:r>
                <a:rPr lang="en-US" sz="2667" kern="0" dirty="0">
                  <a:solidFill>
                    <a:srgbClr val="FFFFFF"/>
                  </a:solidFill>
                  <a:latin typeface="Arial"/>
                  <a:ea typeface="Calibri" panose="020F0502020204030204" pitchFamily="34" charset="0"/>
                  <a:cs typeface="Arial"/>
                  <a:sym typeface="Arial"/>
                </a:rPr>
                <a:t> </a:t>
              </a:r>
              <a:r>
                <a:rPr lang="en-US" sz="2667" kern="0" dirty="0" err="1">
                  <a:solidFill>
                    <a:srgbClr val="FFFFFF"/>
                  </a:solidFill>
                  <a:latin typeface="Arial"/>
                  <a:ea typeface="Calibri" panose="020F0502020204030204" pitchFamily="34" charset="0"/>
                  <a:cs typeface="Arial"/>
                  <a:sym typeface="Arial"/>
                </a:rPr>
                <a:t>bàn</a:t>
              </a:r>
              <a:r>
                <a:rPr lang="en-US" sz="2667" kern="0" dirty="0">
                  <a:solidFill>
                    <a:srgbClr val="FFFFFF"/>
                  </a:solidFill>
                  <a:latin typeface="Arial"/>
                  <a:ea typeface="Calibri" panose="020F0502020204030204" pitchFamily="34" charset="0"/>
                  <a:cs typeface="Arial"/>
                  <a:sym typeface="Arial"/>
                </a:rPr>
                <a:t> </a:t>
              </a:r>
              <a:r>
                <a:rPr lang="en-US" sz="2667" kern="0" dirty="0" err="1">
                  <a:solidFill>
                    <a:srgbClr val="FFFFFF"/>
                  </a:solidFill>
                  <a:latin typeface="Arial"/>
                  <a:ea typeface="Calibri" panose="020F0502020204030204" pitchFamily="34" charset="0"/>
                  <a:cs typeface="Arial"/>
                  <a:sym typeface="Arial"/>
                </a:rPr>
                <a:t>cân</a:t>
              </a:r>
              <a:r>
                <a:rPr lang="en-US" sz="2667" kern="0" dirty="0">
                  <a:solidFill>
                    <a:srgbClr val="FFFFFF"/>
                  </a:solidFill>
                  <a:latin typeface="Arial"/>
                  <a:ea typeface="Calibri" panose="020F0502020204030204" pitchFamily="34" charset="0"/>
                  <a:cs typeface="Arial"/>
                  <a:sym typeface="Arial"/>
                </a:rPr>
                <a:t> </a:t>
              </a:r>
              <a:r>
                <a:rPr lang="en-US" sz="2667" kern="0" dirty="0" err="1">
                  <a:solidFill>
                    <a:srgbClr val="FFFFFF"/>
                  </a:solidFill>
                  <a:latin typeface="Arial"/>
                  <a:ea typeface="Calibri" panose="020F0502020204030204" pitchFamily="34" charset="0"/>
                  <a:cs typeface="Arial"/>
                  <a:sym typeface="Arial"/>
                </a:rPr>
                <a:t>nặng</a:t>
              </a:r>
              <a:r>
                <a:rPr lang="en-US" sz="2667" kern="0" dirty="0">
                  <a:solidFill>
                    <a:srgbClr val="FFFFFF"/>
                  </a:solidFill>
                  <a:latin typeface="Arial"/>
                  <a:ea typeface="Calibri" panose="020F0502020204030204" pitchFamily="34" charset="0"/>
                  <a:cs typeface="Arial"/>
                  <a:sym typeface="Arial"/>
                </a:rPr>
                <a:t> </a:t>
              </a:r>
              <a:r>
                <a:rPr lang="en-US" sz="2667" kern="0" dirty="0" err="1">
                  <a:solidFill>
                    <a:srgbClr val="FFFFFF"/>
                  </a:solidFill>
                  <a:latin typeface="Arial"/>
                  <a:ea typeface="Calibri" panose="020F0502020204030204" pitchFamily="34" charset="0"/>
                  <a:cs typeface="Arial"/>
                  <a:sym typeface="Arial"/>
                </a:rPr>
                <a:t>khoảng</a:t>
              </a:r>
              <a:r>
                <a:rPr lang="en-US" sz="2667" kern="0" dirty="0">
                  <a:solidFill>
                    <a:srgbClr val="FFFFFF"/>
                  </a:solidFill>
                  <a:latin typeface="Arial"/>
                  <a:ea typeface="Calibri" panose="020F0502020204030204" pitchFamily="34" charset="0"/>
                  <a:cs typeface="Arial"/>
                  <a:sym typeface="Arial"/>
                </a:rPr>
                <a:t> 3g. </a:t>
              </a:r>
              <a:endParaRPr lang="en-US" sz="2667" kern="0" dirty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>
                <a:solidFill>
                  <a:srgbClr val="242324"/>
                </a:solidFill>
                <a:latin typeface="Arial"/>
                <a:sym typeface="Arial"/>
              </a:rPr>
              <a:t>Khi đến mỗi Slide, thầy cô</a:t>
            </a:r>
            <a:br>
              <a:rPr lang="en-US" sz="2400" kern="0">
                <a:solidFill>
                  <a:srgbClr val="242324"/>
                </a:solidFill>
                <a:latin typeface="Arial"/>
                <a:sym typeface="Arial"/>
              </a:rPr>
            </a:br>
            <a:r>
              <a:rPr lang="en-US" sz="2400" kern="0">
                <a:solidFill>
                  <a:srgbClr val="242324"/>
                </a:solidFill>
                <a:latin typeface="Arial"/>
                <a:sym typeface="Arial"/>
              </a:rPr>
              <a:t>nhấp chuột trái 1 lần hoặc</a:t>
            </a:r>
            <a:br>
              <a:rPr lang="en-US" sz="2400" kern="0">
                <a:solidFill>
                  <a:srgbClr val="242324"/>
                </a:solidFill>
                <a:latin typeface="Arial"/>
                <a:sym typeface="Arial"/>
              </a:rPr>
            </a:br>
            <a:r>
              <a:rPr lang="en-US" sz="2400" kern="0">
                <a:solidFill>
                  <a:srgbClr val="242324"/>
                </a:solidFill>
                <a:latin typeface="Arial"/>
                <a:sym typeface="Arial"/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>
                <a:solidFill>
                  <a:srgbClr val="242324"/>
                </a:solidFill>
                <a:latin typeface="Arial"/>
                <a:sym typeface="Arial"/>
              </a:rPr>
              <a:t>Sau </a:t>
            </a:r>
            <a:r>
              <a:rPr lang="en-US" sz="2400" kern="0" dirty="0" err="1">
                <a:solidFill>
                  <a:srgbClr val="242324"/>
                </a:solidFill>
                <a:latin typeface="Arial"/>
                <a:sym typeface="Arial"/>
              </a:rPr>
              <a:t>khi</a:t>
            </a:r>
            <a:r>
              <a:rPr lang="en-US" sz="2400" kern="0" dirty="0">
                <a:solidFill>
                  <a:srgbClr val="242324"/>
                </a:solidFill>
                <a:latin typeface="Arial"/>
                <a:sym typeface="Arial"/>
              </a:rPr>
              <a:t> HS </a:t>
            </a:r>
            <a:r>
              <a:rPr lang="en-US" sz="2400" kern="0" dirty="0" err="1">
                <a:solidFill>
                  <a:srgbClr val="242324"/>
                </a:solidFill>
                <a:latin typeface="Arial"/>
                <a:sym typeface="Arial"/>
              </a:rPr>
              <a:t>đưa</a:t>
            </a:r>
            <a:r>
              <a:rPr lang="en-US" sz="2400" kern="0" dirty="0">
                <a:solidFill>
                  <a:srgbClr val="242324"/>
                </a:solidFill>
                <a:latin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242324"/>
                </a:solidFill>
                <a:latin typeface="Arial"/>
                <a:sym typeface="Arial"/>
              </a:rPr>
              <a:t>ra</a:t>
            </a:r>
            <a:r>
              <a:rPr lang="en-US" sz="2400" kern="0" dirty="0">
                <a:solidFill>
                  <a:srgbClr val="242324"/>
                </a:solidFill>
                <a:latin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242324"/>
                </a:solidFill>
                <a:latin typeface="Arial"/>
                <a:sym typeface="Arial"/>
              </a:rPr>
              <a:t>đáp</a:t>
            </a:r>
            <a:r>
              <a:rPr lang="en-US" sz="2400" kern="0" dirty="0">
                <a:solidFill>
                  <a:srgbClr val="242324"/>
                </a:solidFill>
                <a:latin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242324"/>
                </a:solidFill>
                <a:latin typeface="Arial"/>
                <a:sym typeface="Arial"/>
              </a:rPr>
              <a:t>án</a:t>
            </a:r>
            <a:r>
              <a:rPr lang="en-US" sz="2400" kern="0" dirty="0">
                <a:solidFill>
                  <a:srgbClr val="242324"/>
                </a:solidFill>
                <a:latin typeface="Arial"/>
                <a:sym typeface="Arial"/>
              </a:rPr>
              <a:t>, </a:t>
            </a:r>
            <a:r>
              <a:rPr lang="en-US" sz="2400" kern="0" dirty="0" err="1">
                <a:solidFill>
                  <a:srgbClr val="242324"/>
                </a:solidFill>
                <a:latin typeface="Arial"/>
                <a:sym typeface="Arial"/>
              </a:rPr>
              <a:t>thầy</a:t>
            </a:r>
            <a:r>
              <a:rPr lang="en-US" sz="2400" kern="0" dirty="0">
                <a:solidFill>
                  <a:srgbClr val="242324"/>
                </a:solidFill>
                <a:latin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242324"/>
                </a:solidFill>
                <a:latin typeface="Arial"/>
                <a:sym typeface="Arial"/>
              </a:rPr>
              <a:t>cô</a:t>
            </a:r>
            <a:r>
              <a:rPr lang="en-US" sz="2400" kern="0" dirty="0">
                <a:solidFill>
                  <a:srgbClr val="242324"/>
                </a:solidFill>
                <a:latin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242324"/>
                </a:solidFill>
                <a:latin typeface="Arial"/>
                <a:sym typeface="Arial"/>
              </a:rPr>
              <a:t>nhấp</a:t>
            </a:r>
            <a:r>
              <a:rPr lang="en-US" sz="2400" kern="0" dirty="0">
                <a:solidFill>
                  <a:srgbClr val="242324"/>
                </a:solidFill>
                <a:latin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242324"/>
                </a:solidFill>
                <a:latin typeface="Arial"/>
                <a:sym typeface="Arial"/>
              </a:rPr>
              <a:t>vào</a:t>
            </a:r>
            <a:r>
              <a:rPr lang="en-US" sz="2400" kern="0" dirty="0">
                <a:solidFill>
                  <a:srgbClr val="242324"/>
                </a:solidFill>
                <a:latin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242324"/>
                </a:solidFill>
                <a:latin typeface="Arial"/>
                <a:sym typeface="Arial"/>
              </a:rPr>
              <a:t>đáp</a:t>
            </a:r>
            <a:r>
              <a:rPr lang="en-US" sz="2400" kern="0" dirty="0">
                <a:solidFill>
                  <a:srgbClr val="242324"/>
                </a:solidFill>
                <a:latin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242324"/>
                </a:solidFill>
                <a:latin typeface="Arial"/>
                <a:sym typeface="Arial"/>
              </a:rPr>
              <a:t>án</a:t>
            </a:r>
            <a:r>
              <a:rPr lang="en-US" sz="2400" kern="0" dirty="0">
                <a:solidFill>
                  <a:srgbClr val="242324"/>
                </a:solidFill>
                <a:latin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242324"/>
                </a:solidFill>
                <a:latin typeface="Arial"/>
                <a:sym typeface="Arial"/>
              </a:rPr>
              <a:t>đúng</a:t>
            </a:r>
            <a:r>
              <a:rPr lang="en-US" sz="2400" kern="0" dirty="0">
                <a:solidFill>
                  <a:srgbClr val="242324"/>
                </a:solidFill>
                <a:latin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242324"/>
                </a:solidFill>
                <a:latin typeface="Arial"/>
                <a:sym typeface="Arial"/>
              </a:rPr>
              <a:t>để</a:t>
            </a:r>
            <a:r>
              <a:rPr lang="en-US" sz="2400" kern="0" dirty="0">
                <a:solidFill>
                  <a:srgbClr val="242324"/>
                </a:solidFill>
                <a:latin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242324"/>
                </a:solidFill>
                <a:latin typeface="Arial"/>
                <a:sym typeface="Arial"/>
              </a:rPr>
              <a:t>xác</a:t>
            </a:r>
            <a:r>
              <a:rPr lang="en-US" sz="2400" kern="0" dirty="0">
                <a:solidFill>
                  <a:srgbClr val="242324"/>
                </a:solidFill>
                <a:latin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242324"/>
                </a:solidFill>
                <a:latin typeface="Arial"/>
                <a:sym typeface="Arial"/>
              </a:rPr>
              <a:t>nhận</a:t>
            </a:r>
            <a:r>
              <a:rPr lang="en-US" sz="2400" kern="0" dirty="0">
                <a:solidFill>
                  <a:srgbClr val="242324"/>
                </a:solidFill>
                <a:latin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242324"/>
                </a:solidFill>
                <a:latin typeface="Arial"/>
                <a:sym typeface="Arial"/>
              </a:rPr>
              <a:t>đáp</a:t>
            </a:r>
            <a:r>
              <a:rPr lang="en-US" sz="2400" kern="0" dirty="0">
                <a:solidFill>
                  <a:srgbClr val="242324"/>
                </a:solidFill>
                <a:latin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242324"/>
                </a:solidFill>
                <a:latin typeface="Arial"/>
                <a:sym typeface="Arial"/>
              </a:rPr>
              <a:t>án</a:t>
            </a:r>
            <a:r>
              <a:rPr lang="en-US" sz="2400" kern="0" dirty="0">
                <a:solidFill>
                  <a:srgbClr val="242324"/>
                </a:solidFill>
                <a:latin typeface="Arial"/>
                <a:sym typeface="Arial"/>
              </a:rPr>
              <a:t>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>
                <a:solidFill>
                  <a:srgbClr val="242324"/>
                </a:solidFill>
                <a:latin typeface="Arial"/>
                <a:sym typeface="Arial"/>
              </a:rPr>
              <a:t>Để chuyển sang câu hỏi tiếp theo, thầy cô nhấp phím mũi tên qua phải 2 lần hoặc</a:t>
            </a:r>
            <a:br>
              <a:rPr lang="en-US" sz="2800" kern="0">
                <a:solidFill>
                  <a:srgbClr val="242324"/>
                </a:solidFill>
                <a:latin typeface="Arial"/>
                <a:sym typeface="Arial"/>
              </a:rPr>
            </a:br>
            <a:r>
              <a:rPr lang="en-US" sz="2800" kern="0">
                <a:solidFill>
                  <a:srgbClr val="242324"/>
                </a:solidFill>
                <a:latin typeface="Arial"/>
                <a:sym typeface="Arial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121401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66972" y="206857"/>
            <a:ext cx="9486901" cy="1819091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3542801" y="1487573"/>
              <a:ext cx="7983026" cy="132147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 defTabSz="1219170">
                <a:lnSpc>
                  <a:spcPct val="150000"/>
                </a:lnSpc>
                <a:spcAft>
                  <a:spcPts val="1067"/>
                </a:spcAft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Câu</a:t>
              </a:r>
              <a:r>
                <a:rPr lang="en-US" sz="3733" b="1" kern="0" dirty="0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2</a:t>
              </a:r>
              <a:r>
                <a:rPr lang="en-US" sz="3733" kern="0" dirty="0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. </a:t>
              </a:r>
              <a:r>
                <a:rPr lang="en-US" sz="3733" kern="0" dirty="0" err="1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Viết</a:t>
              </a:r>
              <a:r>
                <a:rPr lang="en-US" sz="3733" kern="0" dirty="0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kg hay g </a:t>
              </a:r>
              <a:r>
                <a:rPr lang="en-US" sz="3733" kern="0" dirty="0" err="1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vào</a:t>
              </a:r>
              <a:r>
                <a:rPr lang="en-US" sz="3733" kern="0" dirty="0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chỗ</a:t>
              </a:r>
              <a:r>
                <a:rPr lang="en-US" sz="3733" kern="0" dirty="0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chấm</a:t>
              </a:r>
              <a:endParaRPr lang="en-US" sz="3733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6" y="1832331"/>
            <a:ext cx="1619695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5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4" y="4786087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1" y="4669357"/>
            <a:ext cx="1353735" cy="1622747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1"/>
            <a:ext cx="487363" cy="487363"/>
          </a:xfrm>
          <a:prstGeom prst="rect">
            <a:avLst/>
          </a:prstGeom>
        </p:spPr>
      </p:pic>
      <p:pic>
        <p:nvPicPr>
          <p:cNvPr id="32" name="Picture 9">
            <a:extLst>
              <a:ext uri="{FF2B5EF4-FFF2-40B4-BE49-F238E27FC236}">
                <a16:creationId xmlns:a16="http://schemas.microsoft.com/office/drawing/2014/main" id="{DC3FC34B-2CB6-73C1-2CFE-72D1BFB482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66972" y="2507936"/>
            <a:ext cx="8538235" cy="921064"/>
          </a:xfrm>
          <a:prstGeom prst="rect">
            <a:avLst/>
          </a:prstGeom>
        </p:spPr>
      </p:pic>
      <p:pic>
        <p:nvPicPr>
          <p:cNvPr id="48" name="Picture 9">
            <a:extLst>
              <a:ext uri="{FF2B5EF4-FFF2-40B4-BE49-F238E27FC236}">
                <a16:creationId xmlns:a16="http://schemas.microsoft.com/office/drawing/2014/main" id="{D2137263-3106-448F-5EC1-4BFBF1E825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66972" y="3981441"/>
            <a:ext cx="8538235" cy="921064"/>
          </a:xfrm>
          <a:prstGeom prst="rect">
            <a:avLst/>
          </a:prstGeom>
        </p:spPr>
      </p:pic>
      <p:sp>
        <p:nvSpPr>
          <p:cNvPr id="51" name="Hộp Văn bản 50">
            <a:extLst>
              <a:ext uri="{FF2B5EF4-FFF2-40B4-BE49-F238E27FC236}">
                <a16:creationId xmlns:a16="http://schemas.microsoft.com/office/drawing/2014/main" id="{FEB50362-35F4-C508-7EE3-7A2135773CDB}"/>
              </a:ext>
            </a:extLst>
          </p:cNvPr>
          <p:cNvSpPr txBox="1"/>
          <p:nvPr/>
        </p:nvSpPr>
        <p:spPr>
          <a:xfrm>
            <a:off x="2945054" y="2636566"/>
            <a:ext cx="4478301" cy="631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spcAft>
                <a:spcPts val="1067"/>
              </a:spcAft>
              <a:buClr>
                <a:srgbClr val="000000"/>
              </a:buClr>
            </a:pPr>
            <a:r>
              <a:rPr lang="en-US" sz="2667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a) 5 </a:t>
            </a:r>
            <a:r>
              <a:rPr lang="en-US" sz="2667" kern="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hạt</a:t>
            </a:r>
            <a:r>
              <a:rPr lang="en-US" sz="2667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đậu</a:t>
            </a:r>
            <a:r>
              <a:rPr lang="en-US" sz="2667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đen</a:t>
            </a:r>
            <a:r>
              <a:rPr lang="en-US" sz="2667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nặng</a:t>
            </a:r>
            <a:r>
              <a:rPr lang="en-US" sz="2667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1 ….</a:t>
            </a:r>
          </a:p>
        </p:txBody>
      </p:sp>
      <p:sp>
        <p:nvSpPr>
          <p:cNvPr id="52" name="Hộp Văn bản 51">
            <a:extLst>
              <a:ext uri="{FF2B5EF4-FFF2-40B4-BE49-F238E27FC236}">
                <a16:creationId xmlns:a16="http://schemas.microsoft.com/office/drawing/2014/main" id="{F32A8A26-D956-3D1A-E617-807927F3DF4F}"/>
              </a:ext>
            </a:extLst>
          </p:cNvPr>
          <p:cNvSpPr txBox="1"/>
          <p:nvPr/>
        </p:nvSpPr>
        <p:spPr>
          <a:xfrm>
            <a:off x="2945053" y="4110071"/>
            <a:ext cx="4694611" cy="631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spcAft>
                <a:spcPts val="1067"/>
              </a:spcAft>
              <a:buClr>
                <a:srgbClr val="000000"/>
              </a:buClr>
            </a:pPr>
            <a:r>
              <a:rPr lang="en-US" sz="2667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b) </a:t>
            </a:r>
            <a:r>
              <a:rPr lang="en-US" sz="2667" kern="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Quả</a:t>
            </a:r>
            <a:r>
              <a:rPr lang="en-US" sz="2667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thanh</a:t>
            </a:r>
            <a:r>
              <a:rPr lang="en-US" sz="2667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long </a:t>
            </a:r>
            <a:r>
              <a:rPr lang="en-US" sz="2667" kern="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nặng</a:t>
            </a:r>
            <a:r>
              <a:rPr lang="en-US" sz="2667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1….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6797AAE9-77FD-E488-2275-859A07A2AFE4}"/>
              </a:ext>
            </a:extLst>
          </p:cNvPr>
          <p:cNvSpPr txBox="1"/>
          <p:nvPr/>
        </p:nvSpPr>
        <p:spPr>
          <a:xfrm>
            <a:off x="6612823" y="2701156"/>
            <a:ext cx="375424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g</a:t>
            </a:r>
          </a:p>
        </p:txBody>
      </p:sp>
      <p:sp>
        <p:nvSpPr>
          <p:cNvPr id="54" name="Hộp Văn bản 53">
            <a:extLst>
              <a:ext uri="{FF2B5EF4-FFF2-40B4-BE49-F238E27FC236}">
                <a16:creationId xmlns:a16="http://schemas.microsoft.com/office/drawing/2014/main" id="{CB150377-AFF3-04F1-BA10-5191A00140C4}"/>
              </a:ext>
            </a:extLst>
          </p:cNvPr>
          <p:cNvSpPr txBox="1"/>
          <p:nvPr/>
        </p:nvSpPr>
        <p:spPr>
          <a:xfrm>
            <a:off x="6855234" y="4174069"/>
            <a:ext cx="546945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kg</a:t>
            </a:r>
          </a:p>
        </p:txBody>
      </p:sp>
    </p:spTree>
    <p:extLst>
      <p:ext uri="{BB962C8B-B14F-4D97-AF65-F5344CB8AC3E}">
        <p14:creationId xmlns:p14="http://schemas.microsoft.com/office/powerpoint/2010/main" val="35355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20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2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24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27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8750"/>
                                </p:stCondLst>
                                <p:childTnLst>
                                  <p:par>
                                    <p:cTn id="34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9250"/>
                                </p:stCondLst>
                                <p:childTnLst>
                                  <p:par>
                                    <p:cTn id="4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</p:childTnLst>
            </p:cTn>
          </p:par>
        </p:tnLst>
        <p:bldLst>
          <p:bldP spid="22" grpId="0"/>
          <p:bldP spid="5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20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2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24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27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8750"/>
                                </p:stCondLst>
                                <p:childTnLst>
                                  <p:par>
                                    <p:cTn id="34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9250"/>
                                </p:stCondLst>
                                <p:childTnLst>
                                  <p:par>
                                    <p:cTn id="4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</p:childTnLst>
            </p:cTn>
          </p:par>
        </p:tnLst>
        <p:bldLst>
          <p:bldP spid="22" grpId="0"/>
          <p:bldP spid="54" grpId="0"/>
          <p:bldP spid="55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7" y="246186"/>
            <a:ext cx="9623586" cy="2133220"/>
            <a:chOff x="2434106" y="246185"/>
            <a:chExt cx="9623586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4074666" y="1018031"/>
              <a:ext cx="7983026" cy="112688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 defTabSz="1219170">
                <a:lnSpc>
                  <a:spcPct val="150000"/>
                </a:lnSpc>
                <a:spcAft>
                  <a:spcPts val="1067"/>
                </a:spcAft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Câu</a:t>
              </a:r>
              <a:r>
                <a:rPr lang="en-US" sz="3733" b="1" kern="0" dirty="0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3</a:t>
              </a:r>
              <a:r>
                <a:rPr lang="en-US" sz="3733" kern="0" dirty="0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. </a:t>
              </a:r>
              <a:r>
                <a:rPr lang="en-US" sz="3733" kern="0" dirty="0" err="1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Điền</a:t>
              </a:r>
              <a:r>
                <a:rPr lang="en-US" sz="3733" kern="0" dirty="0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số</a:t>
              </a:r>
              <a:r>
                <a:rPr lang="en-US" sz="3733" kern="0" dirty="0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thích</a:t>
              </a:r>
              <a:r>
                <a:rPr lang="en-US" sz="3733" kern="0" dirty="0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hợp</a:t>
              </a:r>
              <a:endParaRPr lang="en-US" sz="3733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6" y="1832331"/>
            <a:ext cx="1619695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5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4" y="4786087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1" y="4669357"/>
            <a:ext cx="1353735" cy="1622747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1"/>
            <a:ext cx="487363" cy="487363"/>
          </a:xfrm>
          <a:prstGeom prst="rect">
            <a:avLst/>
          </a:prstGeom>
        </p:spPr>
      </p:pic>
      <p:pic>
        <p:nvPicPr>
          <p:cNvPr id="32" name="Picture 9">
            <a:extLst>
              <a:ext uri="{FF2B5EF4-FFF2-40B4-BE49-F238E27FC236}">
                <a16:creationId xmlns:a16="http://schemas.microsoft.com/office/drawing/2014/main" id="{F679F1D4-4CB6-F3AC-C07D-862838AA8E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79793" y="3026093"/>
            <a:ext cx="4294435" cy="1603058"/>
          </a:xfrm>
          <a:prstGeom prst="rect">
            <a:avLst/>
          </a:prstGeom>
        </p:spPr>
      </p:pic>
      <p:sp>
        <p:nvSpPr>
          <p:cNvPr id="47" name="Hộp Văn bản 46">
            <a:extLst>
              <a:ext uri="{FF2B5EF4-FFF2-40B4-BE49-F238E27FC236}">
                <a16:creationId xmlns:a16="http://schemas.microsoft.com/office/drawing/2014/main" id="{3EBB6E55-01C1-AA04-4C48-BFF3B33A0835}"/>
              </a:ext>
            </a:extLst>
          </p:cNvPr>
          <p:cNvSpPr txBox="1"/>
          <p:nvPr/>
        </p:nvSpPr>
        <p:spPr>
          <a:xfrm>
            <a:off x="5110862" y="3401232"/>
            <a:ext cx="3374023" cy="16194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spcAft>
                <a:spcPts val="1067"/>
              </a:spcAft>
              <a:buClr>
                <a:srgbClr val="000000"/>
              </a:buClr>
            </a:pPr>
            <a:r>
              <a:rPr lang="en-US" sz="3200" b="1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1 kg = …     g</a:t>
            </a:r>
          </a:p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    </a:t>
            </a:r>
            <a:endParaRPr lang="en-US" sz="32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5AB0D6F3-DA6D-E39C-C813-6746AA072C39}"/>
              </a:ext>
            </a:extLst>
          </p:cNvPr>
          <p:cNvSpPr txBox="1"/>
          <p:nvPr/>
        </p:nvSpPr>
        <p:spPr>
          <a:xfrm>
            <a:off x="6329515" y="3552498"/>
            <a:ext cx="1095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1000</a:t>
            </a:r>
          </a:p>
        </p:txBody>
      </p:sp>
    </p:spTree>
    <p:extLst>
      <p:ext uri="{BB962C8B-B14F-4D97-AF65-F5344CB8AC3E}">
        <p14:creationId xmlns:p14="http://schemas.microsoft.com/office/powerpoint/2010/main" val="252644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20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2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24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27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8750"/>
                                </p:stCondLst>
                                <p:childTnLst>
                                  <p:par>
                                    <p:cTn id="34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9250"/>
                                </p:stCondLst>
                                <p:childTnLst>
                                  <p:par>
                                    <p:cTn id="4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</p:childTnLst>
            </p:cTn>
          </p:par>
        </p:tnLst>
        <p:bldLst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20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2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24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27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8750"/>
                                </p:stCondLst>
                                <p:childTnLst>
                                  <p:par>
                                    <p:cTn id="34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9250"/>
                                </p:stCondLst>
                                <p:childTnLst>
                                  <p:par>
                                    <p:cTn id="4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</p:childTnLst>
            </p:cTn>
          </p:par>
        </p:tnLst>
        <p:bldLst>
          <p:bldP spid="14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696BD2-902B-4222-AB03-1DDA78E6541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BD9952-5F19-45B5-B1B0-6312F9008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669" y="2133600"/>
            <a:ext cx="4246649" cy="4038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E7F857E-D8AC-4887-8179-C951D8492FBD}"/>
              </a:ext>
            </a:extLst>
          </p:cNvPr>
          <p:cNvGrpSpPr/>
          <p:nvPr/>
        </p:nvGrpSpPr>
        <p:grpSpPr>
          <a:xfrm>
            <a:off x="4114801" y="685800"/>
            <a:ext cx="7901975" cy="2743201"/>
            <a:chOff x="4114800" y="685800"/>
            <a:chExt cx="7901974" cy="274320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160D3432-3912-4F6B-8129-1C7066299C80}"/>
                </a:ext>
              </a:extLst>
            </p:cNvPr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A6543D"/>
                </a:solidFill>
                <a:latin typeface="Arial"/>
                <a:sym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E89296-2F1A-4013-90E9-A0295113DFA4}"/>
                </a:ext>
              </a:extLst>
            </p:cNvPr>
            <p:cNvSpPr txBox="1"/>
            <p:nvPr/>
          </p:nvSpPr>
          <p:spPr>
            <a:xfrm>
              <a:off x="4572000" y="1226403"/>
              <a:ext cx="7272824" cy="166199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400" b="1" kern="0" dirty="0">
                  <a:solidFill>
                    <a:srgbClr val="86A2E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CẢM ƠN CÁC BẠN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5400" b="1" kern="0" dirty="0">
                  <a:solidFill>
                    <a:srgbClr val="86A2E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 GIẢI CỨU CHÚNG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189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57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B0D3ED-6454-4FCC-A198-A20ED6D78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77" y="324799"/>
            <a:ext cx="6066046" cy="447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13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iology Subject for Pre-K: Food Chain by Slidesgo">
  <a:themeElements>
    <a:clrScheme name="Simple Light">
      <a:dk1>
        <a:srgbClr val="242324"/>
      </a:dk1>
      <a:lt1>
        <a:srgbClr val="A6543D"/>
      </a:lt1>
      <a:dk2>
        <a:srgbClr val="C59A72"/>
      </a:dk2>
      <a:lt2>
        <a:srgbClr val="EEDDD1"/>
      </a:lt2>
      <a:accent1>
        <a:srgbClr val="F7F2F1"/>
      </a:accent1>
      <a:accent2>
        <a:srgbClr val="FFFFFF"/>
      </a:accent2>
      <a:accent3>
        <a:srgbClr val="F8CC47"/>
      </a:accent3>
      <a:accent4>
        <a:srgbClr val="A4BB78"/>
      </a:accent4>
      <a:accent5>
        <a:srgbClr val="869C5B"/>
      </a:accent5>
      <a:accent6>
        <a:srgbClr val="86A2E1"/>
      </a:accent6>
      <a:hlink>
        <a:srgbClr val="2423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429</Words>
  <Application>Microsoft Office PowerPoint</Application>
  <PresentationFormat>Widescreen</PresentationFormat>
  <Paragraphs>67</Paragraphs>
  <Slides>18</Slides>
  <Notes>4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Arial</vt:lpstr>
      <vt:lpstr>Bebas Neue</vt:lpstr>
      <vt:lpstr>Calibri</vt:lpstr>
      <vt:lpstr>Calibri Light</vt:lpstr>
      <vt:lpstr>Cambria Math</vt:lpstr>
      <vt:lpstr>iCiel Cadena</vt:lpstr>
      <vt:lpstr>Nunito</vt:lpstr>
      <vt:lpstr>Nunito ExtraBold</vt:lpstr>
      <vt:lpstr>Rubik</vt:lpstr>
      <vt:lpstr>Tahoma</vt:lpstr>
      <vt:lpstr>Times New Roman</vt:lpstr>
      <vt:lpstr>1_Office Theme</vt:lpstr>
      <vt:lpstr>Biology Subject for Pre-K: Food Chain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15</cp:revision>
  <dcterms:created xsi:type="dcterms:W3CDTF">2022-09-22T12:31:53Z</dcterms:created>
  <dcterms:modified xsi:type="dcterms:W3CDTF">2022-10-02T06:07:10Z</dcterms:modified>
</cp:coreProperties>
</file>