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314" r:id="rId4"/>
    <p:sldId id="2007577229" r:id="rId5"/>
    <p:sldId id="2007577215" r:id="rId6"/>
    <p:sldId id="291" r:id="rId7"/>
    <p:sldId id="2007577227" r:id="rId8"/>
    <p:sldId id="2007577230" r:id="rId9"/>
    <p:sldId id="257" r:id="rId10"/>
    <p:sldId id="2007577231" r:id="rId11"/>
    <p:sldId id="261" r:id="rId12"/>
    <p:sldId id="277" r:id="rId13"/>
    <p:sldId id="481" r:id="rId14"/>
    <p:sldId id="258" r:id="rId15"/>
    <p:sldId id="259" r:id="rId16"/>
    <p:sldId id="2007577239" r:id="rId17"/>
    <p:sldId id="2007577232" r:id="rId18"/>
    <p:sldId id="2007577233" r:id="rId19"/>
    <p:sldId id="2007577234" r:id="rId20"/>
    <p:sldId id="278" r:id="rId21"/>
    <p:sldId id="2007577235" r:id="rId22"/>
    <p:sldId id="271" r:id="rId23"/>
    <p:sldId id="2007577236" r:id="rId24"/>
    <p:sldId id="2007577237" r:id="rId25"/>
    <p:sldId id="2007577238"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3F94-2A0A-4605-8F8A-1E910122AC68}"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F36E9-EB77-4F58-8241-BAB4FEF37BF6}" type="slidenum">
              <a:rPr lang="en-US" smtClean="0"/>
              <a:t>‹#›</a:t>
            </a:fld>
            <a:endParaRPr lang="en-US"/>
          </a:p>
        </p:txBody>
      </p:sp>
    </p:spTree>
    <p:extLst>
      <p:ext uri="{BB962C8B-B14F-4D97-AF65-F5344CB8AC3E}">
        <p14:creationId xmlns:p14="http://schemas.microsoft.com/office/powerpoint/2010/main" val="345380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13</a:t>
            </a:fld>
            <a:endParaRPr lang="en-US"/>
          </a:p>
        </p:txBody>
      </p:sp>
    </p:spTree>
    <p:extLst>
      <p:ext uri="{BB962C8B-B14F-4D97-AF65-F5344CB8AC3E}">
        <p14:creationId xmlns:p14="http://schemas.microsoft.com/office/powerpoint/2010/main" val="181158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06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3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20</a:t>
            </a:fld>
            <a:endParaRPr lang="en-US"/>
          </a:p>
        </p:txBody>
      </p:sp>
    </p:spTree>
    <p:extLst>
      <p:ext uri="{BB962C8B-B14F-4D97-AF65-F5344CB8AC3E}">
        <p14:creationId xmlns:p14="http://schemas.microsoft.com/office/powerpoint/2010/main" val="395695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47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24</a:t>
            </a:fld>
            <a:endParaRPr lang="en-US"/>
          </a:p>
        </p:txBody>
      </p:sp>
    </p:spTree>
    <p:extLst>
      <p:ext uri="{BB962C8B-B14F-4D97-AF65-F5344CB8AC3E}">
        <p14:creationId xmlns:p14="http://schemas.microsoft.com/office/powerpoint/2010/main" val="29699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8652-A543-4876-A730-5FA851679C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0226B2-4649-4CD4-944C-BBC59B343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D8755A-E837-4E18-9371-8A4DBA45CFBA}"/>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4C83FC04-08BF-42C4-A5BF-D0B42ADBB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7F588-CE63-4DDF-B659-EE0BBB73000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5071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889F-7FA8-43E3-95F8-426F64A70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0648C-15CE-40F7-9AA7-0D9D7C9A08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FAB64-602E-4E7C-A292-3C8FFDD2DEA1}"/>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BB57DF20-C160-45F2-8593-B117283C1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8B0E2-8423-4F6A-A580-E1B3408AFAAF}"/>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63315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2B6E0-03D1-4B90-A670-F0CA355F4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70006-EBE6-41AF-B9E8-7FE025C01A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C20C8-679E-4609-AF92-4D5622D655C0}"/>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01DD3E37-F5E4-45A3-BFD4-4E1BB07F3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8261B-130E-43B2-8CF7-DEAD4EF5364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46596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B888-9F6D-8DB5-CEE6-548394E5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61CAD-DB06-3060-90CC-78502AB9A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50492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6276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825B-45FD-1248-178B-3BB7B7B3B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75EAD-8F1C-1ED6-3016-3BD52A3A4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74947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7AEA3-09C9-7961-34F4-F13CC1E28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ED81-8145-F0A2-3849-B80E006CF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6" name="Footer Placeholder 5">
            <a:extLst>
              <a:ext uri="{FF2B5EF4-FFF2-40B4-BE49-F238E27FC236}">
                <a16:creationId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305656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B1F4-2F7D-4D58-EFD2-39D56E312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98262-04D6-3C39-F965-82B46D8EE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6030-419C-2466-BD4D-D20FC0104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1ED0C-487F-4690-4777-E75FC1EA4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97570-8C14-151D-D4C7-1CE4E3D65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8" name="Footer Placeholder 7">
            <a:extLst>
              <a:ext uri="{FF2B5EF4-FFF2-40B4-BE49-F238E27FC236}">
                <a16:creationId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94731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4" name="Footer Placeholder 3">
            <a:extLst>
              <a:ext uri="{FF2B5EF4-FFF2-40B4-BE49-F238E27FC236}">
                <a16:creationId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58323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3" name="Footer Placeholder 2">
            <a:extLst>
              <a:ext uri="{FF2B5EF4-FFF2-40B4-BE49-F238E27FC236}">
                <a16:creationId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5627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8C92-F471-03CF-BB62-5E4245285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5BE655-5B71-49A2-43BE-2390FFEB9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24F0-85D1-3F29-060F-924D86A08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6" name="Footer Placeholder 5">
            <a:extLst>
              <a:ext uri="{FF2B5EF4-FFF2-40B4-BE49-F238E27FC236}">
                <a16:creationId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964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F74A-A315-437E-8289-DF545FF5E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093FA-FDCF-410E-A0FC-621AD821D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DA4AF-4B60-4032-90AA-AA76B2C230FB}"/>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FE9046F8-9EEA-4A02-A0F5-E2D6444FE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19C94-7090-4A05-8A43-7CC78731EF87}"/>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1062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520F-FAC9-84F3-7AB9-E52B8845A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46F80-71AB-038A-C7E2-169E3BDA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1B75D-5DD1-A8C8-F3A6-73077DFCE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6" name="Footer Placeholder 5">
            <a:extLst>
              <a:ext uri="{FF2B5EF4-FFF2-40B4-BE49-F238E27FC236}">
                <a16:creationId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25001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0800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2503E-CBA8-3861-146F-2F721935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06BBD-70ED-02F8-0C1C-2DDF7DBCB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88585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23924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0077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2417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3530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6537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31842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015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792-17BF-480C-BBBE-814D1F850F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D9AB4-43E6-4DBA-8FA6-5221672BE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4A5909-DF7A-4149-BEE3-FF9522181E67}"/>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B6CD07AA-2315-4BD4-9B6C-64F4BBCE4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F0D25-B94A-4E30-BEF9-E7943B3FE35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42476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7311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24193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2079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99942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5288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99F8-A0C2-4829-AA4C-25644BFE4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FF79B-F7D7-4031-84E4-34464E224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A12D5D-273A-4CF8-82E6-91DEDFF11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1DB070-703C-4650-9193-DDC0B5868AF6}"/>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6" name="Footer Placeholder 5">
            <a:extLst>
              <a:ext uri="{FF2B5EF4-FFF2-40B4-BE49-F238E27FC236}">
                <a16:creationId xmlns:a16="http://schemas.microsoft.com/office/drawing/2014/main" id="{1FA12131-17A8-4EDD-90FD-21B16A04F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C616-B9D7-4D89-AFF3-1C8C2BE2CE5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1826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6060-4E28-4CC1-BB7C-26CB40FDE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2093E-177E-4070-8DDB-89C89F6B1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0FB98A-8343-40C4-BA93-7E83F8022B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587E6-4E49-45D2-9619-3F4870FDC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A63D7-13B7-4128-B8BC-8B7141489D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7C6AE7-8379-40C4-8E2E-A9D4BCF8EE3C}"/>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8" name="Footer Placeholder 7">
            <a:extLst>
              <a:ext uri="{FF2B5EF4-FFF2-40B4-BE49-F238E27FC236}">
                <a16:creationId xmlns:a16="http://schemas.microsoft.com/office/drawing/2014/main" id="{8EA42CB0-EEC1-4B3B-93C5-A9ABCAAFD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C1E40-5F14-4009-AE6C-9F258EFB4FE6}"/>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06959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598A-A87B-48AD-850F-A984F87C8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240639-2609-440F-BE9A-1F025F1CA06B}"/>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4" name="Footer Placeholder 3">
            <a:extLst>
              <a:ext uri="{FF2B5EF4-FFF2-40B4-BE49-F238E27FC236}">
                <a16:creationId xmlns:a16="http://schemas.microsoft.com/office/drawing/2014/main" id="{190CAF4A-AA41-4A21-8BE1-4A51E578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A7822-BB5E-4D5F-9B20-D87EF954B04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1613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11F85-3487-4D57-90F1-92BC2212C468}"/>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3" name="Footer Placeholder 2">
            <a:extLst>
              <a:ext uri="{FF2B5EF4-FFF2-40B4-BE49-F238E27FC236}">
                <a16:creationId xmlns:a16="http://schemas.microsoft.com/office/drawing/2014/main" id="{2B135072-56EC-4345-8CD9-6CB53C14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13A1E9-D695-4929-812F-4C53EE8EFA9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7389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745C-53B5-46C1-BF40-EA9980BDE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5F73D-42CD-419F-8B0A-1C31CB3ACE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13A5C-BA89-4D9D-8FA6-288B07837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E1264-1448-4CD9-A4F7-D9742C5D006C}"/>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6" name="Footer Placeholder 5">
            <a:extLst>
              <a:ext uri="{FF2B5EF4-FFF2-40B4-BE49-F238E27FC236}">
                <a16:creationId xmlns:a16="http://schemas.microsoft.com/office/drawing/2014/main" id="{8E33458F-4A98-4454-A83A-9F6AE0B2C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2EA89-26C7-49C9-A579-573348903E9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79287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E947-57A7-47C5-A9D9-AFE0B742F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1741E-77B3-4655-9B8F-2236BE99C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E68CB-25D5-46D3-9FED-15BC82067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F856D-CB41-4900-AB5C-521CC5D46866}"/>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6" name="Footer Placeholder 5">
            <a:extLst>
              <a:ext uri="{FF2B5EF4-FFF2-40B4-BE49-F238E27FC236}">
                <a16:creationId xmlns:a16="http://schemas.microsoft.com/office/drawing/2014/main" id="{991E7EBB-56E6-45B6-A765-B5F8FD3B4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1899C-2D15-4F00-89A4-8C930A47330E}"/>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27294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20EB5-6316-4F7C-B278-424D83706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82271-099F-4F82-8862-BEF204434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D2314-F7D1-452D-8845-8DBDD43C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F1EA204F-FB6E-4D47-A2C9-D01423910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5A9BD-8144-4B15-B686-CEB339E15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87428-A788-4F8A-A2A4-72D11E748A8B}" type="slidenum">
              <a:rPr lang="en-US" smtClean="0"/>
              <a:t>‹#›</a:t>
            </a:fld>
            <a:endParaRPr lang="en-US"/>
          </a:p>
        </p:txBody>
      </p:sp>
    </p:spTree>
    <p:extLst>
      <p:ext uri="{BB962C8B-B14F-4D97-AF65-F5344CB8AC3E}">
        <p14:creationId xmlns:p14="http://schemas.microsoft.com/office/powerpoint/2010/main" val="248857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53A24-F379-1A0C-74E8-92DAAD798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193B8-6013-5DC0-D3C4-136BE60DA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9180D-5066-B0F1-1C18-938F5F187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1E45B468-9AB6-1BAB-FEAC-0C2A20919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2E555-8DCE-71A4-AD4E-108CBCC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t>‹#›</a:t>
            </a:fld>
            <a:endParaRPr lang="en-US"/>
          </a:p>
        </p:txBody>
      </p:sp>
      <p:pic>
        <p:nvPicPr>
          <p:cNvPr id="11" name="Picture 10">
            <a:extLst>
              <a:ext uri="{FF2B5EF4-FFF2-40B4-BE49-F238E27FC236}">
                <a16:creationId xmlns:a16="http://schemas.microsoft.com/office/drawing/2014/main" id="{F98E76A4-5BD0-1C08-BD6C-2682B4BCB2B6}"/>
              </a:ext>
            </a:extLst>
          </p:cNvPr>
          <p:cNvPicPr>
            <a:picLocks noChangeAspect="1"/>
          </p:cNvPicPr>
          <p:nvPr userDrawn="1"/>
        </p:nvPicPr>
        <p:blipFill>
          <a:blip r:embed="rId13"/>
          <a:stretch>
            <a:fillRect/>
          </a:stretch>
        </p:blipFill>
        <p:spPr>
          <a:xfrm>
            <a:off x="-152942" y="7057491"/>
            <a:ext cx="6248942" cy="1828959"/>
          </a:xfrm>
          <a:prstGeom prst="rect">
            <a:avLst/>
          </a:prstGeom>
        </p:spPr>
      </p:pic>
    </p:spTree>
    <p:extLst>
      <p:ext uri="{BB962C8B-B14F-4D97-AF65-F5344CB8AC3E}">
        <p14:creationId xmlns:p14="http://schemas.microsoft.com/office/powerpoint/2010/main" val="3322789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23760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3.GIF"/><Relationship Id="rId18" Type="http://schemas.openxmlformats.org/officeDocument/2006/relationships/image" Target="../media/image9.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audio" Target="../media/audio2.wav"/><Relationship Id="rId17"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1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jpeg"/><Relationship Id="rId5" Type="http://schemas.microsoft.com/office/2007/relationships/media" Target="../media/media3.mp4"/><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7.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2.jpe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7.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2.jpe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TH&amp;XH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F5B5F6C-FEBB-AC90-BAEE-3AB1F7BE84C6}"/>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 name="Picture 10">
            <a:extLst>
              <a:ext uri="{FF2B5EF4-FFF2-40B4-BE49-F238E27FC236}">
                <a16:creationId xmlns:a16="http://schemas.microsoft.com/office/drawing/2014/main" id="{873A353C-AD46-44F1-9F65-AB1A04AC5E32}"/>
              </a:ext>
            </a:extLst>
          </p:cNvPr>
          <p:cNvPicPr>
            <a:picLocks noChangeAspect="1"/>
          </p:cNvPicPr>
          <p:nvPr/>
        </p:nvPicPr>
        <p:blipFill>
          <a:blip r:embed="rId2"/>
          <a:stretch>
            <a:fillRect/>
          </a:stretch>
        </p:blipFill>
        <p:spPr>
          <a:xfrm>
            <a:off x="1271587" y="500062"/>
            <a:ext cx="5305425" cy="2981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416EFCCB-77B1-479A-BE3F-F1129804D3A5}"/>
              </a:ext>
            </a:extLst>
          </p:cNvPr>
          <p:cNvPicPr>
            <a:picLocks noChangeAspect="1"/>
          </p:cNvPicPr>
          <p:nvPr/>
        </p:nvPicPr>
        <p:blipFill>
          <a:blip r:embed="rId3"/>
          <a:stretch>
            <a:fillRect/>
          </a:stretch>
        </p:blipFill>
        <p:spPr>
          <a:xfrm>
            <a:off x="6596062" y="476250"/>
            <a:ext cx="3838575"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4994E3FC-7F76-43E4-BF2F-8012AFDFF79F}"/>
              </a:ext>
            </a:extLst>
          </p:cNvPr>
          <p:cNvPicPr>
            <a:picLocks noChangeAspect="1"/>
          </p:cNvPicPr>
          <p:nvPr/>
        </p:nvPicPr>
        <p:blipFill>
          <a:blip r:embed="rId4"/>
          <a:stretch>
            <a:fillRect/>
          </a:stretch>
        </p:blipFill>
        <p:spPr>
          <a:xfrm>
            <a:off x="4024312" y="3409950"/>
            <a:ext cx="3533775" cy="2933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0" name="Picture 69">
            <a:extLst>
              <a:ext uri="{FF2B5EF4-FFF2-40B4-BE49-F238E27FC236}">
                <a16:creationId xmlns:a16="http://schemas.microsoft.com/office/drawing/2014/main" id="{37B9B694-9872-48D5-B158-A497EDD5981A}"/>
              </a:ext>
            </a:extLst>
          </p:cNvPr>
          <p:cNvPicPr>
            <a:picLocks noChangeAspect="1"/>
          </p:cNvPicPr>
          <p:nvPr/>
        </p:nvPicPr>
        <p:blipFill>
          <a:blip r:embed="rId5"/>
          <a:stretch>
            <a:fillRect/>
          </a:stretch>
        </p:blipFill>
        <p:spPr>
          <a:xfrm>
            <a:off x="7715885" y="3429732"/>
            <a:ext cx="3706495" cy="3009612"/>
          </a:xfrm>
          <a:prstGeom prst="rect">
            <a:avLst/>
          </a:prstGeom>
        </p:spPr>
      </p:pic>
    </p:spTree>
    <p:extLst>
      <p:ext uri="{BB962C8B-B14F-4D97-AF65-F5344CB8AC3E}">
        <p14:creationId xmlns:p14="http://schemas.microsoft.com/office/powerpoint/2010/main" val="149448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ppt_x"/>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266700" y="247650"/>
            <a:ext cx="11696700" cy="6438900"/>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A120E8-AE43-4E5D-B986-1C17BB82DEB3}"/>
              </a:ext>
            </a:extLst>
          </p:cNvPr>
          <p:cNvGrpSpPr/>
          <p:nvPr/>
        </p:nvGrpSpPr>
        <p:grpSpPr>
          <a:xfrm>
            <a:off x="500063" y="1695450"/>
            <a:ext cx="6005512" cy="3491763"/>
            <a:chOff x="309563" y="561975"/>
            <a:chExt cx="8890719" cy="4825263"/>
          </a:xfrm>
        </p:grpSpPr>
        <p:pic>
          <p:nvPicPr>
            <p:cNvPr id="73" name="Picture 72">
              <a:extLst>
                <a:ext uri="{FF2B5EF4-FFF2-40B4-BE49-F238E27FC236}">
                  <a16:creationId xmlns:a16="http://schemas.microsoft.com/office/drawing/2014/main" id="{9CC2F760-43B5-4F2C-8CE9-CE7C41639785}"/>
                </a:ext>
              </a:extLst>
            </p:cNvPr>
            <p:cNvPicPr>
              <a:picLocks noChangeAspect="1"/>
            </p:cNvPicPr>
            <p:nvPr/>
          </p:nvPicPr>
          <p:blipFill>
            <a:blip r:embed="rId2"/>
            <a:stretch>
              <a:fillRect/>
            </a:stretch>
          </p:blipFill>
          <p:spPr>
            <a:xfrm>
              <a:off x="600075" y="577021"/>
              <a:ext cx="3019425" cy="2461454"/>
            </a:xfrm>
            <a:prstGeom prst="rect">
              <a:avLst/>
            </a:prstGeom>
            <a:ln>
              <a:noFill/>
            </a:ln>
            <a:effectLst>
              <a:outerShdw blurRad="292100" dist="139700" dir="2700000" algn="tl" rotWithShape="0">
                <a:srgbClr val="333333">
                  <a:alpha val="65000"/>
                </a:srgbClr>
              </a:outerShdw>
            </a:effectLst>
          </p:spPr>
        </p:pic>
        <p:pic>
          <p:nvPicPr>
            <p:cNvPr id="82" name="Picture 81">
              <a:extLst>
                <a:ext uri="{FF2B5EF4-FFF2-40B4-BE49-F238E27FC236}">
                  <a16:creationId xmlns:a16="http://schemas.microsoft.com/office/drawing/2014/main" id="{2BD12CCC-3189-439A-BF22-87D0F056A12D}"/>
                </a:ext>
              </a:extLst>
            </p:cNvPr>
            <p:cNvPicPr>
              <a:picLocks noChangeAspect="1"/>
            </p:cNvPicPr>
            <p:nvPr/>
          </p:nvPicPr>
          <p:blipFill>
            <a:blip r:embed="rId3"/>
            <a:stretch>
              <a:fillRect/>
            </a:stretch>
          </p:blipFill>
          <p:spPr>
            <a:xfrm>
              <a:off x="3705225" y="561975"/>
              <a:ext cx="2905125" cy="2400300"/>
            </a:xfrm>
            <a:prstGeom prst="rect">
              <a:avLst/>
            </a:prstGeom>
            <a:ln>
              <a:noFill/>
            </a:ln>
            <a:effectLst>
              <a:outerShdw blurRad="292100" dist="139700" dir="2700000" algn="tl" rotWithShape="0">
                <a:srgbClr val="333333">
                  <a:alpha val="65000"/>
                </a:srgbClr>
              </a:outerShdw>
            </a:effectLst>
          </p:spPr>
        </p:pic>
        <p:pic>
          <p:nvPicPr>
            <p:cNvPr id="84" name="Picture 83">
              <a:extLst>
                <a:ext uri="{FF2B5EF4-FFF2-40B4-BE49-F238E27FC236}">
                  <a16:creationId xmlns:a16="http://schemas.microsoft.com/office/drawing/2014/main" id="{B316E5D5-6D79-4910-A321-2316C9333C2B}"/>
                </a:ext>
              </a:extLst>
            </p:cNvPr>
            <p:cNvPicPr>
              <a:picLocks noChangeAspect="1"/>
            </p:cNvPicPr>
            <p:nvPr/>
          </p:nvPicPr>
          <p:blipFill>
            <a:blip r:embed="rId4"/>
            <a:stretch>
              <a:fillRect/>
            </a:stretch>
          </p:blipFill>
          <p:spPr>
            <a:xfrm>
              <a:off x="309563" y="3292718"/>
              <a:ext cx="3062287" cy="2060332"/>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a16="http://schemas.microsoft.com/office/drawing/2014/main" id="{B2E86220-7CEA-42E4-9FF6-6B5BA1125BA2}"/>
                </a:ext>
              </a:extLst>
            </p:cNvPr>
            <p:cNvPicPr>
              <a:picLocks noChangeAspect="1"/>
            </p:cNvPicPr>
            <p:nvPr/>
          </p:nvPicPr>
          <p:blipFill>
            <a:blip r:embed="rId5"/>
            <a:stretch>
              <a:fillRect/>
            </a:stretch>
          </p:blipFill>
          <p:spPr>
            <a:xfrm>
              <a:off x="6279026" y="3065507"/>
              <a:ext cx="2921256" cy="2174632"/>
            </a:xfrm>
            <a:prstGeom prst="rect">
              <a:avLst/>
            </a:prstGeom>
            <a:ln>
              <a:noFill/>
            </a:ln>
            <a:effectLst>
              <a:outerShdw blurRad="292100" dist="139700" dir="2700000" algn="tl" rotWithShape="0">
                <a:srgbClr val="333333">
                  <a:alpha val="65000"/>
                </a:srgbClr>
              </a:outerShdw>
            </a:effectLst>
          </p:spPr>
        </p:pic>
        <p:pic>
          <p:nvPicPr>
            <p:cNvPr id="86" name="Picture 85">
              <a:extLst>
                <a:ext uri="{FF2B5EF4-FFF2-40B4-BE49-F238E27FC236}">
                  <a16:creationId xmlns:a16="http://schemas.microsoft.com/office/drawing/2014/main" id="{C3FAAD2B-1F68-405A-97C1-C7811ABAFC78}"/>
                </a:ext>
              </a:extLst>
            </p:cNvPr>
            <p:cNvPicPr>
              <a:picLocks noChangeAspect="1"/>
            </p:cNvPicPr>
            <p:nvPr/>
          </p:nvPicPr>
          <p:blipFill>
            <a:blip r:embed="rId6"/>
            <a:stretch>
              <a:fillRect/>
            </a:stretch>
          </p:blipFill>
          <p:spPr>
            <a:xfrm>
              <a:off x="3529013" y="3145448"/>
              <a:ext cx="2700338" cy="2241790"/>
            </a:xfrm>
            <a:prstGeom prst="rect">
              <a:avLst/>
            </a:prstGeom>
            <a:ln>
              <a:noFill/>
            </a:ln>
            <a:effectLst>
              <a:outerShdw blurRad="292100" dist="139700" dir="2700000" algn="tl" rotWithShape="0">
                <a:srgbClr val="333333">
                  <a:alpha val="65000"/>
                </a:srgbClr>
              </a:outerShdw>
            </a:effectLst>
          </p:spPr>
        </p:pic>
      </p:grpSp>
      <p:sp>
        <p:nvSpPr>
          <p:cNvPr id="87" name="Speech Bubble: Rectangle with Corners Rounded 86">
            <a:extLst>
              <a:ext uri="{FF2B5EF4-FFF2-40B4-BE49-F238E27FC236}">
                <a16:creationId xmlns:a16="http://schemas.microsoft.com/office/drawing/2014/main" id="{28FB1084-A489-4ECA-A11F-A00E394B6A06}"/>
              </a:ext>
            </a:extLst>
          </p:cNvPr>
          <p:cNvSpPr/>
          <p:nvPr/>
        </p:nvSpPr>
        <p:spPr>
          <a:xfrm>
            <a:off x="5362575" y="390525"/>
            <a:ext cx="6715125" cy="2943225"/>
          </a:xfrm>
          <a:prstGeom prst="wedgeRoundRectCallout">
            <a:avLst>
              <a:gd name="adj1" fmla="val -60633"/>
              <a:gd name="adj2" fmla="val 43259"/>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latin typeface="Calibri" panose="020F0502020204030204" pitchFamily="34" charset="0"/>
                <a:cs typeface="Calibri" panose="020F0502020204030204" pitchFamily="34" charset="0"/>
              </a:rPr>
              <a:t>Các bạn trong hình vẽ rất nhiệt tình tham gia các hoạt động văn nghệ, lắng nghe cô công an giới thiệu về Luật An toàn giao thông, thực hiện ngồi sau xe máy đúng cách, giới thiệu tranh cổ động </a:t>
            </a:r>
            <a:r>
              <a:rPr lang="en-US" sz="2800" b="1" dirty="0">
                <a:solidFill>
                  <a:srgbClr val="002060"/>
                </a:solidFill>
                <a:latin typeface="Calibri" panose="020F0502020204030204" pitchFamily="34" charset="0"/>
                <a:cs typeface="Calibri" panose="020F0502020204030204" pitchFamily="34" charset="0"/>
              </a:rPr>
              <a:t>t</a:t>
            </a:r>
            <a:r>
              <a:rPr lang="vi-VN" sz="2800" b="1" dirty="0">
                <a:solidFill>
                  <a:srgbClr val="002060"/>
                </a:solidFill>
                <a:latin typeface="Calibri" panose="020F0502020204030204" pitchFamily="34" charset="0"/>
                <a:cs typeface="Calibri" panose="020F0502020204030204" pitchFamily="34" charset="0"/>
              </a:rPr>
              <a:t>hực hiện ATGT, thi hùng biện về ATGT.</a:t>
            </a:r>
            <a:endParaRPr kumimoji="0" lang="en-US" sz="2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222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anim calcmode="lin" valueType="num">
                                      <p:cBhvr>
                                        <p:cTn id="8" dur="500" fill="hold"/>
                                        <p:tgtEl>
                                          <p:spTgt spid="87"/>
                                        </p:tgtEl>
                                        <p:attrNameLst>
                                          <p:attrName>ppt_x</p:attrName>
                                        </p:attrNameLst>
                                      </p:cBhvr>
                                      <p:tavLst>
                                        <p:tav tm="0">
                                          <p:val>
                                            <p:strVal val="#ppt_x"/>
                                          </p:val>
                                        </p:tav>
                                        <p:tav tm="100000">
                                          <p:val>
                                            <p:strVal val="#ppt_x"/>
                                          </p:val>
                                        </p:tav>
                                      </p:tavLst>
                                    </p:anim>
                                    <p:anim calcmode="lin" valueType="num">
                                      <p:cBhvr>
                                        <p:cTn id="9"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a:extLst>
              <a:ext uri="{FF2B5EF4-FFF2-40B4-BE49-F238E27FC236}">
                <a16:creationId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0" name="Star: 4 Points 9">
            <a:extLst>
              <a:ext uri="{FF2B5EF4-FFF2-40B4-BE49-F238E27FC236}">
                <a16:creationId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Star: 4 Points 10">
            <a:extLst>
              <a:ext uri="{FF2B5EF4-FFF2-40B4-BE49-F238E27FC236}">
                <a16:creationId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0" name="组合 25">
            <a:extLst>
              <a:ext uri="{FF2B5EF4-FFF2-40B4-BE49-F238E27FC236}">
                <a16:creationId xmlns:a16="http://schemas.microsoft.com/office/drawing/2014/main" id="{C2A69E4B-D2D6-4000-986B-64EB4C5C36AD}"/>
              </a:ext>
            </a:extLst>
          </p:cNvPr>
          <p:cNvGrpSpPr/>
          <p:nvPr/>
        </p:nvGrpSpPr>
        <p:grpSpPr>
          <a:xfrm>
            <a:off x="1133475" y="1543050"/>
            <a:ext cx="10344150" cy="3737610"/>
            <a:chOff x="1769" y="2247"/>
            <a:chExt cx="16290" cy="5886"/>
          </a:xfrm>
        </p:grpSpPr>
        <p:grpSp>
          <p:nvGrpSpPr>
            <p:cNvPr id="71" name="组合 5">
              <a:extLst>
                <a:ext uri="{FF2B5EF4-FFF2-40B4-BE49-F238E27FC236}">
                  <a16:creationId xmlns:a16="http://schemas.microsoft.com/office/drawing/2014/main" id="{37CFCC3C-A19D-440B-A878-FAA31F457797}"/>
                </a:ext>
              </a:extLst>
            </p:cNvPr>
            <p:cNvGrpSpPr/>
            <p:nvPr/>
          </p:nvGrpSpPr>
          <p:grpSpPr>
            <a:xfrm>
              <a:off x="1769" y="2247"/>
              <a:ext cx="6390" cy="4172"/>
              <a:chOff x="6301" y="3315"/>
              <a:chExt cx="6390" cy="4172"/>
            </a:xfrm>
          </p:grpSpPr>
          <p:sp>
            <p:nvSpPr>
              <p:cNvPr id="77" name="圆角矩形 46">
                <a:extLst>
                  <a:ext uri="{FF2B5EF4-FFF2-40B4-BE49-F238E27FC236}">
                    <a16:creationId xmlns:a16="http://schemas.microsoft.com/office/drawing/2014/main" id="{7C88D328-ACFD-4E00-8120-59DD848A4A74}"/>
                  </a:ext>
                </a:extLst>
              </p:cNvPr>
              <p:cNvSpPr/>
              <p:nvPr/>
            </p:nvSpPr>
            <p:spPr bwMode="auto">
              <a:xfrm>
                <a:off x="6301" y="3315"/>
                <a:ext cx="6390" cy="3420"/>
              </a:xfrm>
              <a:prstGeom prst="roundRect">
                <a:avLst>
                  <a:gd name="adj" fmla="val 17205"/>
                </a:avLst>
              </a:prstGeom>
              <a:solidFill>
                <a:srgbClr val="D87E68"/>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endParaRPr>
              </a:p>
            </p:txBody>
          </p:sp>
          <p:sp>
            <p:nvSpPr>
              <p:cNvPr id="78" name="文本框 48">
                <a:extLst>
                  <a:ext uri="{FF2B5EF4-FFF2-40B4-BE49-F238E27FC236}">
                    <a16:creationId xmlns:a16="http://schemas.microsoft.com/office/drawing/2014/main" id="{32A19098-B0FF-4F8C-B995-B99D9C235E1B}"/>
                  </a:ext>
                </a:extLst>
              </p:cNvPr>
              <p:cNvSpPr txBox="1"/>
              <p:nvPr/>
            </p:nvSpPr>
            <p:spPr>
              <a:xfrm>
                <a:off x="6496" y="3464"/>
                <a:ext cx="6165" cy="4023"/>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Em đã tham gia những hoạt động nào trog Ngày hội An toàn giao thông ở trường? </a:t>
                </a:r>
                <a:endParaRPr kumimoji="0"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endParaRPr>
              </a:p>
            </p:txBody>
          </p:sp>
        </p:grpSp>
        <p:grpSp>
          <p:nvGrpSpPr>
            <p:cNvPr id="72" name="组合 23">
              <a:extLst>
                <a:ext uri="{FF2B5EF4-FFF2-40B4-BE49-F238E27FC236}">
                  <a16:creationId xmlns:a16="http://schemas.microsoft.com/office/drawing/2014/main" id="{7FF84DCD-1744-43F7-AB20-1CC905DC54E2}"/>
                </a:ext>
              </a:extLst>
            </p:cNvPr>
            <p:cNvGrpSpPr/>
            <p:nvPr/>
          </p:nvGrpSpPr>
          <p:grpSpPr>
            <a:xfrm>
              <a:off x="11720" y="2839"/>
              <a:ext cx="6339" cy="5294"/>
              <a:chOff x="11381" y="2839"/>
              <a:chExt cx="6339" cy="5294"/>
            </a:xfrm>
          </p:grpSpPr>
          <p:sp>
            <p:nvSpPr>
              <p:cNvPr id="73" name="文本框 12">
                <a:extLst>
                  <a:ext uri="{FF2B5EF4-FFF2-40B4-BE49-F238E27FC236}">
                    <a16:creationId xmlns:a16="http://schemas.microsoft.com/office/drawing/2014/main" id="{78C111BE-E8A1-4DE4-B7F9-66F9F289CB7A}"/>
                  </a:ext>
                </a:extLst>
              </p:cNvPr>
              <p:cNvSpPr txBox="1"/>
              <p:nvPr/>
            </p:nvSpPr>
            <p:spPr>
              <a:xfrm>
                <a:off x="11551" y="6187"/>
                <a:ext cx="5431" cy="1946"/>
              </a:xfrm>
              <a:prstGeom prst="rect">
                <a:avLst/>
              </a:prstGeom>
              <a:noFill/>
            </p:spPr>
            <p:txBody>
              <a:bodyPr wrap="square" rtlCol="0">
                <a:spAutoFit/>
              </a:bodyPr>
              <a:lstStyle/>
              <a:p>
                <a:pPr marL="0" marR="0" lvl="0" indent="0" algn="l" defTabSz="914400" rtl="0" eaLnBrk="1" fontAlgn="auto" latinLnBrk="0" hangingPunct="1">
                  <a:lnSpc>
                    <a:spcPct val="185000"/>
                  </a:lnSpc>
                  <a:spcBef>
                    <a:spcPts val="0"/>
                  </a:spcBef>
                  <a:spcAft>
                    <a:spcPts val="0"/>
                  </a:spcAft>
                  <a:buClrTx/>
                  <a:buSzTx/>
                  <a:buFontTx/>
                  <a:buNone/>
                  <a:tabLst/>
                  <a:defRPr/>
                </a:pPr>
                <a:r>
                  <a:rPr kumimoji="0" sz="14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Nhấn vào đây để thêm thông tin về tiêu đề. Không cần phải quá lâu, và đoạn này đơn giản và rõ ràng.</a:t>
                </a:r>
              </a:p>
            </p:txBody>
          </p:sp>
          <p:grpSp>
            <p:nvGrpSpPr>
              <p:cNvPr id="74" name="组合 20">
                <a:extLst>
                  <a:ext uri="{FF2B5EF4-FFF2-40B4-BE49-F238E27FC236}">
                    <a16:creationId xmlns:a16="http://schemas.microsoft.com/office/drawing/2014/main" id="{B12F38AD-4BE7-456D-918D-0B1FEB76BD7E}"/>
                  </a:ext>
                </a:extLst>
              </p:cNvPr>
              <p:cNvGrpSpPr/>
              <p:nvPr/>
            </p:nvGrpSpPr>
            <p:grpSpPr>
              <a:xfrm>
                <a:off x="11381" y="2839"/>
                <a:ext cx="6339" cy="2633"/>
                <a:chOff x="6563" y="3907"/>
                <a:chExt cx="6339" cy="2633"/>
              </a:xfrm>
              <a:solidFill>
                <a:srgbClr val="597472"/>
              </a:solidFill>
            </p:grpSpPr>
            <p:sp>
              <p:nvSpPr>
                <p:cNvPr id="75" name="圆角矩形 21">
                  <a:extLst>
                    <a:ext uri="{FF2B5EF4-FFF2-40B4-BE49-F238E27FC236}">
                      <a16:creationId xmlns:a16="http://schemas.microsoft.com/office/drawing/2014/main" id="{DFA1DA8C-006C-4ED1-B0F3-BE36F0923A3E}"/>
                    </a:ext>
                  </a:extLst>
                </p:cNvPr>
                <p:cNvSpPr/>
                <p:nvPr/>
              </p:nvSpPr>
              <p:spPr bwMode="auto">
                <a:xfrm>
                  <a:off x="6563" y="3907"/>
                  <a:ext cx="6339" cy="2633"/>
                </a:xfrm>
                <a:prstGeom prst="roundRect">
                  <a:avLst>
                    <a:gd name="adj" fmla="val 17205"/>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endParaRPr>
                </a:p>
              </p:txBody>
            </p:sp>
            <p:sp>
              <p:nvSpPr>
                <p:cNvPr id="76" name="文本框 22">
                  <a:extLst>
                    <a:ext uri="{FF2B5EF4-FFF2-40B4-BE49-F238E27FC236}">
                      <a16:creationId xmlns:a16="http://schemas.microsoft.com/office/drawing/2014/main" id="{44DBAEB9-8574-49E6-9180-E48CEAA0254D}"/>
                    </a:ext>
                  </a:extLst>
                </p:cNvPr>
                <p:cNvSpPr txBox="1"/>
                <p:nvPr/>
              </p:nvSpPr>
              <p:spPr>
                <a:xfrm>
                  <a:off x="6808" y="4184"/>
                  <a:ext cx="5989" cy="1832"/>
                </a:xfrm>
                <a:prstGeom prst="rect">
                  <a:avLst/>
                </a:prstGeom>
                <a:grpFill/>
              </p:spPr>
              <p:txBody>
                <a:bodyPr wrap="square" rtlCol="0">
                  <a:spAutoFit/>
                </a:bodyPr>
                <a:lstStyle/>
                <a:p>
                  <a:pPr marL="0" marR="0" algn="just">
                    <a:lnSpc>
                      <a:spcPct val="120000"/>
                    </a:lnSpc>
                    <a:spcBef>
                      <a:spcPts val="0"/>
                    </a:spcBef>
                    <a:spcAft>
                      <a:spcPts val="0"/>
                    </a:spcAft>
                  </a:pPr>
                  <a:r>
                    <a:rPr lang="nl-NL"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Hãy nói về một trong những hoạt động đó?</a:t>
                  </a:r>
                  <a:endParaRPr lang="en-US"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pic>
        <p:nvPicPr>
          <p:cNvPr id="79" name="图片 27" descr="1933913">
            <a:extLst>
              <a:ext uri="{FF2B5EF4-FFF2-40B4-BE49-F238E27FC236}">
                <a16:creationId xmlns:a16="http://schemas.microsoft.com/office/drawing/2014/main" id="{DCCB5E0B-1A37-40ED-A62F-49D58FACBFED}"/>
              </a:ext>
            </a:extLst>
          </p:cNvPr>
          <p:cNvPicPr>
            <a:picLocks noChangeAspect="1"/>
          </p:cNvPicPr>
          <p:nvPr/>
        </p:nvPicPr>
        <p:blipFill>
          <a:blip r:embed="rId3"/>
          <a:stretch>
            <a:fillRect/>
          </a:stretch>
        </p:blipFill>
        <p:spPr>
          <a:xfrm>
            <a:off x="3624580" y="1280160"/>
            <a:ext cx="5094605" cy="5094605"/>
          </a:xfrm>
          <a:prstGeom prst="rect">
            <a:avLst/>
          </a:prstGeom>
        </p:spPr>
      </p:pic>
    </p:spTree>
    <p:extLst>
      <p:ext uri="{BB962C8B-B14F-4D97-AF65-F5344CB8AC3E}">
        <p14:creationId xmlns:p14="http://schemas.microsoft.com/office/powerpoint/2010/main" val="173049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ox(in)">
                                      <p:cBhvr>
                                        <p:cTn id="1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221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25108" y="2673934"/>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709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50" normalizeH="0" baseline="0" noProof="0" dirty="0">
                  <a:ln w="9525" cmpd="sng">
                    <a:solidFill>
                      <a:srgbClr val="4472C4"/>
                    </a:solidFill>
                    <a:prstDash val="solid"/>
                  </a:ln>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rPr>
                <a:t> Chọn một hoạt động kết nối với xã hội mà trường em đã tổ chức và thảo luận theo gợi ý sau.</a:t>
              </a:r>
              <a:endParaRPr kumimoji="0" lang="en-US" sz="3200" b="1" i="0" u="none" strike="noStrike" kern="1200" cap="none" spc="50" normalizeH="0" baseline="0" noProof="0" dirty="0">
                <a:ln w="9525" cmpd="sng">
                  <a:solidFill>
                    <a:srgbClr val="4472C4"/>
                  </a:solidFill>
                  <a:prstDash val="solid"/>
                </a:ln>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B02B37-0E14-4ECD-AB2D-600DDBEA56D5}"/>
              </a:ext>
            </a:extLst>
          </p:cNvPr>
          <p:cNvPicPr>
            <a:picLocks noChangeAspect="1"/>
          </p:cNvPicPr>
          <p:nvPr/>
        </p:nvPicPr>
        <p:blipFill>
          <a:blip r:embed="rId2"/>
          <a:stretch>
            <a:fillRect/>
          </a:stretch>
        </p:blipFill>
        <p:spPr>
          <a:xfrm>
            <a:off x="3119437" y="1828799"/>
            <a:ext cx="6024563" cy="3990421"/>
          </a:xfrm>
          <a:prstGeom prst="rect">
            <a:avLst/>
          </a:prstGeom>
        </p:spPr>
      </p:pic>
    </p:spTree>
    <p:extLst>
      <p:ext uri="{BB962C8B-B14F-4D97-AF65-F5344CB8AC3E}">
        <p14:creationId xmlns:p14="http://schemas.microsoft.com/office/powerpoint/2010/main" val="39829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Google Shape;3522;p75">
            <a:extLst>
              <a:ext uri="{FF2B5EF4-FFF2-40B4-BE49-F238E27FC236}">
                <a16:creationId xmlns:a16="http://schemas.microsoft.com/office/drawing/2014/main" id="{4D83B175-B4B7-4482-BF17-4B8A0B3685F3}"/>
              </a:ext>
            </a:extLst>
          </p:cNvPr>
          <p:cNvSpPr/>
          <p:nvPr/>
        </p:nvSpPr>
        <p:spPr>
          <a:xfrm>
            <a:off x="2805150" y="1025525"/>
            <a:ext cx="7500900" cy="2832099"/>
          </a:xfrm>
          <a:prstGeom prst="roundRect">
            <a:avLst>
              <a:gd name="adj" fmla="val 11095"/>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1" name="Picture 70">
            <a:extLst>
              <a:ext uri="{FF2B5EF4-FFF2-40B4-BE49-F238E27FC236}">
                <a16:creationId xmlns:a16="http://schemas.microsoft.com/office/drawing/2014/main" id="{4D49B492-2F34-4DF0-8CA5-275ACAE090DE}"/>
              </a:ext>
            </a:extLst>
          </p:cNvPr>
          <p:cNvPicPr>
            <a:picLocks noChangeAspect="1"/>
          </p:cNvPicPr>
          <p:nvPr/>
        </p:nvPicPr>
        <p:blipFill>
          <a:blip r:embed="rId2"/>
          <a:stretch>
            <a:fillRect/>
          </a:stretch>
        </p:blipFill>
        <p:spPr>
          <a:xfrm>
            <a:off x="4826972" y="3398104"/>
            <a:ext cx="3731075" cy="2517866"/>
          </a:xfrm>
          <a:prstGeom prst="rect">
            <a:avLst/>
          </a:prstGeom>
        </p:spPr>
      </p:pic>
      <p:sp>
        <p:nvSpPr>
          <p:cNvPr id="6" name="TextBox 5">
            <a:extLst>
              <a:ext uri="{FF2B5EF4-FFF2-40B4-BE49-F238E27FC236}">
                <a16:creationId xmlns:a16="http://schemas.microsoft.com/office/drawing/2014/main" id="{EBF5EFFA-8204-4C2C-9295-1856081E590F}"/>
              </a:ext>
            </a:extLst>
          </p:cNvPr>
          <p:cNvSpPr txBox="1"/>
          <p:nvPr/>
        </p:nvSpPr>
        <p:spPr>
          <a:xfrm>
            <a:off x="3114675" y="1304925"/>
            <a:ext cx="7124700" cy="2062103"/>
          </a:xfrm>
          <a:prstGeom prst="rect">
            <a:avLst/>
          </a:prstGeom>
          <a:noFill/>
        </p:spPr>
        <p:txBody>
          <a:bodyPr wrap="square" rtlCol="0">
            <a:spAutoFit/>
          </a:bodyPr>
          <a:lstStyle/>
          <a:p>
            <a:pPr algn="just"/>
            <a:r>
              <a:rPr lang="nl-NL" sz="3200" b="1" dirty="0">
                <a:effectLst/>
                <a:ea typeface="Times New Roman" panose="02020603050405020304" pitchFamily="18" charset="0"/>
              </a:rPr>
              <a:t>Mỗi nhóm tự chọn một trong số những hoạt động kết nối với xã hội của nhà trường mà các em được tham gia và thảo luận về ý nghĩa của hoạt động đó. </a:t>
            </a:r>
            <a:endParaRPr lang="en-US" sz="3200" b="1" dirty="0"/>
          </a:p>
        </p:txBody>
      </p:sp>
    </p:spTree>
    <p:extLst>
      <p:ext uri="{BB962C8B-B14F-4D97-AF65-F5344CB8AC3E}">
        <p14:creationId xmlns:p14="http://schemas.microsoft.com/office/powerpoint/2010/main" val="38351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7F9AE14-5957-3B77-3C40-BBA17D84832A}"/>
              </a:ext>
            </a:extLst>
          </p:cNvPr>
          <p:cNvSpPr/>
          <p:nvPr/>
        </p:nvSpPr>
        <p:spPr>
          <a:xfrm>
            <a:off x="1290570" y="935665"/>
            <a:ext cx="9922073" cy="5307678"/>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7" name="TextBox 26">
            <a:extLst>
              <a:ext uri="{FF2B5EF4-FFF2-40B4-BE49-F238E27FC236}">
                <a16:creationId xmlns:a16="http://schemas.microsoft.com/office/drawing/2014/main" id="{3957A79F-5A53-1985-AD78-5735F922FE83}"/>
              </a:ext>
            </a:extLst>
          </p:cNvPr>
          <p:cNvSpPr txBox="1"/>
          <p:nvPr/>
        </p:nvSpPr>
        <p:spPr>
          <a:xfrm>
            <a:off x="2497252" y="475867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74" name="TextBox 73">
            <a:extLst>
              <a:ext uri="{FF2B5EF4-FFF2-40B4-BE49-F238E27FC236}">
                <a16:creationId xmlns:a16="http://schemas.microsoft.com/office/drawing/2014/main" id="{AE55C655-09AE-4419-5222-57463674B30F}"/>
              </a:ext>
            </a:extLst>
          </p:cNvPr>
          <p:cNvSpPr txBox="1"/>
          <p:nvPr/>
        </p:nvSpPr>
        <p:spPr>
          <a:xfrm>
            <a:off x="6465883" y="476613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84" name="TextBox 83">
            <a:extLst>
              <a:ext uri="{FF2B5EF4-FFF2-40B4-BE49-F238E27FC236}">
                <a16:creationId xmlns:a16="http://schemas.microsoft.com/office/drawing/2014/main" id="{BDBC72A1-B5C0-3719-4068-FF1C990B158A}"/>
              </a:ext>
            </a:extLst>
          </p:cNvPr>
          <p:cNvSpPr txBox="1"/>
          <p:nvPr/>
        </p:nvSpPr>
        <p:spPr>
          <a:xfrm>
            <a:off x="3677875" y="876301"/>
            <a:ext cx="50222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pitchFamily="34" charset="-127"/>
                <a:cs typeface="+mn-cs"/>
              </a:rPr>
              <a:t>Gợi</a:t>
            </a:r>
            <a:r>
              <a:rPr kumimoji="0" lang="en-US" sz="8000" b="1" i="0" u="none" strike="noStrike" kern="1200" cap="none" spc="0" normalizeH="0" noProof="0" dirty="0">
                <a:ln w="38100">
                  <a:solidFill>
                    <a:sysClr val="windowText" lastClr="000000"/>
                  </a:solidFill>
                </a:ln>
                <a:solidFill>
                  <a:srgbClr val="60B196"/>
                </a:solidFill>
                <a:effectLst/>
                <a:uLnTx/>
                <a:uFillTx/>
                <a:ea typeface="CookieRun Black" panose="020B0600000101010101" pitchFamily="34" charset="-127"/>
                <a:cs typeface="+mn-cs"/>
              </a:rPr>
              <a:t> ý</a:t>
            </a:r>
            <a:endParaRPr kumimoji="0" lang="en-US" sz="8000" b="1" i="0" u="none" strike="noStrike" kern="1200" cap="none" spc="0" normalizeH="0" baseline="0" noProof="0" dirty="0">
              <a:ln w="38100">
                <a:solidFill>
                  <a:sysClr val="windowText" lastClr="000000"/>
                </a:solidFill>
              </a:ln>
              <a:solidFill>
                <a:srgbClr val="60B196"/>
              </a:solidFill>
              <a:effectLst/>
              <a:uLnTx/>
              <a:uFillTx/>
              <a:ea typeface="CookieRun Black" panose="020B0600000101010101" pitchFamily="34" charset="-127"/>
              <a:cs typeface="+mn-cs"/>
            </a:endParaRPr>
          </a:p>
        </p:txBody>
      </p:sp>
      <p:sp>
        <p:nvSpPr>
          <p:cNvPr id="87" name="Star: 4 Points 86">
            <a:extLst>
              <a:ext uri="{FF2B5EF4-FFF2-40B4-BE49-F238E27FC236}">
                <a16:creationId xmlns:a16="http://schemas.microsoft.com/office/drawing/2014/main" id="{28A6E9EF-0F7F-C2A9-69A7-9FC3FA76802F}"/>
              </a:ext>
            </a:extLst>
          </p:cNvPr>
          <p:cNvSpPr/>
          <p:nvPr/>
        </p:nvSpPr>
        <p:spPr>
          <a:xfrm>
            <a:off x="2810933" y="93406"/>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Star: 4 Points 87">
            <a:extLst>
              <a:ext uri="{FF2B5EF4-FFF2-40B4-BE49-F238E27FC236}">
                <a16:creationId xmlns:a16="http://schemas.microsoft.com/office/drawing/2014/main" id="{4CF42AF5-D896-5E6D-4AA5-98E2B9E78331}"/>
              </a:ext>
            </a:extLst>
          </p:cNvPr>
          <p:cNvSpPr/>
          <p:nvPr/>
        </p:nvSpPr>
        <p:spPr>
          <a:xfrm>
            <a:off x="3495196" y="753130"/>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CD838486-BD85-53F3-67B3-E48ECD11C09E}"/>
              </a:ext>
            </a:extLst>
          </p:cNvPr>
          <p:cNvSpPr/>
          <p:nvPr/>
        </p:nvSpPr>
        <p:spPr>
          <a:xfrm>
            <a:off x="1027571" y="606797"/>
            <a:ext cx="713180" cy="713180"/>
          </a:xfrm>
          <a:prstGeom prst="ellipse">
            <a:avLst/>
          </a:prstGeom>
          <a:solidFill>
            <a:srgbClr val="F8D33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Multiplication Sign 89">
            <a:extLst>
              <a:ext uri="{FF2B5EF4-FFF2-40B4-BE49-F238E27FC236}">
                <a16:creationId xmlns:a16="http://schemas.microsoft.com/office/drawing/2014/main" id="{6073FAF9-B004-D86B-C30A-B6951D00DBCF}"/>
              </a:ext>
            </a:extLst>
          </p:cNvPr>
          <p:cNvSpPr/>
          <p:nvPr/>
        </p:nvSpPr>
        <p:spPr>
          <a:xfrm rot="3460339">
            <a:off x="1917910" y="5882397"/>
            <a:ext cx="841610" cy="841610"/>
          </a:xfrm>
          <a:prstGeom prst="mathMultiply">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EA97E18-A1C4-43A5-88EE-B69DC7D1743E}"/>
              </a:ext>
            </a:extLst>
          </p:cNvPr>
          <p:cNvGrpSpPr/>
          <p:nvPr/>
        </p:nvGrpSpPr>
        <p:grpSpPr>
          <a:xfrm>
            <a:off x="1724773" y="2489748"/>
            <a:ext cx="3666376" cy="1091652"/>
            <a:chOff x="2277223" y="1632498"/>
            <a:chExt cx="3666376" cy="1091652"/>
          </a:xfrm>
        </p:grpSpPr>
        <p:grpSp>
          <p:nvGrpSpPr>
            <p:cNvPr id="91" name="Group 90">
              <a:extLst>
                <a:ext uri="{FF2B5EF4-FFF2-40B4-BE49-F238E27FC236}">
                  <a16:creationId xmlns:a16="http://schemas.microsoft.com/office/drawing/2014/main" id="{78A2A419-F722-8B6D-9BB3-C898295C63CF}"/>
                </a:ext>
              </a:extLst>
            </p:cNvPr>
            <p:cNvGrpSpPr/>
            <p:nvPr/>
          </p:nvGrpSpPr>
          <p:grpSpPr>
            <a:xfrm>
              <a:off x="2277223" y="1632498"/>
              <a:ext cx="3629009" cy="1091652"/>
              <a:chOff x="2277223" y="1632498"/>
              <a:chExt cx="3629009" cy="1796502"/>
            </a:xfrm>
          </p:grpSpPr>
          <p:sp>
            <p:nvSpPr>
              <p:cNvPr id="5" name="Rectangle 4">
                <a:extLst>
                  <a:ext uri="{FF2B5EF4-FFF2-40B4-BE49-F238E27FC236}">
                    <a16:creationId xmlns:a16="http://schemas.microsoft.com/office/drawing/2014/main" id="{6D7FB814-D8FC-BCA2-87B7-27D3E6991ED7}"/>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B795208-4F11-9DDD-6F3E-82B6549646EA}"/>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3BB1C65-C026-D67F-EDD7-E4899DB88384}"/>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1440A674-1FF3-4DE0-B27D-7F60993E109D}"/>
                </a:ext>
              </a:extLst>
            </p:cNvPr>
            <p:cNvSpPr txBox="1"/>
            <p:nvPr/>
          </p:nvSpPr>
          <p:spPr>
            <a:xfrm>
              <a:off x="2676524" y="1809750"/>
              <a:ext cx="3267075" cy="646331"/>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Tên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95" name="Group 94">
            <a:extLst>
              <a:ext uri="{FF2B5EF4-FFF2-40B4-BE49-F238E27FC236}">
                <a16:creationId xmlns:a16="http://schemas.microsoft.com/office/drawing/2014/main" id="{9A538164-3BFF-4037-A4DC-3530064EF92D}"/>
              </a:ext>
            </a:extLst>
          </p:cNvPr>
          <p:cNvGrpSpPr/>
          <p:nvPr/>
        </p:nvGrpSpPr>
        <p:grpSpPr>
          <a:xfrm>
            <a:off x="6163422" y="2527848"/>
            <a:ext cx="5028453" cy="1377581"/>
            <a:chOff x="2277223" y="1632498"/>
            <a:chExt cx="3961652" cy="1377581"/>
          </a:xfrm>
        </p:grpSpPr>
        <p:grpSp>
          <p:nvGrpSpPr>
            <p:cNvPr id="96" name="Group 95">
              <a:extLst>
                <a:ext uri="{FF2B5EF4-FFF2-40B4-BE49-F238E27FC236}">
                  <a16:creationId xmlns:a16="http://schemas.microsoft.com/office/drawing/2014/main" id="{3602E97A-82C9-40BA-A48E-9940244965CF}"/>
                </a:ext>
              </a:extLst>
            </p:cNvPr>
            <p:cNvGrpSpPr/>
            <p:nvPr/>
          </p:nvGrpSpPr>
          <p:grpSpPr>
            <a:xfrm>
              <a:off x="2277223" y="1632498"/>
              <a:ext cx="3629009" cy="1091652"/>
              <a:chOff x="2277223" y="1632498"/>
              <a:chExt cx="3629009" cy="1796502"/>
            </a:xfrm>
          </p:grpSpPr>
          <p:sp>
            <p:nvSpPr>
              <p:cNvPr id="98" name="Rectangle 97">
                <a:extLst>
                  <a:ext uri="{FF2B5EF4-FFF2-40B4-BE49-F238E27FC236}">
                    <a16:creationId xmlns:a16="http://schemas.microsoft.com/office/drawing/2014/main" id="{369820D6-02C4-486C-970B-0A4E2CC29695}"/>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AE021B5B-C42D-4A19-AABA-9A8563AE3358}"/>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945AD183-5F2E-425C-87AF-FE1C30BC9C96}"/>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TextBox 96">
              <a:extLst>
                <a:ext uri="{FF2B5EF4-FFF2-40B4-BE49-F238E27FC236}">
                  <a16:creationId xmlns:a16="http://schemas.microsoft.com/office/drawing/2014/main" id="{A38F48F2-D7A8-4BCB-B17A-809D22610EF8}"/>
                </a:ext>
              </a:extLst>
            </p:cNvPr>
            <p:cNvSpPr txBox="1"/>
            <p:nvPr/>
          </p:nvSpPr>
          <p:spPr>
            <a:xfrm>
              <a:off x="2324100" y="1809750"/>
              <a:ext cx="3914775"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Ý nghĩa của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a16="http://schemas.microsoft.com/office/drawing/2014/main" id="{3ED14F91-1B19-4426-8869-93348321C146}"/>
              </a:ext>
            </a:extLst>
          </p:cNvPr>
          <p:cNvGrpSpPr/>
          <p:nvPr/>
        </p:nvGrpSpPr>
        <p:grpSpPr>
          <a:xfrm>
            <a:off x="1689023" y="3990975"/>
            <a:ext cx="4854652" cy="1200329"/>
            <a:chOff x="2256562" y="1562100"/>
            <a:chExt cx="4040604" cy="1200329"/>
          </a:xfrm>
        </p:grpSpPr>
        <p:grpSp>
          <p:nvGrpSpPr>
            <p:cNvPr id="102" name="Group 101">
              <a:extLst>
                <a:ext uri="{FF2B5EF4-FFF2-40B4-BE49-F238E27FC236}">
                  <a16:creationId xmlns:a16="http://schemas.microsoft.com/office/drawing/2014/main" id="{91437801-75E2-456B-96F8-FB9A1E8AEF17}"/>
                </a:ext>
              </a:extLst>
            </p:cNvPr>
            <p:cNvGrpSpPr/>
            <p:nvPr/>
          </p:nvGrpSpPr>
          <p:grpSpPr>
            <a:xfrm>
              <a:off x="2277223" y="1632498"/>
              <a:ext cx="3629009" cy="1091652"/>
              <a:chOff x="2277223" y="1632498"/>
              <a:chExt cx="3629009" cy="1796502"/>
            </a:xfrm>
          </p:grpSpPr>
          <p:sp>
            <p:nvSpPr>
              <p:cNvPr id="104" name="Rectangle 103">
                <a:extLst>
                  <a:ext uri="{FF2B5EF4-FFF2-40B4-BE49-F238E27FC236}">
                    <a16:creationId xmlns:a16="http://schemas.microsoft.com/office/drawing/2014/main" id="{BADEA47A-D4D4-4187-9396-B16F3DBC3088}"/>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1D4C125-7AB5-457B-8F8A-39033CCAB9C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1E98D18A-F56A-4FCF-A019-7C6449498F9E}"/>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TextBox 102">
              <a:extLst>
                <a:ext uri="{FF2B5EF4-FFF2-40B4-BE49-F238E27FC236}">
                  <a16:creationId xmlns:a16="http://schemas.microsoft.com/office/drawing/2014/main" id="{F7008CF7-BB15-42D1-B210-6A235C5F4FF1}"/>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Những việc em và các bạn đã tham gia.</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a16="http://schemas.microsoft.com/office/drawing/2014/main" id="{FAE3AFE3-4A7D-4A9F-A56D-0F15D92C2E92}"/>
              </a:ext>
            </a:extLst>
          </p:cNvPr>
          <p:cNvGrpSpPr/>
          <p:nvPr/>
        </p:nvGrpSpPr>
        <p:grpSpPr>
          <a:xfrm>
            <a:off x="6289598" y="4010025"/>
            <a:ext cx="4854652" cy="1200329"/>
            <a:chOff x="2256562" y="1562100"/>
            <a:chExt cx="4040604" cy="1200329"/>
          </a:xfrm>
        </p:grpSpPr>
        <p:grpSp>
          <p:nvGrpSpPr>
            <p:cNvPr id="108" name="Group 107">
              <a:extLst>
                <a:ext uri="{FF2B5EF4-FFF2-40B4-BE49-F238E27FC236}">
                  <a16:creationId xmlns:a16="http://schemas.microsoft.com/office/drawing/2014/main" id="{86C0D371-2985-4E87-88B2-A530C313E63A}"/>
                </a:ext>
              </a:extLst>
            </p:cNvPr>
            <p:cNvGrpSpPr/>
            <p:nvPr/>
          </p:nvGrpSpPr>
          <p:grpSpPr>
            <a:xfrm>
              <a:off x="2277223" y="1632498"/>
              <a:ext cx="3629009" cy="1091652"/>
              <a:chOff x="2277223" y="1632498"/>
              <a:chExt cx="3629009" cy="1796502"/>
            </a:xfrm>
          </p:grpSpPr>
          <p:sp>
            <p:nvSpPr>
              <p:cNvPr id="110" name="Rectangle 109">
                <a:extLst>
                  <a:ext uri="{FF2B5EF4-FFF2-40B4-BE49-F238E27FC236}">
                    <a16:creationId xmlns:a16="http://schemas.microsoft.com/office/drawing/2014/main" id="{6DC49CFE-645C-497A-9C4C-36CDD7D0FE1E}"/>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6920A87E-1ABD-4783-9701-A0854FF0771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2D68F9-3FBA-498C-B0CB-2A47ECB70B0D}"/>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a:extLst>
                <a:ext uri="{FF2B5EF4-FFF2-40B4-BE49-F238E27FC236}">
                  <a16:creationId xmlns:a16="http://schemas.microsoft.com/office/drawing/2014/main" id="{60F657FD-BD13-4F4B-8952-2AD37E0CDF36}"/>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Nhận xét sự tham gia của các bạn.</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36089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1000"/>
                                        <p:tgtEl>
                                          <p:spTgt spid="8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10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barn(inVertical)">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barn(inVertical)">
                                      <p:cBhvr>
                                        <p:cTn id="3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4"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81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25108" y="26644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73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15583" y="2397709"/>
            <a:ext cx="7113234"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a:rPr>
              <a:t>Vận</a:t>
            </a:r>
            <a:r>
              <a:rPr kumimoji="0" lang="en-US" sz="11000" b="1" i="0" u="none" strike="noStrike" kern="1200" cap="none" spc="0" normalizeH="0" noProof="0" dirty="0">
                <a:ln w="38100">
                  <a:solidFill>
                    <a:sysClr val="windowText" lastClr="000000"/>
                  </a:solidFill>
                </a:ln>
                <a:solidFill>
                  <a:srgbClr val="60B196"/>
                </a:solidFill>
                <a:effectLst/>
                <a:uLnTx/>
                <a:uFillTx/>
                <a:ea typeface="CookieRun Black" panose="020B0600000101010101"/>
              </a:rPr>
              <a:t> </a:t>
            </a:r>
            <a:r>
              <a:rPr kumimoji="0" lang="en-US" sz="11000" b="1" i="0" u="none" strike="noStrike" kern="1200" cap="none" spc="0" normalizeH="0" noProof="0" dirty="0" err="1">
                <a:ln w="38100">
                  <a:solidFill>
                    <a:sysClr val="windowText" lastClr="000000"/>
                  </a:solidFill>
                </a:ln>
                <a:solidFill>
                  <a:srgbClr val="60B196"/>
                </a:solidFill>
                <a:effectLst/>
                <a:uLnTx/>
                <a:uFillTx/>
                <a:ea typeface="CookieRun Black" panose="020B0600000101010101"/>
              </a:rPr>
              <a:t>dụng</a:t>
            </a:r>
            <a:endParaRPr kumimoji="0" lang="en-US" sz="11000" b="1" i="0" u="none" strike="noStrike" kern="1200" cap="none" spc="0" normalizeH="0" baseline="0" noProof="0" dirty="0">
              <a:ln w="38100">
                <a:solidFill>
                  <a:sysClr val="windowText" lastClr="000000"/>
                </a:solidFill>
              </a:ln>
              <a:solidFill>
                <a:srgbClr val="F8D33A"/>
              </a:solidFill>
              <a:effectLst/>
              <a:uLnTx/>
              <a:uFillTx/>
              <a:ea typeface="CookieRun Black" panose="020B0600000101010101"/>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895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667">
                                          <p:cBhvr additive="base">
                                            <p:cTn id="11"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ppt_x"/>
                                              </p:val>
                                            </p:tav>
                                            <p:tav tm="100000">
                                              <p:val>
                                                <p:strVal val="#ppt_x"/>
                                              </p:val>
                                            </p:tav>
                                          </p:tavLst>
                                        </p:anim>
                                        <p:anim calcmode="lin" valueType="num">
                                          <p:cBhvr additive="base">
                                            <p:cTn id="16" dur="3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ppt_x"/>
                                              </p:val>
                                            </p:tav>
                                            <p:tav tm="100000">
                                              <p:val>
                                                <p:strVal val="#ppt_x"/>
                                              </p:val>
                                            </p:tav>
                                          </p:tavLst>
                                        </p:anim>
                                        <p:anim calcmode="lin" valueType="num">
                                          <p:cBhvr additive="base">
                                            <p:cTn id="20"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rPr>
                <a:t>Hãy tự đánh giá việc tham gia của em trong hoạt động kết nối với xã hội theo gợi ý dưới </a:t>
              </a:r>
              <a:r>
                <a:rPr lang="en-US" sz="3200" b="1" dirty="0" err="1">
                  <a:ln w="0"/>
                  <a:solidFill>
                    <a:srgbClr val="FFFF00"/>
                  </a:solidFill>
                  <a:effectLst>
                    <a:outerShdw blurRad="38100" dist="19050" dir="2700000" algn="tl" rotWithShape="0">
                      <a:schemeClr val="dk1">
                        <a:alpha val="40000"/>
                      </a:schemeClr>
                    </a:outerShdw>
                  </a:effectLst>
                  <a:latin typeface="Calibri" panose="020F0502020204030204" pitchFamily="34" charset="0"/>
                  <a:ea typeface="CookieRun Black" panose="020B0600000101010101" pitchFamily="34" charset="-127"/>
                  <a:cs typeface="Calibri" panose="020F0502020204030204" pitchFamily="34" charset="0"/>
                </a:rPr>
                <a:t>đây</a:t>
              </a:r>
              <a:endParaRPr kumimoji="0" lang="en-US"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8C211CA-F8E9-4022-8E96-FE007B752666}"/>
              </a:ext>
            </a:extLst>
          </p:cNvPr>
          <p:cNvPicPr>
            <a:picLocks noChangeAspect="1"/>
          </p:cNvPicPr>
          <p:nvPr/>
        </p:nvPicPr>
        <p:blipFill>
          <a:blip r:embed="rId2"/>
          <a:stretch>
            <a:fillRect/>
          </a:stretch>
        </p:blipFill>
        <p:spPr>
          <a:xfrm>
            <a:off x="2000250" y="1852612"/>
            <a:ext cx="8362950" cy="4048125"/>
          </a:xfrm>
          <a:prstGeom prst="rect">
            <a:avLst/>
          </a:prstGeom>
        </p:spPr>
      </p:pic>
    </p:spTree>
    <p:extLst>
      <p:ext uri="{BB962C8B-B14F-4D97-AF65-F5344CB8AC3E}">
        <p14:creationId xmlns:p14="http://schemas.microsoft.com/office/powerpoint/2010/main" val="3354297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08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1C207EC-6ED4-4368-BBA7-0C524390DCC4}"/>
              </a:ext>
            </a:extLst>
          </p:cNvPr>
          <p:cNvPicPr>
            <a:picLocks noChangeAspect="1"/>
          </p:cNvPicPr>
          <p:nvPr/>
        </p:nvPicPr>
        <p:blipFill>
          <a:blip r:embed="rId2"/>
          <a:stretch>
            <a:fillRect/>
          </a:stretch>
        </p:blipFill>
        <p:spPr>
          <a:xfrm>
            <a:off x="1381125" y="2392727"/>
            <a:ext cx="9658350" cy="1440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4B4271B5-3EE8-4CCA-82F2-69BFB462D814}"/>
              </a:ext>
            </a:extLst>
          </p:cNvPr>
          <p:cNvPicPr>
            <a:picLocks noChangeAspect="1"/>
          </p:cNvPicPr>
          <p:nvPr/>
        </p:nvPicPr>
        <p:blipFill>
          <a:blip r:embed="rId3"/>
          <a:stretch>
            <a:fillRect/>
          </a:stretch>
        </p:blipFill>
        <p:spPr>
          <a:xfrm>
            <a:off x="4224346" y="933017"/>
            <a:ext cx="4200508" cy="1201016"/>
          </a:xfrm>
          <a:prstGeom prst="rect">
            <a:avLst/>
          </a:prstGeom>
        </p:spPr>
      </p:pic>
    </p:spTree>
    <p:extLst>
      <p:ext uri="{BB962C8B-B14F-4D97-AF65-F5344CB8AC3E}">
        <p14:creationId xmlns:p14="http://schemas.microsoft.com/office/powerpoint/2010/main" val="421046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7F9AE14-5957-3B77-3C40-BBA17D84832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Rectangle: Folded Corner 16">
            <a:extLst>
              <a:ext uri="{FF2B5EF4-FFF2-40B4-BE49-F238E27FC236}">
                <a16:creationId xmlns:a16="http://schemas.microsoft.com/office/drawing/2014/main" id="{CD7BDD81-90C7-B168-2615-B6057B269979}"/>
              </a:ext>
            </a:extLst>
          </p:cNvPr>
          <p:cNvSpPr/>
          <p:nvPr/>
        </p:nvSpPr>
        <p:spPr>
          <a:xfrm>
            <a:off x="9865967" y="406609"/>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60B7638-E4D6-6597-F892-1D566DDB59DB}"/>
              </a:ext>
            </a:extLst>
          </p:cNvPr>
          <p:cNvSpPr txBox="1"/>
          <p:nvPr/>
        </p:nvSpPr>
        <p:spPr>
          <a:xfrm rot="20606442">
            <a:off x="9908073" y="1395992"/>
            <a:ext cx="20680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solidFill>
                    <a:sysClr val="windowText" lastClr="000000"/>
                  </a:solidFill>
                </a:ln>
                <a:solidFill>
                  <a:prstClr val="white"/>
                </a:solidFill>
                <a:effectLst/>
                <a:uLnTx/>
                <a:uFillTx/>
                <a:latin typeface="FC Palette" panose="020B0500040200020003" pitchFamily="34" charset="-34"/>
                <a:ea typeface="+mn-ea"/>
                <a:cs typeface="FC Palette" panose="020B0500040200020003" pitchFamily="34" charset="-34"/>
              </a:rPr>
              <a:t>Thank you</a:t>
            </a:r>
            <a:endParaRPr kumimoji="0" lang="en-US" sz="4400" b="0" i="0" u="none" strike="noStrike" kern="1200" cap="none" spc="0" normalizeH="0" baseline="0" noProof="0" dirty="0">
              <a:ln w="3175">
                <a:solidFill>
                  <a:sysClr val="windowText" lastClr="000000"/>
                </a:solidFill>
              </a:ln>
              <a:solidFill>
                <a:prstClr val="white"/>
              </a:solidFill>
              <a:effectLst/>
              <a:uLnTx/>
              <a:uFillTx/>
              <a:latin typeface="FC Palette" panose="020B0500040200020003" pitchFamily="34" charset="-34"/>
              <a:ea typeface="+mn-ea"/>
              <a:cs typeface="FC Palette" panose="020B0500040200020003" pitchFamily="34" charset="-34"/>
            </a:endParaRPr>
          </a:p>
        </p:txBody>
      </p:sp>
      <p:sp>
        <p:nvSpPr>
          <p:cNvPr id="19" name="Block Arc 18">
            <a:extLst>
              <a:ext uri="{FF2B5EF4-FFF2-40B4-BE49-F238E27FC236}">
                <a16:creationId xmlns:a16="http://schemas.microsoft.com/office/drawing/2014/main" id="{6FE9FD4D-8AD9-5DD3-3853-5C84B9748BAB}"/>
              </a:ext>
            </a:extLst>
          </p:cNvPr>
          <p:cNvSpPr/>
          <p:nvPr/>
        </p:nvSpPr>
        <p:spPr>
          <a:xfrm rot="5400000" flipV="1">
            <a:off x="9752458" y="229879"/>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07001F89-9394-40D5-912A-50B4313BE352}"/>
              </a:ext>
            </a:extLst>
          </p:cNvPr>
          <p:cNvPicPr>
            <a:picLocks noChangeAspect="1"/>
          </p:cNvPicPr>
          <p:nvPr/>
        </p:nvPicPr>
        <p:blipFill>
          <a:blip r:embed="rId3"/>
          <a:stretch>
            <a:fillRect/>
          </a:stretch>
        </p:blipFill>
        <p:spPr>
          <a:xfrm>
            <a:off x="1681706" y="2543044"/>
            <a:ext cx="10510294" cy="1743206"/>
          </a:xfrm>
          <a:prstGeom prst="rect">
            <a:avLst/>
          </a:prstGeom>
        </p:spPr>
      </p:pic>
      <p:pic>
        <p:nvPicPr>
          <p:cNvPr id="71" name="图片 2">
            <a:extLst>
              <a:ext uri="{FF2B5EF4-FFF2-40B4-BE49-F238E27FC236}">
                <a16:creationId xmlns:a16="http://schemas.microsoft.com/office/drawing/2014/main" id="{A84FEA62-3DEA-4205-AE34-765251BEA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34" y="3495675"/>
            <a:ext cx="1450829" cy="2801271"/>
          </a:xfrm>
          <a:prstGeom prst="rect">
            <a:avLst/>
          </a:prstGeom>
        </p:spPr>
      </p:pic>
    </p:spTree>
    <p:extLst>
      <p:ext uri="{BB962C8B-B14F-4D97-AF65-F5344CB8AC3E}">
        <p14:creationId xmlns:p14="http://schemas.microsoft.com/office/powerpoint/2010/main" val="79477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71"/>
                                        </p:tgtEl>
                                        <p:attrNameLst>
                                          <p:attrName>r</p:attrName>
                                        </p:attrNameLst>
                                      </p:cBhvr>
                                    </p:animRot>
                                    <p:animRot by="-240000">
                                      <p:cBhvr>
                                        <p:cTn id="11" dur="200" fill="hold">
                                          <p:stCondLst>
                                            <p:cond delay="200"/>
                                          </p:stCondLst>
                                        </p:cTn>
                                        <p:tgtEl>
                                          <p:spTgt spid="71"/>
                                        </p:tgtEl>
                                        <p:attrNameLst>
                                          <p:attrName>r</p:attrName>
                                        </p:attrNameLst>
                                      </p:cBhvr>
                                    </p:animRot>
                                    <p:animRot by="240000">
                                      <p:cBhvr>
                                        <p:cTn id="12" dur="200" fill="hold">
                                          <p:stCondLst>
                                            <p:cond delay="400"/>
                                          </p:stCondLst>
                                        </p:cTn>
                                        <p:tgtEl>
                                          <p:spTgt spid="71"/>
                                        </p:tgtEl>
                                        <p:attrNameLst>
                                          <p:attrName>r</p:attrName>
                                        </p:attrNameLst>
                                      </p:cBhvr>
                                    </p:animRot>
                                    <p:animRot by="-240000">
                                      <p:cBhvr>
                                        <p:cTn id="13" dur="200" fill="hold">
                                          <p:stCondLst>
                                            <p:cond delay="600"/>
                                          </p:stCondLst>
                                        </p:cTn>
                                        <p:tgtEl>
                                          <p:spTgt spid="71"/>
                                        </p:tgtEl>
                                        <p:attrNameLst>
                                          <p:attrName>r</p:attrName>
                                        </p:attrNameLst>
                                      </p:cBhvr>
                                    </p:animRot>
                                    <p:animRot by="120000">
                                      <p:cBhvr>
                                        <p:cTn id="14" dur="200" fill="hold">
                                          <p:stCondLst>
                                            <p:cond delay="800"/>
                                          </p:stCondLst>
                                        </p:cTn>
                                        <p:tgtEl>
                                          <p:spTgt spid="71"/>
                                        </p:tgtEl>
                                        <p:attrNameLst>
                                          <p:attrName>r</p:attrName>
                                        </p:attrNameLst>
                                      </p:cBhvr>
                                    </p:animRot>
                                  </p:childTnLst>
                                </p:cTn>
                              </p:par>
                            </p:childTnLst>
                          </p:cTn>
                        </p:par>
                        <p:par>
                          <p:cTn id="15" fill="hold">
                            <p:stCondLst>
                              <p:cond delay="1500"/>
                            </p:stCondLst>
                            <p:childTnLst>
                              <p:par>
                                <p:cTn id="16" presetID="26" presetClass="exit" presetSubtype="0" fill="hold" nodeType="afterEffect">
                                  <p:stCondLst>
                                    <p:cond delay="0"/>
                                  </p:stCondLst>
                                  <p:childTnLst>
                                    <p:animEffect transition="out" filter="wipe(down)">
                                      <p:cBhvr>
                                        <p:cTn id="17" dur="180" accel="50000">
                                          <p:stCondLst>
                                            <p:cond delay="1820"/>
                                          </p:stCondLst>
                                        </p:cTn>
                                        <p:tgtEl>
                                          <p:spTgt spid="71"/>
                                        </p:tgtEl>
                                      </p:cBhvr>
                                    </p:animEffect>
                                    <p:anim calcmode="lin" valueType="num">
                                      <p:cBhvr>
                                        <p:cTn id="18" dur="1822" tmFilter="0,0; 0.14,0.31; 0.43,0.73; 0.71,0.91; 1.0,1.0">
                                          <p:stCondLst>
                                            <p:cond delay="0"/>
                                          </p:stCondLst>
                                        </p:cTn>
                                        <p:tgtEl>
                                          <p:spTgt spid="71"/>
                                        </p:tgtEl>
                                        <p:attrNameLst>
                                          <p:attrName>ppt_x</p:attrName>
                                        </p:attrNameLst>
                                      </p:cBhvr>
                                      <p:tavLst>
                                        <p:tav tm="0">
                                          <p:val>
                                            <p:strVal val="ppt_x"/>
                                          </p:val>
                                        </p:tav>
                                        <p:tav tm="100000">
                                          <p:val>
                                            <p:strVal val="#ppt_x+0.25"/>
                                          </p:val>
                                        </p:tav>
                                      </p:tavLst>
                                    </p:anim>
                                    <p:anim calcmode="lin" valueType="num">
                                      <p:cBhvr>
                                        <p:cTn id="19" dur="178">
                                          <p:stCondLst>
                                            <p:cond delay="1822"/>
                                          </p:stCondLst>
                                        </p:cTn>
                                        <p:tgtEl>
                                          <p:spTgt spid="71"/>
                                        </p:tgtEl>
                                        <p:attrNameLst>
                                          <p:attrName>ppt_x</p:attrName>
                                        </p:attrNameLst>
                                      </p:cBhvr>
                                      <p:tavLst>
                                        <p:tav tm="0">
                                          <p:val>
                                            <p:strVal val="ppt_x"/>
                                          </p:val>
                                        </p:tav>
                                        <p:tav tm="100000">
                                          <p:val>
                                            <p:strVal val="ppt_x"/>
                                          </p:val>
                                        </p:tav>
                                      </p:tavLst>
                                    </p:anim>
                                    <p:anim calcmode="lin" valueType="num">
                                      <p:cBhvr>
                                        <p:cTn id="20" dur="664" tmFilter="0.0,0.0;0.25,0.07;0.50,0.2;0.75,0.467;1.0,1.0">
                                          <p:stCondLst>
                                            <p:cond delay="0"/>
                                          </p:stCondLst>
                                        </p:cTn>
                                        <p:tgtEl>
                                          <p:spTgt spid="7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 dur="664" tmFilter="0, 0; 0.125,0.2665; 0.25,0.4; 0.375,0.465; 0.5,0.5;  0.625,0.535; 0.75,0.6; 0.875,0.7335; 1,1">
                                          <p:stCondLst>
                                            <p:cond delay="664"/>
                                          </p:stCondLst>
                                        </p:cTn>
                                        <p:tgtEl>
                                          <p:spTgt spid="7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2" dur="332" tmFilter="0, 0; 0.125,0.2665; 0.25,0.4; 0.375,0.465; 0.5,0.5;  0.625,0.535; 0.75,0.6; 0.875,0.7335; 1,1">
                                          <p:stCondLst>
                                            <p:cond delay="1324"/>
                                          </p:stCondLst>
                                        </p:cTn>
                                        <p:tgtEl>
                                          <p:spTgt spid="7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 dur="164" tmFilter="0, 0; 0.125,0.2665; 0.25,0.4; 0.375,0.465; 0.5,0.5;  0.625,0.535; 0.75,0.6; 0.875,0.7335; 1,1">
                                          <p:stCondLst>
                                            <p:cond delay="1656"/>
                                          </p:stCondLst>
                                        </p:cTn>
                                        <p:tgtEl>
                                          <p:spTgt spid="7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4" dur="180" accel="50000">
                                          <p:stCondLst>
                                            <p:cond delay="1820"/>
                                          </p:stCondLst>
                                        </p:cTn>
                                        <p:tgtEl>
                                          <p:spTgt spid="71"/>
                                        </p:tgtEl>
                                        <p:attrNameLst>
                                          <p:attrName>ppt_y</p:attrName>
                                        </p:attrNameLst>
                                      </p:cBhvr>
                                      <p:tavLst>
                                        <p:tav tm="0">
                                          <p:val>
                                            <p:strVal val="ppt_y"/>
                                          </p:val>
                                        </p:tav>
                                        <p:tav tm="100000">
                                          <p:val>
                                            <p:strVal val="ppt_y+ppt_h"/>
                                          </p:val>
                                        </p:tav>
                                      </p:tavLst>
                                    </p:anim>
                                    <p:animScale>
                                      <p:cBhvr>
                                        <p:cTn id="25" dur="26">
                                          <p:stCondLst>
                                            <p:cond delay="620"/>
                                          </p:stCondLst>
                                        </p:cTn>
                                        <p:tgtEl>
                                          <p:spTgt spid="71"/>
                                        </p:tgtEl>
                                      </p:cBhvr>
                                      <p:to x="100000" y="60000"/>
                                    </p:animScale>
                                    <p:animScale>
                                      <p:cBhvr>
                                        <p:cTn id="26" dur="166" decel="50000">
                                          <p:stCondLst>
                                            <p:cond delay="646"/>
                                          </p:stCondLst>
                                        </p:cTn>
                                        <p:tgtEl>
                                          <p:spTgt spid="71"/>
                                        </p:tgtEl>
                                      </p:cBhvr>
                                      <p:to x="100000" y="100000"/>
                                    </p:animScale>
                                    <p:animScale>
                                      <p:cBhvr>
                                        <p:cTn id="27" dur="26">
                                          <p:stCondLst>
                                            <p:cond delay="1312"/>
                                          </p:stCondLst>
                                        </p:cTn>
                                        <p:tgtEl>
                                          <p:spTgt spid="71"/>
                                        </p:tgtEl>
                                      </p:cBhvr>
                                      <p:to x="100000" y="80000"/>
                                    </p:animScale>
                                    <p:animScale>
                                      <p:cBhvr>
                                        <p:cTn id="28" dur="166" decel="50000">
                                          <p:stCondLst>
                                            <p:cond delay="1338"/>
                                          </p:stCondLst>
                                        </p:cTn>
                                        <p:tgtEl>
                                          <p:spTgt spid="71"/>
                                        </p:tgtEl>
                                      </p:cBhvr>
                                      <p:to x="100000" y="100000"/>
                                    </p:animScale>
                                    <p:animScale>
                                      <p:cBhvr>
                                        <p:cTn id="29" dur="26">
                                          <p:stCondLst>
                                            <p:cond delay="1642"/>
                                          </p:stCondLst>
                                        </p:cTn>
                                        <p:tgtEl>
                                          <p:spTgt spid="71"/>
                                        </p:tgtEl>
                                      </p:cBhvr>
                                      <p:to x="100000" y="90000"/>
                                    </p:animScale>
                                    <p:animScale>
                                      <p:cBhvr>
                                        <p:cTn id="30" dur="166" decel="50000">
                                          <p:stCondLst>
                                            <p:cond delay="1668"/>
                                          </p:stCondLst>
                                        </p:cTn>
                                        <p:tgtEl>
                                          <p:spTgt spid="71"/>
                                        </p:tgtEl>
                                      </p:cBhvr>
                                      <p:to x="100000" y="100000"/>
                                    </p:animScale>
                                    <p:animScale>
                                      <p:cBhvr>
                                        <p:cTn id="31" dur="26">
                                          <p:stCondLst>
                                            <p:cond delay="1808"/>
                                          </p:stCondLst>
                                        </p:cTn>
                                        <p:tgtEl>
                                          <p:spTgt spid="71"/>
                                        </p:tgtEl>
                                      </p:cBhvr>
                                      <p:to x="100000" y="95000"/>
                                    </p:animScale>
                                    <p:animScale>
                                      <p:cBhvr>
                                        <p:cTn id="32" dur="166" decel="50000">
                                          <p:stCondLst>
                                            <p:cond delay="1834"/>
                                          </p:stCondLst>
                                        </p:cTn>
                                        <p:tgtEl>
                                          <p:spTgt spid="71"/>
                                        </p:tgtEl>
                                      </p:cBhvr>
                                      <p:to x="100000" y="100000"/>
                                    </p:animScale>
                                    <p:set>
                                      <p:cBhvr>
                                        <p:cTn id="33" dur="1" fill="hold">
                                          <p:stCondLst>
                                            <p:cond delay="1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D4D924-2847-1288-2DB9-115E3DF50AE6}"/>
              </a:ext>
            </a:extLst>
          </p:cNvPr>
          <p:cNvPicPr>
            <a:picLocks noChangeAspect="1"/>
          </p:cNvPicPr>
          <p:nvPr/>
        </p:nvPicPr>
        <p:blipFill>
          <a:blip r:embed="rId9"/>
          <a:stretch>
            <a:fillRect/>
          </a:stretch>
        </p:blipFill>
        <p:spPr>
          <a:xfrm>
            <a:off x="0" y="0"/>
            <a:ext cx="12192000" cy="6858000"/>
          </a:xfrm>
          <a:prstGeom prst="rect">
            <a:avLst/>
          </a:prstGeom>
        </p:spPr>
      </p:pic>
      <p:sp>
        <p:nvSpPr>
          <p:cNvPr id="31" name="AutoShape 51"/>
          <p:cNvSpPr/>
          <p:nvPr/>
        </p:nvSpPr>
        <p:spPr>
          <a:xfrm>
            <a:off x="2895600" y="1428750"/>
            <a:ext cx="5410202"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Đâu</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là</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hoạt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động</a:t>
            </a:r>
            <a:r>
              <a:rPr lang="en-US" altLang="en-US" sz="4400" b="1" dirty="0">
                <a:solidFill>
                  <a:srgbClr val="FFFFFF"/>
                </a:solidFill>
                <a:latin typeface="Times New Roman" panose="02020603050405020304" pitchFamily="18" charset="0"/>
                <a:cs typeface="Times New Roman" panose="02020603050405020304" pitchFamily="18" charset="0"/>
              </a:rPr>
              <a:t> </a:t>
            </a:r>
          </a:p>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kết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nối</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cộng</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đồng</a:t>
            </a:r>
            <a:r>
              <a:rPr lang="en-US" altLang="en-US" sz="44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49"/>
            <a:ext cx="320675" cy="5930035"/>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4856163"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Nhảy</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dây</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2"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4129089"/>
            <a:ext cx="5088074"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Khuyên</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góp</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cũ</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4425951"/>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9625" y="4189414"/>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2" name="cached_combo42.wav"/>
            </a:hlinkHover>
          </p:cNvPr>
          <p:cNvSpPr/>
          <p:nvPr/>
        </p:nvSpPr>
        <p:spPr>
          <a:xfrm>
            <a:off x="2133601" y="42862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34340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sp>
        <p:nvSpPr>
          <p:cNvPr id="47" name="AutoShape 51"/>
          <p:cNvSpPr>
            <a:spLocks noChangeArrowheads="1"/>
          </p:cNvSpPr>
          <p:nvPr/>
        </p:nvSpPr>
        <p:spPr bwMode="auto">
          <a:xfrm>
            <a:off x="3449639" y="5086351"/>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Đá</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cầu</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4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5322889"/>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52639" y="5154613"/>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2" name="cached_combo42.wav"/>
            </a:hlinkHover>
          </p:cNvPr>
          <p:cNvSpPr/>
          <p:nvPr/>
        </p:nvSpPr>
        <p:spPr>
          <a:xfrm>
            <a:off x="2133601" y="52006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31495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1</a:t>
            </a:r>
          </a:p>
        </p:txBody>
      </p:sp>
      <p:pic>
        <p:nvPicPr>
          <p:cNvPr id="23575" name="Picture 32" descr="Bellcoll">
            <a:hlinkClick r:id="" action="ppaction://hlinkshowjump?jump=firstslide"/>
          </p:cNvPr>
          <p:cNvPicPr>
            <a:picLocks noChangeAspect="1"/>
          </p:cNvPicPr>
          <p:nvPr/>
        </p:nvPicPr>
        <p:blipFill>
          <a:blip r:embed="rId13"/>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4"/>
          <a:stretch>
            <a:fillRect/>
          </a:stretch>
        </p:blipFill>
        <p:spPr>
          <a:xfrm>
            <a:off x="3062289" y="1398587"/>
            <a:ext cx="5243514" cy="136527"/>
          </a:xfrm>
          <a:prstGeom prst="rect">
            <a:avLst/>
          </a:prstGeom>
          <a:noFill/>
          <a:ln w="9525">
            <a:noFill/>
          </a:ln>
        </p:spPr>
      </p:pic>
      <p:pic>
        <p:nvPicPr>
          <p:cNvPr id="52" name="Picture 37" descr="Blue_chapterlist">
            <a:extLst>
              <a:ext uri="{FF2B5EF4-FFF2-40B4-BE49-F238E27FC236}">
                <a16:creationId xmlns:a16="http://schemas.microsoft.com/office/drawing/2014/main" id="{65B9A674-089D-B8EB-F10D-9698A957FE5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690689" y="6246670"/>
            <a:ext cx="655637" cy="261937"/>
          </a:xfrm>
          <a:prstGeom prst="rect">
            <a:avLst/>
          </a:prstGeom>
          <a:noFill/>
          <a:ln w="9525">
            <a:noFill/>
          </a:ln>
          <a:effectLst>
            <a:outerShdw dist="107763" dir="18900000" algn="ctr" rotWithShape="0">
              <a:srgbClr val="808080">
                <a:alpha val="50000"/>
              </a:srgbClr>
            </a:outerShdw>
          </a:effectLst>
        </p:spPr>
      </p:pic>
      <p:pic>
        <p:nvPicPr>
          <p:cNvPr id="2" name="30s">
            <a:hlinkClick r:id="" action="ppaction://media"/>
            <a:extLst>
              <a:ext uri="{FF2B5EF4-FFF2-40B4-BE49-F238E27FC236}">
                <a16:creationId xmlns:a16="http://schemas.microsoft.com/office/drawing/2014/main" id="{CB537EB3-46E7-38CD-2436-951108B8C9F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461962" y="-2248332"/>
            <a:ext cx="2486377" cy="1398587"/>
          </a:xfrm>
          <a:prstGeom prst="rect">
            <a:avLst/>
          </a:prstGeom>
        </p:spPr>
      </p:pic>
      <p:pic>
        <p:nvPicPr>
          <p:cNvPr id="5" name="10s">
            <a:hlinkClick r:id="" action="ppaction://media"/>
            <a:extLst>
              <a:ext uri="{FF2B5EF4-FFF2-40B4-BE49-F238E27FC236}">
                <a16:creationId xmlns:a16="http://schemas.microsoft.com/office/drawing/2014/main" id="{E4E8C68F-3FDE-DFF7-4BD8-7E71CFA92163}"/>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9355747" y="301987"/>
            <a:ext cx="2510206" cy="1411991"/>
          </a:xfrm>
          <a:prstGeom prst="rect">
            <a:avLst/>
          </a:prstGeom>
        </p:spPr>
      </p:pic>
      <p:pic>
        <p:nvPicPr>
          <p:cNvPr id="6" name="1p">
            <a:hlinkClick r:id="" action="ppaction://media"/>
            <a:extLst>
              <a:ext uri="{FF2B5EF4-FFF2-40B4-BE49-F238E27FC236}">
                <a16:creationId xmlns:a16="http://schemas.microsoft.com/office/drawing/2014/main" id="{866AC3D0-B6F1-64CB-BEF6-3D05E2DB43A8}"/>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2637720" y="1588148"/>
            <a:ext cx="2510206" cy="1411991"/>
          </a:xfrm>
          <a:prstGeom prst="rect">
            <a:avLst/>
          </a:prstGeom>
        </p:spPr>
      </p:pic>
      <p:pic>
        <p:nvPicPr>
          <p:cNvPr id="59" name="Picture 58">
            <a:extLst>
              <a:ext uri="{FF2B5EF4-FFF2-40B4-BE49-F238E27FC236}">
                <a16:creationId xmlns:a16="http://schemas.microsoft.com/office/drawing/2014/main" id="{A03A3868-7C3C-7E5D-54D0-B372C9C657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52"/>
                                        </p:tgtEl>
                                        <p:attrNameLst>
                                          <p:attrName>style.visibility</p:attrName>
                                        </p:attrNameLst>
                                      </p:cBhvr>
                                      <p:to>
                                        <p:strVal val="visible"/>
                                      </p:to>
                                    </p:set>
                                    <p:animEffect transition="in" filter="checkerboard(across)">
                                      <p:cBhvr>
                                        <p:cTn id="68" dur="5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3.7037E-7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2"/>
                </p:tgtEl>
              </p:cMediaNode>
            </p:video>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33204" fill="hold"/>
                                        <p:tgtEl>
                                          <p:spTgt spid="2"/>
                                        </p:tgtEl>
                                      </p:cBhvr>
                                    </p:cmd>
                                  </p:childTnLst>
                                </p:cTn>
                              </p:par>
                            </p:childTnLst>
                          </p:cTn>
                        </p:par>
                      </p:childTnLst>
                    </p:cTn>
                  </p:par>
                </p:childTnLst>
              </p:cTn>
              <p:nextCondLst>
                <p:cond evt="onClick" delay="0">
                  <p:tgtEl>
                    <p:spTgt spid="2"/>
                  </p:tgtEl>
                </p:cond>
              </p:nextCondLst>
            </p:seq>
            <p:video>
              <p:cMediaNode vol="80000">
                <p:cTn id="92" fill="hold" display="0">
                  <p:stCondLst>
                    <p:cond delay="indefinite"/>
                  </p:stCondLst>
                </p:cTn>
                <p:tgtEl>
                  <p:spTgt spid="5"/>
                </p:tgtEl>
              </p:cMediaNode>
            </p:video>
            <p:seq concurrent="1" nextAc="seek">
              <p:cTn id="93" restart="whenNotActive" fill="hold" evtFilter="cancelBubble" nodeType="interactiveSeq">
                <p:stCondLst>
                  <p:cond evt="onClick" delay="0">
                    <p:tgtEl>
                      <p:spTgt spid="5"/>
                    </p:tgtEl>
                  </p:cond>
                </p:stCondLst>
                <p:endSync evt="end" delay="0">
                  <p:rtn val="all"/>
                </p:endSync>
                <p:childTnLst>
                  <p:par>
                    <p:cTn id="94" fill="hold">
                      <p:stCondLst>
                        <p:cond delay="0"/>
                      </p:stCondLst>
                      <p:childTnLst>
                        <p:par>
                          <p:cTn id="95" fill="hold">
                            <p:stCondLst>
                              <p:cond delay="0"/>
                            </p:stCondLst>
                            <p:childTnLst>
                              <p:par>
                                <p:cTn id="96" presetID="2" presetClass="mediacall" presetSubtype="0" fill="hold" nodeType="clickEffect">
                                  <p:stCondLst>
                                    <p:cond delay="0"/>
                                  </p:stCondLst>
                                  <p:childTnLst>
                                    <p:cmd type="call" cmd="togglePause">
                                      <p:cBhvr>
                                        <p:cTn id="97" dur="1" fill="hold"/>
                                        <p:tgtEl>
                                          <p:spTgt spid="5"/>
                                        </p:tgtEl>
                                      </p:cBhvr>
                                    </p:cmd>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3444" fill="hold"/>
                                        <p:tgtEl>
                                          <p:spTgt spid="5"/>
                                        </p:tgtEl>
                                      </p:cBhvr>
                                    </p:cmd>
                                  </p:childTnLst>
                                </p:cTn>
                              </p:par>
                            </p:childTnLst>
                          </p:cTn>
                        </p:par>
                      </p:childTnLst>
                    </p:cTn>
                  </p:par>
                </p:childTnLst>
              </p:cTn>
              <p:nextCondLst>
                <p:cond evt="onClick" delay="0">
                  <p:tgtEl>
                    <p:spTgt spid="5"/>
                  </p:tgtEl>
                </p:cond>
              </p:nextCondLst>
            </p:seq>
            <p:video>
              <p:cMediaNode vol="80000">
                <p:cTn id="102" fill="hold" display="0">
                  <p:stCondLst>
                    <p:cond delay="indefinite"/>
                  </p:stCondLst>
                </p:cTn>
                <p:tgtEl>
                  <p:spTgt spid="6"/>
                </p:tgtEl>
              </p:cMediaNode>
            </p:video>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2" presetClass="mediacall" presetSubtype="0" fill="hold" nodeType="clickEffect">
                                  <p:stCondLst>
                                    <p:cond delay="0"/>
                                  </p:stCondLst>
                                  <p:childTnLst>
                                    <p:cmd type="call" cmd="togglePause">
                                      <p:cBhvr>
                                        <p:cTn id="107" dur="1" fill="hold"/>
                                        <p:tgtEl>
                                          <p:spTgt spid="6"/>
                                        </p:tgtEl>
                                      </p:cBhvr>
                                    </p:cmd>
                                  </p:childTnLst>
                                </p:cTn>
                              </p:par>
                            </p:childTnLst>
                          </p:cTn>
                        </p:par>
                      </p:childTnLst>
                    </p:cTn>
                  </p:par>
                  <p:par>
                    <p:cTn id="108" fill="hold">
                      <p:stCondLst>
                        <p:cond delay="indefinite"/>
                      </p:stCondLst>
                      <p:childTnLst>
                        <p:par>
                          <p:cTn id="109" fill="hold">
                            <p:stCondLst>
                              <p:cond delay="0"/>
                            </p:stCondLst>
                            <p:childTnLst>
                              <p:par>
                                <p:cTn id="110" presetID="1" presetClass="mediacall" presetSubtype="0" fill="hold" nodeType="clickEffect">
                                  <p:stCondLst>
                                    <p:cond delay="0"/>
                                  </p:stCondLst>
                                  <p:childTnLst>
                                    <p:cmd type="call" cmd="playFrom(0.0)">
                                      <p:cBhvr>
                                        <p:cTn id="111" dur="63436" fill="hold"/>
                                        <p:tgtEl>
                                          <p:spTgt spid="6"/>
                                        </p:tgtEl>
                                      </p:cBhvr>
                                    </p:cmd>
                                  </p:childTnLst>
                                </p:cTn>
                              </p:par>
                            </p:childTnLst>
                          </p:cTn>
                        </p:par>
                      </p:childTnLst>
                    </p:cTn>
                  </p:par>
                </p:childTnLst>
              </p:cTn>
              <p:nextCondLst>
                <p:cond evt="onClick" delay="0">
                  <p:tgtEl>
                    <p:spTgt spid="6"/>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9628DC1F-264E-9A2C-510F-CAECB60E8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4030663"/>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Ủng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hộ</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vùng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lũ</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lụt</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Đâu </a:t>
            </a:r>
            <a:r>
              <a:rPr lang="en-US" sz="4000" b="1" dirty="0" err="1">
                <a:solidFill>
                  <a:schemeClr val="bg1"/>
                </a:solidFill>
                <a:latin typeface="Times New Roman" panose="02020603050405020304" pitchFamily="18" charset="0"/>
                <a:cs typeface="Times New Roman" panose="02020603050405020304" pitchFamily="18" charset="0"/>
              </a:rPr>
              <a:t>không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vi-VN" sz="4000" b="1" dirty="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hoạt động kết nối cộng đồng?</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416065"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Khuyên</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góp</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sách</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vở</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cũ</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Đọc</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400654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9628DC1F-264E-9A2C-510F-CAECB60E8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3786809"/>
            <a:ext cx="6042231" cy="913779"/>
          </a:xfrm>
          <a:prstGeom prst="roundRect">
            <a:avLst>
              <a:gd name="adj" fmla="val 16667"/>
            </a:avLst>
          </a:prstGeom>
          <a:solidFill>
            <a:srgbClr val="7030A0"/>
          </a:solidFill>
          <a:ln w="9525">
            <a:noFill/>
            <a:round/>
          </a:ln>
        </p:spPr>
        <p:txBody>
          <a:bodyPr wrap="none" anchor="ctr"/>
          <a:lstStyle/>
          <a:p>
            <a:pPr lvl="0" algn="ctr">
              <a:defRPr/>
            </a:pPr>
            <a:r>
              <a:rPr lang="en-US" sz="2800" b="1" dirty="0">
                <a:solidFill>
                  <a:schemeClr val="bg1"/>
                </a:solidFill>
                <a:latin typeface="Times New Roman" pitchFamily="18" charset="0"/>
                <a:cs typeface="Times New Roman" pitchFamily="18" charset="0"/>
              </a:rPr>
              <a:t>C</a:t>
            </a:r>
            <a:r>
              <a:rPr lang="vi-VN" sz="2800" b="1" dirty="0">
                <a:solidFill>
                  <a:schemeClr val="bg1"/>
                </a:solidFill>
                <a:latin typeface="Times New Roman" pitchFamily="18" charset="0"/>
                <a:cs typeface="Times New Roman" pitchFamily="18" charset="0"/>
              </a:rPr>
              <a:t>hia sẻ một phần của mình với những </a:t>
            </a:r>
            <a:endParaRPr lang="en-US" sz="2800" b="1" dirty="0">
              <a:solidFill>
                <a:schemeClr val="bg1"/>
              </a:solidFill>
              <a:latin typeface="Times New Roman" pitchFamily="18" charset="0"/>
              <a:cs typeface="Times New Roman" pitchFamily="18" charset="0"/>
            </a:endParaRPr>
          </a:p>
          <a:p>
            <a:pPr lvl="0" algn="ctr">
              <a:defRPr/>
            </a:pPr>
            <a:r>
              <a:rPr lang="vi-VN" sz="2800" b="1" dirty="0">
                <a:solidFill>
                  <a:schemeClr val="bg1"/>
                </a:solidFill>
                <a:latin typeface="Times New Roman" pitchFamily="18" charset="0"/>
                <a:cs typeface="Times New Roman" pitchFamily="18" charset="0"/>
              </a:rPr>
              <a:t>người có hoàn cảnh khó khăn hơn</a:t>
            </a:r>
            <a:endParaRPr kumimoji="0" lang="en-US" sz="2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2800" b="1" dirty="0" err="1">
                <a:solidFill>
                  <a:srgbClr val="FFFFFF"/>
                </a:solidFill>
                <a:latin typeface="Times New Roman" panose="02020603050405020304" pitchFamily="18" charset="0"/>
                <a:cs typeface="Times New Roman" panose="02020603050405020304" pitchFamily="18" charset="0"/>
              </a:rPr>
              <a:t>Tham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gia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hoạt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kết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nối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đồng</a:t>
            </a:r>
            <a:endParaRPr lang="en-US" altLang="en-US" sz="2800" b="1" dirty="0">
              <a:solidFill>
                <a:srgbClr val="FFFFFF"/>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đem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lại</a:t>
            </a:r>
            <a:r>
              <a:rPr lang="en-US" altLang="en-US" sz="2800" b="1" dirty="0">
                <a:solidFill>
                  <a:srgbClr val="FFFFFF"/>
                </a:solidFill>
                <a:latin typeface="Times New Roman" panose="02020603050405020304" pitchFamily="18" charset="0"/>
                <a:cs typeface="Times New Roman" panose="02020603050405020304" pitchFamily="18" charset="0"/>
              </a:rPr>
              <a:t> ý </a:t>
            </a:r>
            <a:r>
              <a:rPr lang="en-US" altLang="en-US" sz="2800" b="1" dirty="0" err="1">
                <a:solidFill>
                  <a:srgbClr val="FFFFFF"/>
                </a:solidFill>
                <a:latin typeface="Times New Roman" panose="02020603050405020304" pitchFamily="18" charset="0"/>
                <a:cs typeface="Times New Roman" panose="02020603050405020304" pitchFamily="18" charset="0"/>
              </a:rPr>
              <a:t>nghĩa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gì</a:t>
            </a:r>
            <a:r>
              <a:rPr lang="en-US" altLang="en-US" sz="28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962718" cy="633413"/>
          </a:xfrm>
          <a:prstGeom prst="roundRect">
            <a:avLst>
              <a:gd name="adj" fmla="val 16667"/>
            </a:avLst>
          </a:prstGeom>
          <a:solidFill>
            <a:srgbClr val="7030A0"/>
          </a:solidFill>
          <a:ln w="9525">
            <a:noFill/>
            <a:round/>
          </a:ln>
        </p:spPr>
        <p:txBody>
          <a:bodyPr wrap="none" anchor="ctr"/>
          <a:lstStyle/>
          <a:p>
            <a:pPr lvl="0" algn="ctr">
              <a:defRPr/>
            </a:pPr>
            <a:r>
              <a:rPr lang="en-US"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T</a:t>
            </a:r>
            <a:r>
              <a:rPr lang="vi-VN"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hể hiện sự quan tâm, yêu thương đồng bào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Cả</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2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phương</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án</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trên</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2196808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B4DA9B0B-83D3-C44F-978A-54F2BAE68C90}"/>
              </a:ext>
            </a:extLst>
          </p:cNvPr>
          <p:cNvGrpSpPr/>
          <p:nvPr/>
        </p:nvGrpSpPr>
        <p:grpSpPr>
          <a:xfrm>
            <a:off x="0" y="0"/>
            <a:ext cx="12192000" cy="6858000"/>
            <a:chOff x="0" y="-152400"/>
            <a:chExt cx="12192000" cy="7010400"/>
          </a:xfrm>
        </p:grpSpPr>
        <p:sp>
          <p:nvSpPr>
            <p:cNvPr id="2" name="Rectangle 1">
              <a:extLst>
                <a:ext uri="{FF2B5EF4-FFF2-40B4-BE49-F238E27FC236}">
                  <a16:creationId xmlns:a16="http://schemas.microsoft.com/office/drawing/2014/main" id="{C13D0F49-A10E-7ECD-3565-B81F507F6BDF}"/>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16A0331-67FE-31A7-6068-D7622AF8225D}"/>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2E58BD9-59A6-E5C3-0320-044397C6A0C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A3D5310-00AC-300D-97EB-CF517E858EAD}"/>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389F65D-4B1F-6918-824D-3186E6CB2CA3}"/>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B31107A-F7D9-AE62-9278-9F3AB2A933B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5B4401-FCB6-B901-5070-6DC275B01E92}"/>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7BDEEB-7820-8DA8-C68E-F05F1FC20F65}"/>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DC8662-9CFB-18D8-C326-E1E695EC1031}"/>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893986-DB7D-1EA5-B53A-A4F3CCBA3A06}"/>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3B6E0CE-0D56-BE2D-30B1-FBCD7987895C}"/>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A03F3FD-6ACA-C9E1-E010-41BC234CE1D3}"/>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5FF04E8-3593-8D11-525F-B0C408433E14}"/>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E7C8FF9-B1FA-B203-06E9-32B37FB9AFD3}"/>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6922A3-68CD-6F3F-DA01-AD447DF1ABF7}"/>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051307B-CB1C-D061-B99E-36E01B3E93BB}"/>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69F51A7-8705-B02D-3818-DE71CFF5D954}"/>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8EB6FBD-BADB-703E-5971-98445B94DBB8}"/>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18D051A-AF4A-0E32-5108-4C64B6C8C6DD}"/>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E7C228B-8FFB-24E4-2CB6-CEBB592D1F6A}"/>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Rounded Corners 22">
            <a:extLst>
              <a:ext uri="{FF2B5EF4-FFF2-40B4-BE49-F238E27FC236}">
                <a16:creationId xmlns:a16="http://schemas.microsoft.com/office/drawing/2014/main" id="{2B5E1D66-BDE1-A39B-A991-C42CD699953C}"/>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173CFCE4-D518-5282-38ED-F8F70C181E4D}"/>
              </a:ext>
            </a:extLst>
          </p:cNvPr>
          <p:cNvGrpSpPr/>
          <p:nvPr/>
        </p:nvGrpSpPr>
        <p:grpSpPr>
          <a:xfrm flipH="1">
            <a:off x="183015" y="935665"/>
            <a:ext cx="985384" cy="5307679"/>
            <a:chOff x="11302310" y="935665"/>
            <a:chExt cx="985384" cy="5307679"/>
          </a:xfrm>
        </p:grpSpPr>
        <p:grpSp>
          <p:nvGrpSpPr>
            <p:cNvPr id="25" name="Group 24">
              <a:extLst>
                <a:ext uri="{FF2B5EF4-FFF2-40B4-BE49-F238E27FC236}">
                  <a16:creationId xmlns:a16="http://schemas.microsoft.com/office/drawing/2014/main" id="{1B4A7B7C-A0C0-D39B-D23C-84972C6264F6}"/>
                </a:ext>
              </a:extLst>
            </p:cNvPr>
            <p:cNvGrpSpPr/>
            <p:nvPr/>
          </p:nvGrpSpPr>
          <p:grpSpPr>
            <a:xfrm>
              <a:off x="11372981" y="935665"/>
              <a:ext cx="909396" cy="797442"/>
              <a:chOff x="11372981" y="935665"/>
              <a:chExt cx="909396" cy="797442"/>
            </a:xfrm>
          </p:grpSpPr>
          <p:sp>
            <p:nvSpPr>
              <p:cNvPr id="41" name="Oval 40">
                <a:extLst>
                  <a:ext uri="{FF2B5EF4-FFF2-40B4-BE49-F238E27FC236}">
                    <a16:creationId xmlns:a16="http://schemas.microsoft.com/office/drawing/2014/main" id="{DBB4D641-11AF-BDA1-4104-3AAF5059FC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Block Arc 41">
                <a:extLst>
                  <a:ext uri="{FF2B5EF4-FFF2-40B4-BE49-F238E27FC236}">
                    <a16:creationId xmlns:a16="http://schemas.microsoft.com/office/drawing/2014/main" id="{B6CBB636-0E06-6367-29E4-5AA163005176}"/>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6BFDBE0B-C333-226B-5EC6-F10931F568B6}"/>
                </a:ext>
              </a:extLst>
            </p:cNvPr>
            <p:cNvGrpSpPr/>
            <p:nvPr/>
          </p:nvGrpSpPr>
          <p:grpSpPr>
            <a:xfrm>
              <a:off x="11378298" y="1837712"/>
              <a:ext cx="909396" cy="797442"/>
              <a:chOff x="11372981" y="935665"/>
              <a:chExt cx="909396" cy="797442"/>
            </a:xfrm>
          </p:grpSpPr>
          <p:sp>
            <p:nvSpPr>
              <p:cNvPr id="39" name="Oval 38">
                <a:extLst>
                  <a:ext uri="{FF2B5EF4-FFF2-40B4-BE49-F238E27FC236}">
                    <a16:creationId xmlns:a16="http://schemas.microsoft.com/office/drawing/2014/main" id="{28BC4D69-3C17-3821-C799-23AA20CEFAF8}"/>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Block Arc 39">
                <a:extLst>
                  <a:ext uri="{FF2B5EF4-FFF2-40B4-BE49-F238E27FC236}">
                    <a16:creationId xmlns:a16="http://schemas.microsoft.com/office/drawing/2014/main" id="{5EFA95A7-7FED-0CDB-EBE2-28C5BB1CB0D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0B23A727-9F1A-E458-07A7-64A92EC034BA}"/>
                </a:ext>
              </a:extLst>
            </p:cNvPr>
            <p:cNvGrpSpPr/>
            <p:nvPr/>
          </p:nvGrpSpPr>
          <p:grpSpPr>
            <a:xfrm>
              <a:off x="11349424" y="2739759"/>
              <a:ext cx="909396" cy="797442"/>
              <a:chOff x="11372981" y="935665"/>
              <a:chExt cx="909396" cy="797442"/>
            </a:xfrm>
          </p:grpSpPr>
          <p:sp>
            <p:nvSpPr>
              <p:cNvPr id="37" name="Oval 36">
                <a:extLst>
                  <a:ext uri="{FF2B5EF4-FFF2-40B4-BE49-F238E27FC236}">
                    <a16:creationId xmlns:a16="http://schemas.microsoft.com/office/drawing/2014/main" id="{D3F9D120-F685-5975-8A6B-23BF6F0308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Block Arc 37">
                <a:extLst>
                  <a:ext uri="{FF2B5EF4-FFF2-40B4-BE49-F238E27FC236}">
                    <a16:creationId xmlns:a16="http://schemas.microsoft.com/office/drawing/2014/main" id="{48533AE6-020C-5BE1-3A66-5BD9DFF67F58}"/>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D189309E-BAF1-8E14-A791-CEF7982C77D4}"/>
                </a:ext>
              </a:extLst>
            </p:cNvPr>
            <p:cNvGrpSpPr/>
            <p:nvPr/>
          </p:nvGrpSpPr>
          <p:grpSpPr>
            <a:xfrm>
              <a:off x="11325867" y="3641806"/>
              <a:ext cx="909396" cy="797442"/>
              <a:chOff x="11372981" y="935665"/>
              <a:chExt cx="909396" cy="797442"/>
            </a:xfrm>
          </p:grpSpPr>
          <p:sp>
            <p:nvSpPr>
              <p:cNvPr id="35" name="Oval 34">
                <a:extLst>
                  <a:ext uri="{FF2B5EF4-FFF2-40B4-BE49-F238E27FC236}">
                    <a16:creationId xmlns:a16="http://schemas.microsoft.com/office/drawing/2014/main" id="{4828342B-9A45-2B4D-B53E-94C180B1984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lock Arc 35">
                <a:extLst>
                  <a:ext uri="{FF2B5EF4-FFF2-40B4-BE49-F238E27FC236}">
                    <a16:creationId xmlns:a16="http://schemas.microsoft.com/office/drawing/2014/main" id="{EC95BB70-9900-E04F-4995-A1BDD0B06A5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A4BB9A91-EC56-B8F0-13DA-B33C1643DC73}"/>
                </a:ext>
              </a:extLst>
            </p:cNvPr>
            <p:cNvGrpSpPr/>
            <p:nvPr/>
          </p:nvGrpSpPr>
          <p:grpSpPr>
            <a:xfrm>
              <a:off x="11331184" y="4543853"/>
              <a:ext cx="909396" cy="797442"/>
              <a:chOff x="11372981" y="935665"/>
              <a:chExt cx="909396" cy="797442"/>
            </a:xfrm>
          </p:grpSpPr>
          <p:sp>
            <p:nvSpPr>
              <p:cNvPr id="33" name="Oval 32">
                <a:extLst>
                  <a:ext uri="{FF2B5EF4-FFF2-40B4-BE49-F238E27FC236}">
                    <a16:creationId xmlns:a16="http://schemas.microsoft.com/office/drawing/2014/main" id="{553CAFF0-DA26-BD4F-952D-E053BDEB0DE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Block Arc 33">
                <a:extLst>
                  <a:ext uri="{FF2B5EF4-FFF2-40B4-BE49-F238E27FC236}">
                    <a16:creationId xmlns:a16="http://schemas.microsoft.com/office/drawing/2014/main" id="{BBD0F594-A30D-CD94-345E-64DF5263F00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F0AD50E-62E0-E979-CC88-D6C738512336}"/>
                </a:ext>
              </a:extLst>
            </p:cNvPr>
            <p:cNvGrpSpPr/>
            <p:nvPr/>
          </p:nvGrpSpPr>
          <p:grpSpPr>
            <a:xfrm>
              <a:off x="11302310" y="5445902"/>
              <a:ext cx="909396" cy="797442"/>
              <a:chOff x="11372981" y="935665"/>
              <a:chExt cx="909396" cy="797442"/>
            </a:xfrm>
          </p:grpSpPr>
          <p:sp>
            <p:nvSpPr>
              <p:cNvPr id="31" name="Oval 30">
                <a:extLst>
                  <a:ext uri="{FF2B5EF4-FFF2-40B4-BE49-F238E27FC236}">
                    <a16:creationId xmlns:a16="http://schemas.microsoft.com/office/drawing/2014/main" id="{68C40445-82DB-A0B9-FA88-7E6FFBF9389F}"/>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lock Arc 31">
                <a:extLst>
                  <a:ext uri="{FF2B5EF4-FFF2-40B4-BE49-F238E27FC236}">
                    <a16:creationId xmlns:a16="http://schemas.microsoft.com/office/drawing/2014/main" id="{521F92DB-E694-F76C-6DA8-753868287E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Rectangle: Rounded Corners 43">
            <a:extLst>
              <a:ext uri="{FF2B5EF4-FFF2-40B4-BE49-F238E27FC236}">
                <a16:creationId xmlns:a16="http://schemas.microsoft.com/office/drawing/2014/main" id="{270C1E07-FDDC-EAF6-C011-7D7F632B9AF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65" name="Picture 4">
            <a:extLst>
              <a:ext uri="{FF2B5EF4-FFF2-40B4-BE49-F238E27FC236}">
                <a16:creationId xmlns:a16="http://schemas.microsoft.com/office/drawing/2014/main" id="{07C2D97B-D115-090A-2EEB-F0FE76EDD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Folded Corner 44">
            <a:extLst>
              <a:ext uri="{FF2B5EF4-FFF2-40B4-BE49-F238E27FC236}">
                <a16:creationId xmlns:a16="http://schemas.microsoft.com/office/drawing/2014/main" id="{63CE2004-22BA-C133-0D8D-02D03B80C0A4}"/>
              </a:ext>
            </a:extLst>
          </p:cNvPr>
          <p:cNvSpPr/>
          <p:nvPr/>
        </p:nvSpPr>
        <p:spPr>
          <a:xfrm>
            <a:off x="1201594" y="385378"/>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4" name="Star: 7 Points 2063">
            <a:extLst>
              <a:ext uri="{FF2B5EF4-FFF2-40B4-BE49-F238E27FC236}">
                <a16:creationId xmlns:a16="http://schemas.microsoft.com/office/drawing/2014/main" id="{B2786AF5-C179-E79F-7B9F-B2D1EDABD800}"/>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AF6A5F3F-256B-045B-1F34-04A61695D2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2070" name="Block Arc 2069">
            <a:extLst>
              <a:ext uri="{FF2B5EF4-FFF2-40B4-BE49-F238E27FC236}">
                <a16:creationId xmlns:a16="http://schemas.microsoft.com/office/drawing/2014/main" id="{B1D7DDED-391D-A0F6-7FD8-DA6EE746E77B}"/>
              </a:ext>
            </a:extLst>
          </p:cNvPr>
          <p:cNvSpPr/>
          <p:nvPr/>
        </p:nvSpPr>
        <p:spPr>
          <a:xfrm rot="5400000" flipV="1">
            <a:off x="1088085" y="208648"/>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Rectangle: Rounded Corners 2070">
            <a:extLst>
              <a:ext uri="{FF2B5EF4-FFF2-40B4-BE49-F238E27FC236}">
                <a16:creationId xmlns:a16="http://schemas.microsoft.com/office/drawing/2014/main" id="{373443F0-C837-EB88-28AF-2085961AD14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24E0F-03CD-4EB2-8897-9D8CA69720A3}"/>
              </a:ext>
            </a:extLst>
          </p:cNvPr>
          <p:cNvPicPr>
            <a:picLocks noChangeAspect="1"/>
          </p:cNvPicPr>
          <p:nvPr/>
        </p:nvPicPr>
        <p:blipFill>
          <a:blip r:embed="rId6"/>
          <a:stretch>
            <a:fillRect/>
          </a:stretch>
        </p:blipFill>
        <p:spPr>
          <a:xfrm>
            <a:off x="799987" y="286398"/>
            <a:ext cx="2591025" cy="2627604"/>
          </a:xfrm>
          <a:prstGeom prst="rect">
            <a:avLst/>
          </a:prstGeom>
        </p:spPr>
      </p:pic>
      <p:pic>
        <p:nvPicPr>
          <p:cNvPr id="47" name="Picture 46">
            <a:extLst>
              <a:ext uri="{FF2B5EF4-FFF2-40B4-BE49-F238E27FC236}">
                <a16:creationId xmlns:a16="http://schemas.microsoft.com/office/drawing/2014/main" id="{67700888-FCBD-4661-B3B5-05D2064F79B4}"/>
              </a:ext>
            </a:extLst>
          </p:cNvPr>
          <p:cNvPicPr>
            <a:picLocks noChangeAspect="1"/>
          </p:cNvPicPr>
          <p:nvPr/>
        </p:nvPicPr>
        <p:blipFill>
          <a:blip r:embed="rId7"/>
          <a:stretch>
            <a:fillRect/>
          </a:stretch>
        </p:blipFill>
        <p:spPr>
          <a:xfrm>
            <a:off x="2936824" y="1595138"/>
            <a:ext cx="7023201" cy="2505673"/>
          </a:xfrm>
          <a:prstGeom prst="rect">
            <a:avLst/>
          </a:prstGeom>
        </p:spPr>
      </p:pic>
      <p:pic>
        <p:nvPicPr>
          <p:cNvPr id="51" name="Picture 50">
            <a:extLst>
              <a:ext uri="{FF2B5EF4-FFF2-40B4-BE49-F238E27FC236}">
                <a16:creationId xmlns:a16="http://schemas.microsoft.com/office/drawing/2014/main" id="{E09D89CA-A715-451A-8B5A-A59EDD62536B}"/>
              </a:ext>
            </a:extLst>
          </p:cNvPr>
          <p:cNvPicPr>
            <a:picLocks noChangeAspect="1"/>
          </p:cNvPicPr>
          <p:nvPr/>
        </p:nvPicPr>
        <p:blipFill>
          <a:blip r:embed="rId8"/>
          <a:stretch>
            <a:fillRect/>
          </a:stretch>
        </p:blipFill>
        <p:spPr>
          <a:xfrm>
            <a:off x="5160917" y="4021785"/>
            <a:ext cx="2517866" cy="1176630"/>
          </a:xfrm>
          <a:prstGeom prst="rect">
            <a:avLst/>
          </a:prstGeom>
        </p:spPr>
      </p:pic>
    </p:spTree>
    <p:extLst>
      <p:ext uri="{BB962C8B-B14F-4D97-AF65-F5344CB8AC3E}">
        <p14:creationId xmlns:p14="http://schemas.microsoft.com/office/powerpoint/2010/main" val="298032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circle(in)">
                                      <p:cBhvr>
                                        <p:cTn id="1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15583" y="27025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57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76375" y="11261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077218"/>
            </a:xfrm>
            <a:prstGeom prst="rect">
              <a:avLst/>
            </a:prstGeom>
            <a:noFill/>
          </p:spPr>
          <p:txBody>
            <a:bodyPr wrap="square" rtlCol="0">
              <a:spAutoFit/>
            </a:bodyPr>
            <a:lstStyle/>
            <a:p>
              <a:pPr lvl="0" algn="ctr">
                <a:defRPr/>
              </a:pPr>
              <a:r>
                <a:rPr lang="vi-VN"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ookieRun Black" panose="020B0600000101010101" pitchFamily="34" charset="-127"/>
                  <a:cs typeface="Calibri" panose="020F0502020204030204" pitchFamily="34" charset="0"/>
                </a:rPr>
                <a:t>Giới thiệu và nhận xét sự tham gia của học sinh trong ngày hội An toàn giao thông ở các hình dưới đây.</a:t>
              </a:r>
              <a:endParaRPr kumimoji="0" lang="en-US" sz="3200" b="1" i="0" u="none" strike="noStrike" kern="1200" spc="50" normalizeH="0" baseline="0" noProof="0" dirty="0">
                <a:ln w="9525" cmpd="sng">
                  <a:solidFill>
                    <a:schemeClr val="accent1"/>
                  </a:solidFill>
                  <a:prstDash val="solid"/>
                </a:ln>
                <a:solidFill>
                  <a:srgbClr val="70AD47">
                    <a:tint val="1000"/>
                  </a:srgbClr>
                </a:solidFill>
                <a:effectLst>
                  <a:glow rad="38100">
                    <a:schemeClr val="accent1">
                      <a:alpha val="40000"/>
                    </a:scheme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9974EE2-1B07-4EFC-86CD-BF15BF602F03}"/>
              </a:ext>
            </a:extLst>
          </p:cNvPr>
          <p:cNvPicPr>
            <a:picLocks noChangeAspect="1"/>
          </p:cNvPicPr>
          <p:nvPr/>
        </p:nvPicPr>
        <p:blipFill>
          <a:blip r:embed="rId2"/>
          <a:stretch>
            <a:fillRect/>
          </a:stretch>
        </p:blipFill>
        <p:spPr>
          <a:xfrm>
            <a:off x="2128837" y="2695575"/>
            <a:ext cx="3743325" cy="3067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D6EBE304-0939-4F45-B3AA-9B33A4C2A1A5}"/>
              </a:ext>
            </a:extLst>
          </p:cNvPr>
          <p:cNvPicPr>
            <a:picLocks noChangeAspect="1"/>
          </p:cNvPicPr>
          <p:nvPr/>
        </p:nvPicPr>
        <p:blipFill>
          <a:blip r:embed="rId3"/>
          <a:stretch>
            <a:fillRect/>
          </a:stretch>
        </p:blipFill>
        <p:spPr>
          <a:xfrm>
            <a:off x="6162675" y="2647950"/>
            <a:ext cx="3943350" cy="2990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7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446</Words>
  <Application>Microsoft Office PowerPoint</Application>
  <PresentationFormat>Widescreen</PresentationFormat>
  <Paragraphs>64</Paragraphs>
  <Slides>24</Slides>
  <Notes>8</Notes>
  <HiddenSlides>0</HiddenSlides>
  <MMClips>9</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.VnTimeH</vt:lpstr>
      <vt:lpstr>Aharoni</vt:lpstr>
      <vt:lpstr>Arial</vt:lpstr>
      <vt:lpstr>Calibri</vt:lpstr>
      <vt:lpstr>Calibri Light</vt:lpstr>
      <vt:lpstr>CookieRun Black</vt:lpstr>
      <vt:lpstr>FC Palette</vt:lpstr>
      <vt:lpstr>Georgia</vt:lpstr>
      <vt:lpstr>Tahoma</vt:lpstr>
      <vt:lpstr>Times New Roman</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36</cp:revision>
  <dcterms:created xsi:type="dcterms:W3CDTF">2022-09-06T09:00:49Z</dcterms:created>
  <dcterms:modified xsi:type="dcterms:W3CDTF">2022-10-09T03:02:43Z</dcterms:modified>
</cp:coreProperties>
</file>