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14" r:id="rId2"/>
    <p:sldId id="272" r:id="rId3"/>
    <p:sldId id="278" r:id="rId4"/>
    <p:sldId id="274" r:id="rId5"/>
    <p:sldId id="266" r:id="rId6"/>
    <p:sldId id="258" r:id="rId7"/>
    <p:sldId id="280" r:id="rId8"/>
    <p:sldId id="2632" r:id="rId9"/>
    <p:sldId id="283" r:id="rId10"/>
    <p:sldId id="275" r:id="rId11"/>
    <p:sldId id="265" r:id="rId12"/>
    <p:sldId id="2634" r:id="rId13"/>
    <p:sldId id="2635" r:id="rId14"/>
    <p:sldId id="2637" r:id="rId15"/>
    <p:sldId id="2636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1BF4E-C2D5-488F-AC11-0CF0EE7137AC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B9180-B873-4D91-B52D-5B70E8949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7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4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350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47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320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640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289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68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6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94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90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7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3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6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2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45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2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0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2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1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A54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05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028" y="4355370"/>
            <a:ext cx="12192000" cy="2443988"/>
            <a:chOff x="0" y="0"/>
            <a:chExt cx="6186311" cy="12400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240097"/>
            </a:xfrm>
            <a:custGeom>
              <a:avLst/>
              <a:gdLst/>
              <a:ahLst/>
              <a:cxnLst/>
              <a:rect l="l" t="t" r="r" b="b"/>
              <a:pathLst>
                <a:path w="6186311" h="1240097">
                  <a:moveTo>
                    <a:pt x="0" y="0"/>
                  </a:moveTo>
                  <a:lnTo>
                    <a:pt x="6186311" y="0"/>
                  </a:lnTo>
                  <a:lnTo>
                    <a:pt x="6186311" y="1240097"/>
                  </a:lnTo>
                  <a:lnTo>
                    <a:pt x="0" y="1240097"/>
                  </a:lnTo>
                  <a:close/>
                </a:path>
              </a:pathLst>
            </a:custGeom>
            <a:solidFill>
              <a:srgbClr val="DFD097"/>
            </a:solidFill>
          </p:spPr>
        </p:sp>
      </p:grpSp>
      <p:sp>
        <p:nvSpPr>
          <p:cNvPr id="15" name="Cloud Callout 14"/>
          <p:cNvSpPr/>
          <p:nvPr/>
        </p:nvSpPr>
        <p:spPr>
          <a:xfrm flipH="1">
            <a:off x="66907" y="0"/>
            <a:ext cx="3695468" cy="891070"/>
          </a:xfrm>
          <a:prstGeom prst="roundRec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186319" y="241300"/>
            <a:ext cx="4138031" cy="510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52196"/>
          <a:stretch>
            <a:fillRect/>
          </a:stretch>
        </p:blipFill>
        <p:spPr>
          <a:xfrm>
            <a:off x="115764" y="5023032"/>
            <a:ext cx="2187423" cy="17616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12741" y="5215313"/>
            <a:ext cx="2154860" cy="14922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19636" y="5083298"/>
            <a:ext cx="2562156" cy="16846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63584" y="4812806"/>
            <a:ext cx="2048031" cy="18090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784064" y="5223534"/>
            <a:ext cx="1852357" cy="1373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4CC456-C278-4618-9C34-CAEFD68764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24325" y="0"/>
            <a:ext cx="7172325" cy="126935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333FC4-98FF-4DBC-ACC2-0877D4F63068}"/>
              </a:ext>
            </a:extLst>
          </p:cNvPr>
          <p:cNvSpPr/>
          <p:nvPr/>
        </p:nvSpPr>
        <p:spPr>
          <a:xfrm>
            <a:off x="323850" y="1514475"/>
            <a:ext cx="11420475" cy="36766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1800566-AEA5-41BA-9202-5F502CAEDCE4}"/>
              </a:ext>
            </a:extLst>
          </p:cNvPr>
          <p:cNvGrpSpPr/>
          <p:nvPr/>
        </p:nvGrpSpPr>
        <p:grpSpPr>
          <a:xfrm>
            <a:off x="666857" y="1625671"/>
            <a:ext cx="8225623" cy="1098479"/>
            <a:chOff x="666857" y="1625671"/>
            <a:chExt cx="8225623" cy="109847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1D61D80-25AA-4517-B259-087DBFA1523C}"/>
                </a:ext>
              </a:extLst>
            </p:cNvPr>
            <p:cNvSpPr txBox="1"/>
            <p:nvPr/>
          </p:nvSpPr>
          <p:spPr>
            <a:xfrm>
              <a:off x="666857" y="1865849"/>
              <a:ext cx="12139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631D357-5535-4DAB-AC8D-85ED3606DF4C}"/>
                </a:ext>
              </a:extLst>
            </p:cNvPr>
            <p:cNvGrpSpPr/>
            <p:nvPr/>
          </p:nvGrpSpPr>
          <p:grpSpPr>
            <a:xfrm>
              <a:off x="1371600" y="1625671"/>
              <a:ext cx="7520880" cy="1098479"/>
              <a:chOff x="1228725" y="1254196"/>
              <a:chExt cx="7520880" cy="1098479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681F4B0-67F1-460E-A81A-CDFA4BA6D25A}"/>
                  </a:ext>
                </a:extLst>
              </p:cNvPr>
              <p:cNvSpPr/>
              <p:nvPr/>
            </p:nvSpPr>
            <p:spPr>
              <a:xfrm>
                <a:off x="1228725" y="1494373"/>
                <a:ext cx="1033177" cy="85830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2176D9A5-A25C-479A-93B4-3CC3251F6366}"/>
                  </a:ext>
                </a:extLst>
              </p:cNvPr>
              <p:cNvCxnSpPr>
                <a:cxnSpLocks/>
                <a:endCxn id="29" idx="1"/>
              </p:cNvCxnSpPr>
              <p:nvPr/>
            </p:nvCxnSpPr>
            <p:spPr>
              <a:xfrm>
                <a:off x="2286000" y="1944767"/>
                <a:ext cx="2247472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6177B9D-EF17-4A1B-B293-4F808487939A}"/>
                  </a:ext>
                </a:extLst>
              </p:cNvPr>
              <p:cNvSpPr/>
              <p:nvPr/>
            </p:nvSpPr>
            <p:spPr>
              <a:xfrm>
                <a:off x="4533472" y="1551523"/>
                <a:ext cx="977633" cy="786487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13152B4-9E59-46A4-A52D-9E7B7D40D47F}"/>
                  </a:ext>
                </a:extLst>
              </p:cNvPr>
              <p:cNvSpPr txBox="1"/>
              <p:nvPr/>
            </p:nvSpPr>
            <p:spPr>
              <a:xfrm>
                <a:off x="2242852" y="1254196"/>
                <a:ext cx="23100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9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518315A-E277-4E36-90FD-C2A486642E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24500" y="1954292"/>
                <a:ext cx="2247472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BD00174-8821-4134-AEFB-7B288F631DAD}"/>
                  </a:ext>
                </a:extLst>
              </p:cNvPr>
              <p:cNvSpPr/>
              <p:nvPr/>
            </p:nvSpPr>
            <p:spPr>
              <a:xfrm>
                <a:off x="7771972" y="1503898"/>
                <a:ext cx="977633" cy="786487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830C15D-10F2-45A8-BCAB-4421E9A6CCFB}"/>
                  </a:ext>
                </a:extLst>
              </p:cNvPr>
              <p:cNvSpPr txBox="1"/>
              <p:nvPr/>
            </p:nvSpPr>
            <p:spPr>
              <a:xfrm>
                <a:off x="5509926" y="1254196"/>
                <a:ext cx="24720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1AA7DF4-8432-4CC5-AD8E-DE4125379E4F}"/>
              </a:ext>
            </a:extLst>
          </p:cNvPr>
          <p:cNvGrpSpPr/>
          <p:nvPr/>
        </p:nvGrpSpPr>
        <p:grpSpPr>
          <a:xfrm>
            <a:off x="676382" y="2902021"/>
            <a:ext cx="8225623" cy="1098479"/>
            <a:chOff x="666857" y="1625671"/>
            <a:chExt cx="8225623" cy="1098479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2EBA095-E1C9-4133-AE68-297ADF0DE2EC}"/>
                </a:ext>
              </a:extLst>
            </p:cNvPr>
            <p:cNvSpPr txBox="1"/>
            <p:nvPr/>
          </p:nvSpPr>
          <p:spPr>
            <a:xfrm>
              <a:off x="666857" y="1865849"/>
              <a:ext cx="12139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79C4059-D0AB-4F36-AC69-AA4EACE424C3}"/>
                </a:ext>
              </a:extLst>
            </p:cNvPr>
            <p:cNvGrpSpPr/>
            <p:nvPr/>
          </p:nvGrpSpPr>
          <p:grpSpPr>
            <a:xfrm>
              <a:off x="1371600" y="1625671"/>
              <a:ext cx="7520880" cy="1098479"/>
              <a:chOff x="1228725" y="1254196"/>
              <a:chExt cx="7520880" cy="1098479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C6EEAF1-28E0-493F-9FF9-ADC1246FDD6C}"/>
                  </a:ext>
                </a:extLst>
              </p:cNvPr>
              <p:cNvSpPr/>
              <p:nvPr/>
            </p:nvSpPr>
            <p:spPr>
              <a:xfrm>
                <a:off x="1228725" y="1494373"/>
                <a:ext cx="1033177" cy="85830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9F794A41-4282-4432-B4C8-B7E5220DC9C8}"/>
                  </a:ext>
                </a:extLst>
              </p:cNvPr>
              <p:cNvCxnSpPr>
                <a:cxnSpLocks/>
                <a:endCxn id="66" idx="1"/>
              </p:cNvCxnSpPr>
              <p:nvPr/>
            </p:nvCxnSpPr>
            <p:spPr>
              <a:xfrm>
                <a:off x="2286000" y="1944767"/>
                <a:ext cx="2247472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38B938C-0F67-46A2-ACA4-CB966A97026B}"/>
                  </a:ext>
                </a:extLst>
              </p:cNvPr>
              <p:cNvSpPr/>
              <p:nvPr/>
            </p:nvSpPr>
            <p:spPr>
              <a:xfrm>
                <a:off x="4533472" y="1551523"/>
                <a:ext cx="977633" cy="786487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950931E-F119-472D-BB53-FD5BCF2E8563}"/>
                  </a:ext>
                </a:extLst>
              </p:cNvPr>
              <p:cNvSpPr txBox="1"/>
              <p:nvPr/>
            </p:nvSpPr>
            <p:spPr>
              <a:xfrm>
                <a:off x="2242852" y="1254196"/>
                <a:ext cx="23100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29E46C09-3F86-486F-ABE0-D86825D10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24500" y="1954292"/>
                <a:ext cx="2247472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F6F2974-E407-4110-9A18-7347AA9CC72A}"/>
                  </a:ext>
                </a:extLst>
              </p:cNvPr>
              <p:cNvSpPr/>
              <p:nvPr/>
            </p:nvSpPr>
            <p:spPr>
              <a:xfrm>
                <a:off x="7771972" y="1503898"/>
                <a:ext cx="977633" cy="786487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4DEA530-5168-4FA6-9DA7-AA473532B21D}"/>
                  </a:ext>
                </a:extLst>
              </p:cNvPr>
              <p:cNvSpPr txBox="1"/>
              <p:nvPr/>
            </p:nvSpPr>
            <p:spPr>
              <a:xfrm>
                <a:off x="5509926" y="1254196"/>
                <a:ext cx="24720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102A9D4-300B-415B-92BC-FF7970FFC4EC}"/>
              </a:ext>
            </a:extLst>
          </p:cNvPr>
          <p:cNvGrpSpPr/>
          <p:nvPr/>
        </p:nvGrpSpPr>
        <p:grpSpPr>
          <a:xfrm>
            <a:off x="743057" y="4073596"/>
            <a:ext cx="8225623" cy="1098479"/>
            <a:chOff x="666857" y="1625671"/>
            <a:chExt cx="8225623" cy="1098479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95059E9-7700-4113-A0D3-9C444D8BB828}"/>
                </a:ext>
              </a:extLst>
            </p:cNvPr>
            <p:cNvSpPr txBox="1"/>
            <p:nvPr/>
          </p:nvSpPr>
          <p:spPr>
            <a:xfrm>
              <a:off x="666857" y="1865849"/>
              <a:ext cx="12139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c)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684FE01-5F82-41E8-9915-03E895E4FC78}"/>
                </a:ext>
              </a:extLst>
            </p:cNvPr>
            <p:cNvGrpSpPr/>
            <p:nvPr/>
          </p:nvGrpSpPr>
          <p:grpSpPr>
            <a:xfrm>
              <a:off x="1276350" y="1625671"/>
              <a:ext cx="7616130" cy="1098479"/>
              <a:chOff x="1133475" y="1254196"/>
              <a:chExt cx="7616130" cy="1098479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22F2513-A85F-41BF-8BB5-FBA46BE6B0A8}"/>
                  </a:ext>
                </a:extLst>
              </p:cNvPr>
              <p:cNvSpPr/>
              <p:nvPr/>
            </p:nvSpPr>
            <p:spPr>
              <a:xfrm>
                <a:off x="1133475" y="1494373"/>
                <a:ext cx="1128427" cy="85830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DD1966D2-0E3B-490D-BAFB-684E71CD3149}"/>
                  </a:ext>
                </a:extLst>
              </p:cNvPr>
              <p:cNvCxnSpPr>
                <a:cxnSpLocks/>
                <a:endCxn id="78" idx="1"/>
              </p:cNvCxnSpPr>
              <p:nvPr/>
            </p:nvCxnSpPr>
            <p:spPr>
              <a:xfrm>
                <a:off x="2286000" y="1944767"/>
                <a:ext cx="2247472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6E462AD-688E-47C0-A022-B48472DC5487}"/>
                  </a:ext>
                </a:extLst>
              </p:cNvPr>
              <p:cNvSpPr/>
              <p:nvPr/>
            </p:nvSpPr>
            <p:spPr>
              <a:xfrm>
                <a:off x="4533472" y="1551523"/>
                <a:ext cx="977633" cy="786487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06FA1384-5C3B-4BF4-A6AA-7C63BEEA3DC6}"/>
                  </a:ext>
                </a:extLst>
              </p:cNvPr>
              <p:cNvSpPr txBox="1"/>
              <p:nvPr/>
            </p:nvSpPr>
            <p:spPr>
              <a:xfrm>
                <a:off x="2242852" y="1254196"/>
                <a:ext cx="24243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AC625BA9-FA56-4B10-ABA9-23A0E50DEB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24500" y="1954292"/>
                <a:ext cx="2247472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B673011-701F-466E-AF32-BDDDBE3DB1A8}"/>
                  </a:ext>
                </a:extLst>
              </p:cNvPr>
              <p:cNvSpPr/>
              <p:nvPr/>
            </p:nvSpPr>
            <p:spPr>
              <a:xfrm>
                <a:off x="7771972" y="1503898"/>
                <a:ext cx="977633" cy="786487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372BDD9-3BC7-4C9B-8E16-6BA4C910D24E}"/>
                  </a:ext>
                </a:extLst>
              </p:cNvPr>
              <p:cNvSpPr txBox="1"/>
              <p:nvPr/>
            </p:nvSpPr>
            <p:spPr>
              <a:xfrm>
                <a:off x="5509926" y="1254196"/>
                <a:ext cx="24720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6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8D7C1B0-BA83-4EE6-9915-025E4418EB8C}"/>
              </a:ext>
            </a:extLst>
          </p:cNvPr>
          <p:cNvSpPr/>
          <p:nvPr/>
        </p:nvSpPr>
        <p:spPr>
          <a:xfrm>
            <a:off x="4775488" y="199094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3E635302-42AD-4E44-9D8D-0DADFB980765}"/>
              </a:ext>
            </a:extLst>
          </p:cNvPr>
          <p:cNvSpPr/>
          <p:nvPr/>
        </p:nvSpPr>
        <p:spPr>
          <a:xfrm>
            <a:off x="8004463" y="193379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19F412AA-EC31-42D1-982B-77DEA8448DC7}"/>
              </a:ext>
            </a:extLst>
          </p:cNvPr>
          <p:cNvSpPr/>
          <p:nvPr/>
        </p:nvSpPr>
        <p:spPr>
          <a:xfrm>
            <a:off x="4756438" y="324824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04F8D3A-82E1-4D85-91E9-33C5662C8A21}"/>
              </a:ext>
            </a:extLst>
          </p:cNvPr>
          <p:cNvSpPr/>
          <p:nvPr/>
        </p:nvSpPr>
        <p:spPr>
          <a:xfrm>
            <a:off x="8013988" y="321014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EDCFDC95-793B-4F8F-86A4-FBDEF8CDEDDA}"/>
              </a:ext>
            </a:extLst>
          </p:cNvPr>
          <p:cNvSpPr/>
          <p:nvPr/>
        </p:nvSpPr>
        <p:spPr>
          <a:xfrm>
            <a:off x="4842163" y="4419822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708BF28-8284-484C-88BD-2CE0B26F05D0}"/>
              </a:ext>
            </a:extLst>
          </p:cNvPr>
          <p:cNvSpPr/>
          <p:nvPr/>
        </p:nvSpPr>
        <p:spPr>
          <a:xfrm>
            <a:off x="8080663" y="4381722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id="{8E457E7C-036B-4B50-B813-05F88195EE1F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3451004E-713D-4CC7-B73A-02AAF6719079}"/>
              </a:ext>
            </a:extLst>
          </p:cNvPr>
          <p:cNvSpPr/>
          <p:nvPr/>
        </p:nvSpPr>
        <p:spPr>
          <a:xfrm>
            <a:off x="918535" y="604683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5</a:t>
            </a:r>
          </a:p>
        </p:txBody>
      </p:sp>
      <p:pic>
        <p:nvPicPr>
          <p:cNvPr id="17" name="Picture 16" descr="A picture containing food&#10;&#10;Description automatically generated">
            <a:extLst>
              <a:ext uri="{FF2B5EF4-FFF2-40B4-BE49-F238E27FC236}">
                <a16:creationId xmlns:a16="http://schemas.microsoft.com/office/drawing/2014/main" id="{31DAF1CE-41D3-4706-BAC4-BD83C76D0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546" y="5698945"/>
            <a:ext cx="1860908" cy="18609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0D0E0-13FB-4758-9082-CC64BE4120C5}"/>
              </a:ext>
            </a:extLst>
          </p:cNvPr>
          <p:cNvSpPr txBox="1"/>
          <p:nvPr/>
        </p:nvSpPr>
        <p:spPr>
          <a:xfrm>
            <a:off x="1828800" y="552450"/>
            <a:ext cx="9772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Mai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khóa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nấu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35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khóa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Mai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1FCBDB9-B69B-49E5-A7A7-43BD76F36B02}"/>
              </a:ext>
            </a:extLst>
          </p:cNvPr>
          <p:cNvSpPr/>
          <p:nvPr/>
        </p:nvSpPr>
        <p:spPr>
          <a:xfrm>
            <a:off x="2819400" y="2458708"/>
            <a:ext cx="7972425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F3377F-9201-4378-AC9F-957A36DFE6D0}"/>
              </a:ext>
            </a:extLst>
          </p:cNvPr>
          <p:cNvSpPr txBox="1"/>
          <p:nvPr/>
        </p:nvSpPr>
        <p:spPr>
          <a:xfrm>
            <a:off x="1581150" y="3037225"/>
            <a:ext cx="921067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giải</a:t>
            </a:r>
            <a:endParaRPr lang="en-US" sz="3200" b="1" i="0" dirty="0">
              <a:solidFill>
                <a:srgbClr val="FF0000"/>
              </a:solidFill>
              <a:effectLst/>
              <a:latin typeface="+mj-lt"/>
            </a:endParaRPr>
          </a:p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Khóa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học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chị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Mai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diễn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ra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tuần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lễ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là</a:t>
            </a:r>
            <a:endParaRPr lang="en-US" sz="3200" b="1" i="0" dirty="0">
              <a:solidFill>
                <a:srgbClr val="FF0000"/>
              </a:solidFill>
              <a:effectLst/>
              <a:latin typeface="+mj-lt"/>
            </a:endParaRP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                      35 : 7 = 5 (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tuần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)</a:t>
            </a:r>
          </a:p>
          <a:p>
            <a:pPr algn="ctr"/>
            <a:r>
              <a:rPr lang="en-US" sz="3200" b="1" i="0">
                <a:solidFill>
                  <a:srgbClr val="FF0000"/>
                </a:solidFill>
                <a:effectLst/>
                <a:latin typeface="+mj-lt"/>
              </a:rPr>
              <a:t>                                        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Đáp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: 5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tuần</a:t>
            </a:r>
            <a:endParaRPr lang="en-US" sz="3200" b="1" i="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64843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3451004E-713D-4CC7-B73A-02AAF6719079}"/>
              </a:ext>
            </a:extLst>
          </p:cNvPr>
          <p:cNvSpPr/>
          <p:nvPr/>
        </p:nvSpPr>
        <p:spPr>
          <a:xfrm>
            <a:off x="918535" y="604683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5</a:t>
            </a:r>
          </a:p>
        </p:txBody>
      </p:sp>
      <p:pic>
        <p:nvPicPr>
          <p:cNvPr id="17" name="Picture 16" descr="A picture containing food&#10;&#10;Description automatically generated">
            <a:extLst>
              <a:ext uri="{FF2B5EF4-FFF2-40B4-BE49-F238E27FC236}">
                <a16:creationId xmlns:a16="http://schemas.microsoft.com/office/drawing/2014/main" id="{31DAF1CE-41D3-4706-BAC4-BD83C76D0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546" y="5698945"/>
            <a:ext cx="1860908" cy="18609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0D0E0-13FB-4758-9082-CC64BE4120C5}"/>
              </a:ext>
            </a:extLst>
          </p:cNvPr>
          <p:cNvSpPr txBox="1"/>
          <p:nvPr/>
        </p:nvSpPr>
        <p:spPr>
          <a:xfrm>
            <a:off x="1790700" y="314325"/>
            <a:ext cx="9772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7.</a:t>
            </a:r>
          </a:p>
        </p:txBody>
      </p:sp>
      <p:sp>
        <p:nvSpPr>
          <p:cNvPr id="9" name="Bong bóng Ý nghĩ: Hình đám mây 28">
            <a:extLst>
              <a:ext uri="{FF2B5EF4-FFF2-40B4-BE49-F238E27FC236}">
                <a16:creationId xmlns:a16="http://schemas.microsoft.com/office/drawing/2014/main" id="{7F0034E1-D201-4D79-BB18-A8E865DD08D8}"/>
              </a:ext>
            </a:extLst>
          </p:cNvPr>
          <p:cNvSpPr/>
          <p:nvPr/>
        </p:nvSpPr>
        <p:spPr>
          <a:xfrm>
            <a:off x="1981200" y="1552575"/>
            <a:ext cx="8791575" cy="1533525"/>
          </a:xfrm>
          <a:prstGeom prst="wedgeRoundRectCallout">
            <a:avLst>
              <a:gd name="adj1" fmla="val -20948"/>
              <a:gd name="adj2" fmla="val 63372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32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Có 28 bông hoa cúc. Cắm vào mỗi bình 7 bông hoa. Hỏi cắm được vào bao nhiêu bình hoa?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43">
                <a:extLst>
                  <a:ext uri="{FF2B5EF4-FFF2-40B4-BE49-F238E27FC236}">
                    <a16:creationId xmlns:a16="http://schemas.microsoft.com/office/drawing/2014/main" id="{872F0113-9231-4F55-AE5C-A0D787F2E7A5}"/>
                  </a:ext>
                </a:extLst>
              </p:cNvPr>
              <p:cNvSpPr txBox="1"/>
              <p:nvPr/>
            </p:nvSpPr>
            <p:spPr>
              <a:xfrm>
                <a:off x="2846440" y="3996840"/>
                <a:ext cx="9345560" cy="2499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Số bình hoa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cắm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</a:t>
                </a: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𝟐</m:t>
                    </m:r>
                    <m:r>
                      <a:rPr lang="en-US" sz="3200" b="1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𝟖</m:t>
                    </m:r>
                    <m:r>
                      <a:rPr lang="nl-NL" sz="32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:</m:t>
                    </m:r>
                    <m:r>
                      <a:rPr lang="en-US" sz="3200" b="1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𝟕</m:t>
                    </m:r>
                    <m:r>
                      <a:rPr lang="nl-NL" sz="32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</m:t>
                    </m:r>
                    <m:r>
                      <a:rPr lang="en-US" sz="32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𝟒</m:t>
                    </m:r>
                    <m:r>
                      <a:rPr lang="nl-NL" sz="32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nl-NL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(bình)</a:t>
                </a:r>
                <a:endParaRPr lang="en-US" sz="3200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:r>
                  <a:rPr lang="nl-NL" sz="3200" b="1" kern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  Đáp </a:t>
                </a:r>
                <a:r>
                  <a:rPr lang="nl-NL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số: 4 bình hoa.</a:t>
                </a:r>
                <a:endParaRPr lang="en-US" sz="3200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0" name="Hộp Văn bản 43">
                <a:extLst>
                  <a:ext uri="{FF2B5EF4-FFF2-40B4-BE49-F238E27FC236}">
                    <a16:creationId xmlns:a16="http://schemas.microsoft.com/office/drawing/2014/main" id="{872F0113-9231-4F55-AE5C-A0D787F2E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440" y="3996840"/>
                <a:ext cx="9345560" cy="2499210"/>
              </a:xfrm>
              <a:prstGeom prst="rect">
                <a:avLst/>
              </a:prstGeom>
              <a:blipFill>
                <a:blip r:embed="rId5"/>
                <a:stretch>
                  <a:fillRect l="-1696" b="-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44">
            <a:extLst>
              <a:ext uri="{FF2B5EF4-FFF2-40B4-BE49-F238E27FC236}">
                <a16:creationId xmlns:a16="http://schemas.microsoft.com/office/drawing/2014/main" id="{9C316C98-ABFF-495D-A835-85E6CE59E951}"/>
              </a:ext>
            </a:extLst>
          </p:cNvPr>
          <p:cNvSpPr txBox="1"/>
          <p:nvPr/>
        </p:nvSpPr>
        <p:spPr>
          <a:xfrm>
            <a:off x="5078555" y="3298109"/>
            <a:ext cx="18870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u="sng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733" b="1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u="sng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3733" b="1" u="sng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099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id="{8E457E7C-036B-4B50-B813-05F88195EE1F}"/>
              </a:ext>
            </a:extLst>
          </p:cNvPr>
          <p:cNvSpPr/>
          <p:nvPr/>
        </p:nvSpPr>
        <p:spPr>
          <a:xfrm>
            <a:off x="1255131" y="652300"/>
            <a:ext cx="9906000" cy="908978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A5474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Hẹn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A5474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chuyến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A5474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59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2540001" y="414962"/>
            <a:ext cx="7416800" cy="2661613"/>
          </a:xfrm>
          <a:prstGeom prst="roundRect">
            <a:avLst>
              <a:gd name="adj" fmla="val 5203"/>
            </a:avLst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09FDBF-AEA0-4864-AFFF-791C6767A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9391" y="1103700"/>
            <a:ext cx="6029467" cy="1316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77C1F-5F2C-45C9-BB82-7B0E5EBC53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7340" y="364958"/>
            <a:ext cx="1810669" cy="9083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C76910-5029-4C91-8B52-4307803DCFC7}"/>
              </a:ext>
            </a:extLst>
          </p:cNvPr>
          <p:cNvSpPr txBox="1"/>
          <p:nvPr/>
        </p:nvSpPr>
        <p:spPr>
          <a:xfrm>
            <a:off x="5419725" y="1962150"/>
            <a:ext cx="2257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728022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92367" y="1569427"/>
            <a:ext cx="7054867" cy="40759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70153" y="3338546"/>
            <a:ext cx="6899293" cy="1804282"/>
            <a:chOff x="3855229" y="5007818"/>
            <a:chExt cx="10348939" cy="2706423"/>
          </a:xfrm>
        </p:grpSpPr>
        <p:sp>
          <p:nvSpPr>
            <p:cNvPr id="4" name="Rectangle 3"/>
            <p:cNvSpPr/>
            <p:nvPr/>
          </p:nvSpPr>
          <p:spPr>
            <a:xfrm>
              <a:off x="3855229" y="6609131"/>
              <a:ext cx="10348939" cy="1105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Luyện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Tập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TextBox 11"/>
            <p:cNvSpPr txBox="1"/>
            <p:nvPr/>
          </p:nvSpPr>
          <p:spPr>
            <a:xfrm>
              <a:off x="8210550" y="5007818"/>
              <a:ext cx="1638300" cy="8474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66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547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Toán</a:t>
              </a:r>
              <a:endPara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305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1727200" y="736601"/>
            <a:ext cx="3516132" cy="247127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7" name="TextBox 9"/>
          <p:cNvSpPr txBox="1"/>
          <p:nvPr/>
        </p:nvSpPr>
        <p:spPr>
          <a:xfrm>
            <a:off x="2204440" y="1259285"/>
            <a:ext cx="2277671" cy="1510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tuyệt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</a:p>
        </p:txBody>
      </p:sp>
      <p:sp>
        <p:nvSpPr>
          <p:cNvPr id="43" name="Cloud Callout 42"/>
          <p:cNvSpPr/>
          <p:nvPr/>
        </p:nvSpPr>
        <p:spPr>
          <a:xfrm flipH="1">
            <a:off x="6204030" y="889001"/>
            <a:ext cx="3651170" cy="247127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TextBox 9"/>
          <p:cNvSpPr txBox="1"/>
          <p:nvPr/>
        </p:nvSpPr>
        <p:spPr>
          <a:xfrm>
            <a:off x="6628629" y="1553954"/>
            <a:ext cx="3031343" cy="10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</a:p>
        </p:txBody>
      </p:sp>
      <p:pic>
        <p:nvPicPr>
          <p:cNvPr id="3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91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2" grpId="0" animBg="1"/>
      <p:bldP spid="37" grpId="0"/>
      <p:bldP spid="43" grpId="0" animBg="1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567158" y="1701800"/>
            <a:ext cx="4062714" cy="30480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453112" y="2469183"/>
            <a:ext cx="2612036" cy="201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tiên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cụ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.</a:t>
            </a:r>
          </a:p>
        </p:txBody>
      </p:sp>
      <p:sp>
        <p:nvSpPr>
          <p:cNvPr id="9" name="Cloud Callout 8"/>
          <p:cNvSpPr/>
          <p:nvPr/>
        </p:nvSpPr>
        <p:spPr>
          <a:xfrm flipH="1">
            <a:off x="6585995" y="228600"/>
            <a:ext cx="3853405" cy="26924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5774" y="736600"/>
            <a:ext cx="2612036" cy="201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.</a:t>
            </a:r>
          </a:p>
        </p:txBody>
      </p:sp>
      <p:pic>
        <p:nvPicPr>
          <p:cNvPr id="11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8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929686" y="4920850"/>
            <a:ext cx="1262314" cy="13460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CC215A-95DD-4554-9981-6FE89195C2E1}"/>
              </a:ext>
            </a:extLst>
          </p:cNvPr>
          <p:cNvGrpSpPr/>
          <p:nvPr/>
        </p:nvGrpSpPr>
        <p:grpSpPr>
          <a:xfrm>
            <a:off x="642356" y="148111"/>
            <a:ext cx="1371600" cy="1371600"/>
            <a:chOff x="856628" y="879472"/>
            <a:chExt cx="1554480" cy="1554480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EA1CC47D-074A-43BD-AB6E-35466014D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B0024E-3797-4889-B351-F36FF796383A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C51A54-1CB7-4B4D-8D32-8D330E325210}"/>
              </a:ext>
            </a:extLst>
          </p:cNvPr>
          <p:cNvSpPr txBox="1"/>
          <p:nvPr/>
        </p:nvSpPr>
        <p:spPr>
          <a:xfrm>
            <a:off x="1830540" y="372239"/>
            <a:ext cx="2036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B9AB9-7960-45AB-B78B-513F48A86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570" y="1704975"/>
            <a:ext cx="10472980" cy="259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4DF3F-E7CF-4733-AB8C-5BB617CC8328}"/>
              </a:ext>
            </a:extLst>
          </p:cNvPr>
          <p:cNvSpPr txBox="1"/>
          <p:nvPr/>
        </p:nvSpPr>
        <p:spPr>
          <a:xfrm>
            <a:off x="2676525" y="2057400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B730DB-3804-491E-BC87-27A9E0C45A54}"/>
              </a:ext>
            </a:extLst>
          </p:cNvPr>
          <p:cNvSpPr txBox="1"/>
          <p:nvPr/>
        </p:nvSpPr>
        <p:spPr>
          <a:xfrm>
            <a:off x="2676525" y="2628900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98417B5-BB91-4C02-AA99-2ADAEFF17E9B}"/>
              </a:ext>
            </a:extLst>
          </p:cNvPr>
          <p:cNvSpPr txBox="1"/>
          <p:nvPr/>
        </p:nvSpPr>
        <p:spPr>
          <a:xfrm>
            <a:off x="2705100" y="3228975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04B13A-AFE8-4375-BF2B-B305A624D8E1}"/>
              </a:ext>
            </a:extLst>
          </p:cNvPr>
          <p:cNvSpPr txBox="1"/>
          <p:nvPr/>
        </p:nvSpPr>
        <p:spPr>
          <a:xfrm>
            <a:off x="6829425" y="2019300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21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6D76D8-7DA4-475E-AA41-95B5232BB459}"/>
              </a:ext>
            </a:extLst>
          </p:cNvPr>
          <p:cNvSpPr txBox="1"/>
          <p:nvPr/>
        </p:nvSpPr>
        <p:spPr>
          <a:xfrm>
            <a:off x="6838950" y="2581275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04DC9F0-590D-4C67-87A6-A5A1E6D6CD08}"/>
              </a:ext>
            </a:extLst>
          </p:cNvPr>
          <p:cNvSpPr txBox="1"/>
          <p:nvPr/>
        </p:nvSpPr>
        <p:spPr>
          <a:xfrm>
            <a:off x="6838950" y="3190875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29E1739-0B2A-4022-ABDA-89990A0536B9}"/>
              </a:ext>
            </a:extLst>
          </p:cNvPr>
          <p:cNvSpPr txBox="1"/>
          <p:nvPr/>
        </p:nvSpPr>
        <p:spPr>
          <a:xfrm>
            <a:off x="10991850" y="1971675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63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1D9AF4-1AAD-4BED-A968-EC53683FCD50}"/>
              </a:ext>
            </a:extLst>
          </p:cNvPr>
          <p:cNvSpPr txBox="1"/>
          <p:nvPr/>
        </p:nvSpPr>
        <p:spPr>
          <a:xfrm>
            <a:off x="11001375" y="2590800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2D61E24-FF11-428B-96F1-B043809CFF8E}"/>
              </a:ext>
            </a:extLst>
          </p:cNvPr>
          <p:cNvSpPr txBox="1"/>
          <p:nvPr/>
        </p:nvSpPr>
        <p:spPr>
          <a:xfrm>
            <a:off x="11039475" y="3152775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76" name="Google Shape;4679;p59">
            <a:extLst>
              <a:ext uri="{FF2B5EF4-FFF2-40B4-BE49-F238E27FC236}">
                <a16:creationId xmlns:a16="http://schemas.microsoft.com/office/drawing/2014/main" id="{DC92A51E-00C2-428D-B7C7-E4F890959894}"/>
              </a:ext>
            </a:extLst>
          </p:cNvPr>
          <p:cNvSpPr/>
          <p:nvPr/>
        </p:nvSpPr>
        <p:spPr>
          <a:xfrm>
            <a:off x="832875" y="4554951"/>
            <a:ext cx="9711300" cy="1264823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Nếu lấy tích của 2 số chia cho thừa số này sẽ được thừa số kia.</a:t>
            </a:r>
            <a:endParaRPr lang="en-US" sz="32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09"/>
            <a:ext cx="12192000" cy="60174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20087397" flipH="1">
            <a:off x="1130699" y="362276"/>
            <a:ext cx="4278703" cy="303674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1591390" y="1203969"/>
            <a:ext cx="3338547" cy="1510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12704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7620000" y="635000"/>
            <a:ext cx="3657600" cy="26924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65873" y="1498600"/>
            <a:ext cx="2612036" cy="10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3434306"/>
            <a:ext cx="2844800" cy="23809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92047" y="4052094"/>
            <a:ext cx="4114799" cy="1519537"/>
            <a:chOff x="1066800" y="7037369"/>
            <a:chExt cx="6172199" cy="2279305"/>
          </a:xfrm>
        </p:grpSpPr>
        <p:sp>
          <p:nvSpPr>
            <p:cNvPr id="11" name="Rounded Rectangle 10"/>
            <p:cNvSpPr/>
            <p:nvPr/>
          </p:nvSpPr>
          <p:spPr>
            <a:xfrm>
              <a:off x="1066800" y="7037369"/>
              <a:ext cx="6172199" cy="2279305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20" r="54257" b="69768"/>
            <a:stretch/>
          </p:blipFill>
          <p:spPr>
            <a:xfrm>
              <a:off x="1626371" y="7295220"/>
              <a:ext cx="1625623" cy="188717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0" r="26046" b="66576"/>
            <a:stretch/>
          </p:blipFill>
          <p:spPr>
            <a:xfrm>
              <a:off x="3775598" y="7383780"/>
              <a:ext cx="1368780" cy="175679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9258" r="41418" b="7776"/>
            <a:stretch/>
          </p:blipFill>
          <p:spPr>
            <a:xfrm>
              <a:off x="5144378" y="7337041"/>
              <a:ext cx="1152943" cy="1803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0996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1839" y="4835296"/>
            <a:ext cx="957414" cy="1020949"/>
          </a:xfrm>
          <a:prstGeom prst="rect">
            <a:avLst/>
          </a:prstGeom>
        </p:spPr>
      </p:pic>
      <p:sp>
        <p:nvSpPr>
          <p:cNvPr id="25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688132" y="478980"/>
            <a:ext cx="10027617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80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cs typeface="Calibri" panose="020F0502020204030204" pitchFamily="34" charset="0"/>
              </a:rPr>
              <a:t>Quan sát tranh, nêu các phép tính thích hợp:</a:t>
            </a:r>
            <a:endParaRPr kumimoji="0" lang="th-TH" sz="4800" b="0" i="0" u="none" strike="noStrike" kern="1200" cap="none" spc="0" normalizeH="0" baseline="0" noProof="0" dirty="0">
              <a:ln>
                <a:solidFill>
                  <a:srgbClr val="5E2700"/>
                </a:solidFill>
              </a:ln>
              <a:solidFill>
                <a:srgbClr val="FF0000"/>
              </a:solidFill>
              <a:effectLst/>
              <a:uLnTx/>
              <a:uFillTx/>
              <a:ea typeface="+mj-ea"/>
              <a:cs typeface="Angsana New" panose="02020603050405020304" pitchFamily="18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451004E-713D-4CC7-B73A-02AAF6719079}"/>
              </a:ext>
            </a:extLst>
          </p:cNvPr>
          <p:cNvSpPr/>
          <p:nvPr/>
        </p:nvSpPr>
        <p:spPr>
          <a:xfrm>
            <a:off x="928060" y="395133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+mj-lt"/>
                <a:ea typeface="+mn-ea"/>
                <a:cs typeface="Itim"/>
              </a:rPr>
              <a:t>3</a:t>
            </a:r>
          </a:p>
        </p:txBody>
      </p:sp>
      <p:pic>
        <p:nvPicPr>
          <p:cNvPr id="50" name="Picture 32">
            <a:extLst>
              <a:ext uri="{FF2B5EF4-FFF2-40B4-BE49-F238E27FC236}">
                <a16:creationId xmlns:a16="http://schemas.microsoft.com/office/drawing/2014/main" id="{F0E47AEF-27E5-4307-8576-945DDA773D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196"/>
          <a:stretch>
            <a:fillRect/>
          </a:stretch>
        </p:blipFill>
        <p:spPr>
          <a:xfrm>
            <a:off x="1509264" y="6039908"/>
            <a:ext cx="1219733" cy="589491"/>
          </a:xfrm>
          <a:prstGeom prst="rect">
            <a:avLst/>
          </a:prstGeom>
        </p:spPr>
      </p:pic>
      <p:pic>
        <p:nvPicPr>
          <p:cNvPr id="51" name="Picture 32">
            <a:extLst>
              <a:ext uri="{FF2B5EF4-FFF2-40B4-BE49-F238E27FC236}">
                <a16:creationId xmlns:a16="http://schemas.microsoft.com/office/drawing/2014/main" id="{2CBF72FF-BD22-485E-96E1-F874A6A19E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196"/>
          <a:stretch>
            <a:fillRect/>
          </a:stretch>
        </p:blipFill>
        <p:spPr>
          <a:xfrm>
            <a:off x="5057086" y="6108734"/>
            <a:ext cx="1219733" cy="589491"/>
          </a:xfrm>
          <a:prstGeom prst="rect">
            <a:avLst/>
          </a:prstGeom>
        </p:spPr>
      </p:pic>
      <p:pic>
        <p:nvPicPr>
          <p:cNvPr id="52" name="Picture 32">
            <a:extLst>
              <a:ext uri="{FF2B5EF4-FFF2-40B4-BE49-F238E27FC236}">
                <a16:creationId xmlns:a16="http://schemas.microsoft.com/office/drawing/2014/main" id="{9DEC2607-1126-4ACF-9697-B0694933B4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196"/>
          <a:stretch>
            <a:fillRect/>
          </a:stretch>
        </p:blipFill>
        <p:spPr>
          <a:xfrm>
            <a:off x="8243506" y="6091143"/>
            <a:ext cx="1219733" cy="589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DC19F7-4789-4AEB-8D3C-3129C544F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12" y="1738312"/>
            <a:ext cx="7623967" cy="3005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FFE185-E182-4698-B268-BCBB256FC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7212" y="1409700"/>
            <a:ext cx="3300413" cy="349590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3D1D67-D110-42CC-9D76-EFCCB466AAA5}"/>
              </a:ext>
            </a:extLst>
          </p:cNvPr>
          <p:cNvSpPr/>
          <p:nvPr/>
        </p:nvSpPr>
        <p:spPr>
          <a:xfrm>
            <a:off x="8343900" y="1657350"/>
            <a:ext cx="70485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F4577A6-059F-4969-99C8-088EC5C87CC9}"/>
              </a:ext>
            </a:extLst>
          </p:cNvPr>
          <p:cNvSpPr/>
          <p:nvPr/>
        </p:nvSpPr>
        <p:spPr>
          <a:xfrm>
            <a:off x="9496425" y="1647825"/>
            <a:ext cx="70485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C5B5956-4824-46CD-9742-44A71B3887E5}"/>
              </a:ext>
            </a:extLst>
          </p:cNvPr>
          <p:cNvSpPr/>
          <p:nvPr/>
        </p:nvSpPr>
        <p:spPr>
          <a:xfrm>
            <a:off x="10706100" y="1647825"/>
            <a:ext cx="85725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42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8C26DF-F8B4-429C-98B4-AFF41E5C3CC3}"/>
              </a:ext>
            </a:extLst>
          </p:cNvPr>
          <p:cNvSpPr/>
          <p:nvPr/>
        </p:nvSpPr>
        <p:spPr>
          <a:xfrm>
            <a:off x="8210551" y="2847975"/>
            <a:ext cx="83820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42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79241F0-988E-48B2-BCD8-248667C29B03}"/>
              </a:ext>
            </a:extLst>
          </p:cNvPr>
          <p:cNvSpPr/>
          <p:nvPr/>
        </p:nvSpPr>
        <p:spPr>
          <a:xfrm>
            <a:off x="9467850" y="2838450"/>
            <a:ext cx="70485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EE0E042-9762-42C9-B560-75EFD107F6A4}"/>
              </a:ext>
            </a:extLst>
          </p:cNvPr>
          <p:cNvSpPr/>
          <p:nvPr/>
        </p:nvSpPr>
        <p:spPr>
          <a:xfrm>
            <a:off x="10658475" y="2847975"/>
            <a:ext cx="85725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159FB2E-4A98-44D7-9212-C265770E830A}"/>
              </a:ext>
            </a:extLst>
          </p:cNvPr>
          <p:cNvSpPr/>
          <p:nvPr/>
        </p:nvSpPr>
        <p:spPr>
          <a:xfrm>
            <a:off x="8220076" y="4019550"/>
            <a:ext cx="83820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42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7729E0D-06C8-470C-81A1-A2946BDFD176}"/>
              </a:ext>
            </a:extLst>
          </p:cNvPr>
          <p:cNvSpPr/>
          <p:nvPr/>
        </p:nvSpPr>
        <p:spPr>
          <a:xfrm>
            <a:off x="9477375" y="4010025"/>
            <a:ext cx="70485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E9D3EE-B515-41A4-8EE4-8E99655AA28A}"/>
              </a:ext>
            </a:extLst>
          </p:cNvPr>
          <p:cNvSpPr/>
          <p:nvPr/>
        </p:nvSpPr>
        <p:spPr>
          <a:xfrm>
            <a:off x="10639425" y="4029075"/>
            <a:ext cx="85725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779943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17064" y="228600"/>
            <a:ext cx="5145508" cy="2300244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4101736" y="1629604"/>
            <a:ext cx="3776164" cy="841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6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6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6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cá</a:t>
            </a:r>
            <a:endParaRPr kumimoji="0" lang="en-US" sz="66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13" name="Picture 3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9476" y="1943794"/>
            <a:ext cx="3443793" cy="367232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 rot="189556">
            <a:off x="4400972" y="2787270"/>
            <a:ext cx="5286174" cy="3450147"/>
          </a:xfrm>
          <a:prstGeom prst="cloudCallout">
            <a:avLst>
              <a:gd name="adj1" fmla="val -75708"/>
              <a:gd name="adj2" fmla="val -6340"/>
            </a:avLst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5207983" y="3587229"/>
            <a:ext cx="3338547" cy="2511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Chúc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mừng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thách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cá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”</a:t>
            </a:r>
          </a:p>
        </p:txBody>
      </p:sp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430</Words>
  <Application>Microsoft Office PowerPoint</Application>
  <PresentationFormat>Widescreen</PresentationFormat>
  <Paragraphs>92</Paragraphs>
  <Slides>16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#9Slide05 Brannboll Ny</vt:lpstr>
      <vt:lpstr>#9Slide05 FS Blonde Script</vt:lpstr>
      <vt:lpstr>Arial</vt:lpstr>
      <vt:lpstr>Calibri</vt:lpstr>
      <vt:lpstr>Cambria Math</vt:lpstr>
      <vt:lpstr>Itim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28</cp:revision>
  <dcterms:created xsi:type="dcterms:W3CDTF">2022-10-06T12:31:50Z</dcterms:created>
  <dcterms:modified xsi:type="dcterms:W3CDTF">2022-10-15T01:54:40Z</dcterms:modified>
</cp:coreProperties>
</file>