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7"/>
  </p:notesMasterIdLst>
  <p:handoutMasterIdLst>
    <p:handoutMasterId r:id="rId18"/>
  </p:handoutMasterIdLst>
  <p:sldIdLst>
    <p:sldId id="314" r:id="rId3"/>
    <p:sldId id="359" r:id="rId4"/>
    <p:sldId id="415" r:id="rId5"/>
    <p:sldId id="419" r:id="rId6"/>
    <p:sldId id="420" r:id="rId7"/>
    <p:sldId id="418" r:id="rId8"/>
    <p:sldId id="404" r:id="rId9"/>
    <p:sldId id="400" r:id="rId10"/>
    <p:sldId id="322" r:id="rId11"/>
    <p:sldId id="392" r:id="rId12"/>
    <p:sldId id="401" r:id="rId13"/>
    <p:sldId id="398" r:id="rId14"/>
    <p:sldId id="406" r:id="rId15"/>
    <p:sldId id="312" r:id="rId16"/>
  </p:sldIdLst>
  <p:sldSz cx="9144000" cy="5143500" type="screen16x9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FD8"/>
    <a:srgbClr val="FA6024"/>
    <a:srgbClr val="EE3B62"/>
    <a:srgbClr val="29AFC4"/>
    <a:srgbClr val="F42A28"/>
    <a:srgbClr val="64D5E9"/>
    <a:srgbClr val="EA9BBA"/>
    <a:srgbClr val="F6D521"/>
    <a:srgbClr val="ED4200"/>
    <a:srgbClr val="2C6B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23" autoAdjust="0"/>
    <p:restoredTop sz="94660" autoAdjust="0"/>
  </p:normalViewPr>
  <p:slideViewPr>
    <p:cSldViewPr>
      <p:cViewPr varScale="1">
        <p:scale>
          <a:sx n="78" d="100"/>
          <a:sy n="78" d="100"/>
        </p:scale>
        <p:origin x="500" y="6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Vân" userId="6162bc96550ca6c0" providerId="LiveId" clId="{1925805D-5BAB-4C64-93FA-E806383ECF05}"/>
    <pc:docChg chg="custSel addSld delSld modSld">
      <pc:chgData name="Phạm Vân" userId="6162bc96550ca6c0" providerId="LiveId" clId="{1925805D-5BAB-4C64-93FA-E806383ECF05}" dt="2022-09-04T06:01:36.202" v="993" actId="47"/>
      <pc:docMkLst>
        <pc:docMk/>
      </pc:docMkLst>
      <pc:sldChg chg="addSp modSp mod">
        <pc:chgData name="Phạm Vân" userId="6162bc96550ca6c0" providerId="LiveId" clId="{1925805D-5BAB-4C64-93FA-E806383ECF05}" dt="2022-09-04T05:54:03.567" v="497" actId="1076"/>
        <pc:sldMkLst>
          <pc:docMk/>
          <pc:sldMk cId="1214663387" sldId="306"/>
        </pc:sldMkLst>
        <pc:picChg chg="add mod">
          <ac:chgData name="Phạm Vân" userId="6162bc96550ca6c0" providerId="LiveId" clId="{1925805D-5BAB-4C64-93FA-E806383ECF05}" dt="2022-09-04T05:53:02.161" v="491" actId="1076"/>
          <ac:picMkLst>
            <pc:docMk/>
            <pc:sldMk cId="1214663387" sldId="306"/>
            <ac:picMk id="7" creationId="{27185AE3-79C1-CAA2-FFFD-40FA76923F06}"/>
          </ac:picMkLst>
        </pc:picChg>
        <pc:picChg chg="mod">
          <ac:chgData name="Phạm Vân" userId="6162bc96550ca6c0" providerId="LiveId" clId="{1925805D-5BAB-4C64-93FA-E806383ECF05}" dt="2022-09-04T05:54:03.567" v="497" actId="1076"/>
          <ac:picMkLst>
            <pc:docMk/>
            <pc:sldMk cId="1214663387" sldId="306"/>
            <ac:picMk id="5122" creationId="{F013A4A0-3534-42BC-85EA-334D1B7F2164}"/>
          </ac:picMkLst>
        </pc:picChg>
      </pc:sldChg>
      <pc:sldChg chg="modSp mod">
        <pc:chgData name="Phạm Vân" userId="6162bc96550ca6c0" providerId="LiveId" clId="{1925805D-5BAB-4C64-93FA-E806383ECF05}" dt="2022-09-04T05:57:33.356" v="826" actId="20577"/>
        <pc:sldMkLst>
          <pc:docMk/>
          <pc:sldMk cId="1887288344" sldId="322"/>
        </pc:sldMkLst>
        <pc:spChg chg="mod">
          <ac:chgData name="Phạm Vân" userId="6162bc96550ca6c0" providerId="LiveId" clId="{1925805D-5BAB-4C64-93FA-E806383ECF05}" dt="2022-09-04T05:57:33.356" v="826" actId="20577"/>
          <ac:spMkLst>
            <pc:docMk/>
            <pc:sldMk cId="1887288344" sldId="322"/>
            <ac:spMk id="2" creationId="{BB8A8CC5-293C-4B56-8607-92B22E1DAB1A}"/>
          </ac:spMkLst>
        </pc:spChg>
      </pc:sldChg>
      <pc:sldChg chg="del">
        <pc:chgData name="Phạm Vân" userId="6162bc96550ca6c0" providerId="LiveId" clId="{1925805D-5BAB-4C64-93FA-E806383ECF05}" dt="2022-09-04T05:57:27.008" v="812" actId="47"/>
        <pc:sldMkLst>
          <pc:docMk/>
          <pc:sldMk cId="2786169026" sldId="370"/>
        </pc:sldMkLst>
      </pc:sldChg>
      <pc:sldChg chg="addSp delSp modSp mod modAnim">
        <pc:chgData name="Phạm Vân" userId="6162bc96550ca6c0" providerId="LiveId" clId="{1925805D-5BAB-4C64-93FA-E806383ECF05}" dt="2022-09-04T05:58:35.888" v="841" actId="1076"/>
        <pc:sldMkLst>
          <pc:docMk/>
          <pc:sldMk cId="3775925978" sldId="392"/>
        </pc:sldMkLst>
        <pc:spChg chg="mod">
          <ac:chgData name="Phạm Vân" userId="6162bc96550ca6c0" providerId="LiveId" clId="{1925805D-5BAB-4C64-93FA-E806383ECF05}" dt="2022-09-04T05:57:53.206" v="833" actId="20577"/>
          <ac:spMkLst>
            <pc:docMk/>
            <pc:sldMk cId="3775925978" sldId="392"/>
            <ac:spMk id="14" creationId="{D9A80B32-FAEE-40AA-96C5-EDE5867FB27D}"/>
          </ac:spMkLst>
        </pc:spChg>
        <pc:picChg chg="mod">
          <ac:chgData name="Phạm Vân" userId="6162bc96550ca6c0" providerId="LiveId" clId="{1925805D-5BAB-4C64-93FA-E806383ECF05}" dt="2022-09-04T05:58:26.897" v="837" actId="1076"/>
          <ac:picMkLst>
            <pc:docMk/>
            <pc:sldMk cId="3775925978" sldId="392"/>
            <ac:picMk id="2" creationId="{00000000-0000-0000-0000-000000000000}"/>
          </ac:picMkLst>
        </pc:picChg>
        <pc:picChg chg="add mod">
          <ac:chgData name="Phạm Vân" userId="6162bc96550ca6c0" providerId="LiveId" clId="{1925805D-5BAB-4C64-93FA-E806383ECF05}" dt="2022-09-04T05:58:35.888" v="841" actId="1076"/>
          <ac:picMkLst>
            <pc:docMk/>
            <pc:sldMk cId="3775925978" sldId="392"/>
            <ac:picMk id="4" creationId="{9A0D4E5A-A9F8-ED02-2FBE-043538CDE719}"/>
          </ac:picMkLst>
        </pc:picChg>
        <pc:picChg chg="del">
          <ac:chgData name="Phạm Vân" userId="6162bc96550ca6c0" providerId="LiveId" clId="{1925805D-5BAB-4C64-93FA-E806383ECF05}" dt="2022-09-04T05:57:56.302" v="834" actId="478"/>
          <ac:picMkLst>
            <pc:docMk/>
            <pc:sldMk cId="3775925978" sldId="392"/>
            <ac:picMk id="7170" creationId="{C9589809-D21C-4EDB-9BE5-1A44DC5EB4CF}"/>
          </ac:picMkLst>
        </pc:picChg>
      </pc:sldChg>
      <pc:sldChg chg="modSp">
        <pc:chgData name="Phạm Vân" userId="6162bc96550ca6c0" providerId="LiveId" clId="{1925805D-5BAB-4C64-93FA-E806383ECF05}" dt="2022-09-04T06:01:29.313" v="992" actId="20577"/>
        <pc:sldMkLst>
          <pc:docMk/>
          <pc:sldMk cId="2051236514" sldId="398"/>
        </pc:sldMkLst>
        <pc:spChg chg="mod">
          <ac:chgData name="Phạm Vân" userId="6162bc96550ca6c0" providerId="LiveId" clId="{1925805D-5BAB-4C64-93FA-E806383ECF05}" dt="2022-09-04T06:01:29.313" v="992" actId="20577"/>
          <ac:spMkLst>
            <pc:docMk/>
            <pc:sldMk cId="2051236514" sldId="398"/>
            <ac:spMk id="13" creationId="{0C615DA9-0186-4D0C-A75D-A2388A815B64}"/>
          </ac:spMkLst>
        </pc:spChg>
      </pc:sldChg>
      <pc:sldChg chg="addSp delSp modSp mod modAnim">
        <pc:chgData name="Phạm Vân" userId="6162bc96550ca6c0" providerId="LiveId" clId="{1925805D-5BAB-4C64-93FA-E806383ECF05}" dt="2022-09-04T06:00:35.880" v="991" actId="1076"/>
        <pc:sldMkLst>
          <pc:docMk/>
          <pc:sldMk cId="73893338" sldId="401"/>
        </pc:sldMkLst>
        <pc:spChg chg="mod">
          <ac:chgData name="Phạm Vân" userId="6162bc96550ca6c0" providerId="LiveId" clId="{1925805D-5BAB-4C64-93FA-E806383ECF05}" dt="2022-09-04T06:00:35.880" v="991" actId="1076"/>
          <ac:spMkLst>
            <pc:docMk/>
            <pc:sldMk cId="73893338" sldId="401"/>
            <ac:spMk id="4" creationId="{E65BDF69-2DFC-47C1-A1A1-C7B68EA2B118}"/>
          </ac:spMkLst>
        </pc:spChg>
        <pc:picChg chg="mod">
          <ac:chgData name="Phạm Vân" userId="6162bc96550ca6c0" providerId="LiveId" clId="{1925805D-5BAB-4C64-93FA-E806383ECF05}" dt="2022-09-04T05:58:59.296" v="851" actId="1076"/>
          <ac:picMkLst>
            <pc:docMk/>
            <pc:sldMk cId="73893338" sldId="401"/>
            <ac:picMk id="3" creationId="{93F92B38-CB76-4D15-AD3F-42777AEDF30B}"/>
          </ac:picMkLst>
        </pc:picChg>
        <pc:picChg chg="add del mod">
          <ac:chgData name="Phạm Vân" userId="6162bc96550ca6c0" providerId="LiveId" clId="{1925805D-5BAB-4C64-93FA-E806383ECF05}" dt="2022-09-04T06:00:31.038" v="990" actId="478"/>
          <ac:picMkLst>
            <pc:docMk/>
            <pc:sldMk cId="73893338" sldId="401"/>
            <ac:picMk id="5" creationId="{4EE7196C-2799-4A28-7425-DFD20A5B0A48}"/>
          </ac:picMkLst>
        </pc:picChg>
      </pc:sldChg>
      <pc:sldChg chg="addSp delSp modSp mod modAnim">
        <pc:chgData name="Phạm Vân" userId="6162bc96550ca6c0" providerId="LiveId" clId="{1925805D-5BAB-4C64-93FA-E806383ECF05}" dt="2022-09-04T05:56:43.035" v="811" actId="20577"/>
        <pc:sldMkLst>
          <pc:docMk/>
          <pc:sldMk cId="853145279" sldId="404"/>
        </pc:sldMkLst>
        <pc:spChg chg="mod">
          <ac:chgData name="Phạm Vân" userId="6162bc96550ca6c0" providerId="LiveId" clId="{1925805D-5BAB-4C64-93FA-E806383ECF05}" dt="2022-09-04T05:56:43.035" v="811" actId="20577"/>
          <ac:spMkLst>
            <pc:docMk/>
            <pc:sldMk cId="853145279" sldId="404"/>
            <ac:spMk id="3" creationId="{E302EEFB-B579-4A13-B287-F47E78720E7A}"/>
          </ac:spMkLst>
        </pc:spChg>
        <pc:spChg chg="mod">
          <ac:chgData name="Phạm Vân" userId="6162bc96550ca6c0" providerId="LiveId" clId="{1925805D-5BAB-4C64-93FA-E806383ECF05}" dt="2022-09-04T05:56:19.513" v="770"/>
          <ac:spMkLst>
            <pc:docMk/>
            <pc:sldMk cId="853145279" sldId="404"/>
            <ac:spMk id="5" creationId="{F4610075-AC33-4EA9-8978-353C80B2F28D}"/>
          </ac:spMkLst>
        </pc:spChg>
        <pc:picChg chg="add del mod">
          <ac:chgData name="Phạm Vân" userId="6162bc96550ca6c0" providerId="LiveId" clId="{1925805D-5BAB-4C64-93FA-E806383ECF05}" dt="2022-09-04T05:56:08.661" v="768" actId="478"/>
          <ac:picMkLst>
            <pc:docMk/>
            <pc:sldMk cId="853145279" sldId="404"/>
            <ac:picMk id="7" creationId="{A4A49439-0554-503D-506F-D09D0F1B7B51}"/>
          </ac:picMkLst>
        </pc:picChg>
      </pc:sldChg>
      <pc:sldChg chg="del">
        <pc:chgData name="Phạm Vân" userId="6162bc96550ca6c0" providerId="LiveId" clId="{1925805D-5BAB-4C64-93FA-E806383ECF05}" dt="2022-09-04T05:57:40.503" v="827" actId="47"/>
        <pc:sldMkLst>
          <pc:docMk/>
          <pc:sldMk cId="1741308770" sldId="408"/>
        </pc:sldMkLst>
      </pc:sldChg>
      <pc:sldChg chg="del">
        <pc:chgData name="Phạm Vân" userId="6162bc96550ca6c0" providerId="LiveId" clId="{1925805D-5BAB-4C64-93FA-E806383ECF05}" dt="2022-09-04T06:01:36.202" v="993" actId="47"/>
        <pc:sldMkLst>
          <pc:docMk/>
          <pc:sldMk cId="3886245085" sldId="412"/>
        </pc:sldMkLst>
      </pc:sldChg>
      <pc:sldChg chg="delSp mod delAnim">
        <pc:chgData name="Phạm Vân" userId="6162bc96550ca6c0" providerId="LiveId" clId="{1925805D-5BAB-4C64-93FA-E806383ECF05}" dt="2022-09-04T03:44:24.713" v="0" actId="478"/>
        <pc:sldMkLst>
          <pc:docMk/>
          <pc:sldMk cId="4012713543" sldId="415"/>
        </pc:sldMkLst>
        <pc:picChg chg="del">
          <ac:chgData name="Phạm Vân" userId="6162bc96550ca6c0" providerId="LiveId" clId="{1925805D-5BAB-4C64-93FA-E806383ECF05}" dt="2022-09-04T03:44:24.713" v="0" actId="478"/>
          <ac:picMkLst>
            <pc:docMk/>
            <pc:sldMk cId="4012713543" sldId="415"/>
            <ac:picMk id="5" creationId="{DD0B1B85-BB16-49A4-9CD1-D45CA4C9A213}"/>
          </ac:picMkLst>
        </pc:picChg>
      </pc:sldChg>
      <pc:sldChg chg="addSp delSp modSp mod delAnim">
        <pc:chgData name="Phạm Vân" userId="6162bc96550ca6c0" providerId="LiveId" clId="{1925805D-5BAB-4C64-93FA-E806383ECF05}" dt="2022-09-04T05:54:11.265" v="499" actId="1076"/>
        <pc:sldMkLst>
          <pc:docMk/>
          <pc:sldMk cId="1403616060" sldId="418"/>
        </pc:sldMkLst>
        <pc:spChg chg="mod">
          <ac:chgData name="Phạm Vân" userId="6162bc96550ca6c0" providerId="LiveId" clId="{1925805D-5BAB-4C64-93FA-E806383ECF05}" dt="2022-09-04T05:53:26.689" v="492"/>
          <ac:spMkLst>
            <pc:docMk/>
            <pc:sldMk cId="1403616060" sldId="418"/>
            <ac:spMk id="6" creationId="{703B7E0B-F202-474D-8A32-E8FF68C4AD3B}"/>
          </ac:spMkLst>
        </pc:spChg>
        <pc:picChg chg="del">
          <ac:chgData name="Phạm Vân" userId="6162bc96550ca6c0" providerId="LiveId" clId="{1925805D-5BAB-4C64-93FA-E806383ECF05}" dt="2022-09-04T05:53:43.532" v="495" actId="478"/>
          <ac:picMkLst>
            <pc:docMk/>
            <pc:sldMk cId="1403616060" sldId="418"/>
            <ac:picMk id="5" creationId="{18FC8E27-1D83-404C-855C-015C0878039E}"/>
          </ac:picMkLst>
        </pc:picChg>
        <pc:picChg chg="add mod">
          <ac:chgData name="Phạm Vân" userId="6162bc96550ca6c0" providerId="LiveId" clId="{1925805D-5BAB-4C64-93FA-E806383ECF05}" dt="2022-09-04T05:54:11.265" v="499" actId="1076"/>
          <ac:picMkLst>
            <pc:docMk/>
            <pc:sldMk cId="1403616060" sldId="418"/>
            <ac:picMk id="10" creationId="{58DCD5ED-21D9-0101-2150-C8305D30F63C}"/>
          </ac:picMkLst>
        </pc:picChg>
        <pc:picChg chg="mod">
          <ac:chgData name="Phạm Vân" userId="6162bc96550ca6c0" providerId="LiveId" clId="{1925805D-5BAB-4C64-93FA-E806383ECF05}" dt="2022-09-04T05:53:31.432" v="493" actId="1076"/>
          <ac:picMkLst>
            <pc:docMk/>
            <pc:sldMk cId="1403616060" sldId="418"/>
            <ac:picMk id="3074" creationId="{A2277ADA-BEF4-4DD1-B752-7AC4FF826D52}"/>
          </ac:picMkLst>
        </pc:picChg>
        <pc:cxnChg chg="mod">
          <ac:chgData name="Phạm Vân" userId="6162bc96550ca6c0" providerId="LiveId" clId="{1925805D-5BAB-4C64-93FA-E806383ECF05}" dt="2022-09-04T05:53:38.240" v="494" actId="1076"/>
          <ac:cxnSpMkLst>
            <pc:docMk/>
            <pc:sldMk cId="1403616060" sldId="418"/>
            <ac:cxnSpMk id="8" creationId="{8D103B87-79F4-493F-9CAC-9DA1C815EC7A}"/>
          </ac:cxnSpMkLst>
        </pc:cxnChg>
      </pc:sldChg>
      <pc:sldChg chg="addSp delSp modSp new mod modAnim">
        <pc:chgData name="Phạm Vân" userId="6162bc96550ca6c0" providerId="LiveId" clId="{1925805D-5BAB-4C64-93FA-E806383ECF05}" dt="2022-09-04T04:06:38.471" v="190"/>
        <pc:sldMkLst>
          <pc:docMk/>
          <pc:sldMk cId="2670249223" sldId="419"/>
        </pc:sldMkLst>
        <pc:spChg chg="add mod">
          <ac:chgData name="Phạm Vân" userId="6162bc96550ca6c0" providerId="LiveId" clId="{1925805D-5BAB-4C64-93FA-E806383ECF05}" dt="2022-09-04T03:51:18.239" v="16" actId="1076"/>
          <ac:spMkLst>
            <pc:docMk/>
            <pc:sldMk cId="2670249223" sldId="419"/>
            <ac:spMk id="3" creationId="{A8BF4BF7-A2C4-A334-F51C-F12109431817}"/>
          </ac:spMkLst>
        </pc:spChg>
        <pc:spChg chg="add mod">
          <ac:chgData name="Phạm Vân" userId="6162bc96550ca6c0" providerId="LiveId" clId="{1925805D-5BAB-4C64-93FA-E806383ECF05}" dt="2022-09-04T03:58:27.447" v="106" actId="1076"/>
          <ac:spMkLst>
            <pc:docMk/>
            <pc:sldMk cId="2670249223" sldId="419"/>
            <ac:spMk id="4" creationId="{74D2ED9E-B636-34D4-9D31-691F5647AB2C}"/>
          </ac:spMkLst>
        </pc:spChg>
        <pc:spChg chg="add mod">
          <ac:chgData name="Phạm Vân" userId="6162bc96550ca6c0" providerId="LiveId" clId="{1925805D-5BAB-4C64-93FA-E806383ECF05}" dt="2022-09-04T03:58:27.447" v="106" actId="1076"/>
          <ac:spMkLst>
            <pc:docMk/>
            <pc:sldMk cId="2670249223" sldId="419"/>
            <ac:spMk id="5" creationId="{87AA167D-0363-760B-7CB4-F9A11C0925C6}"/>
          </ac:spMkLst>
        </pc:spChg>
        <pc:spChg chg="add mod">
          <ac:chgData name="Phạm Vân" userId="6162bc96550ca6c0" providerId="LiveId" clId="{1925805D-5BAB-4C64-93FA-E806383ECF05}" dt="2022-09-04T04:01:01.616" v="150" actId="207"/>
          <ac:spMkLst>
            <pc:docMk/>
            <pc:sldMk cId="2670249223" sldId="419"/>
            <ac:spMk id="7" creationId="{8E7B5B0C-7D89-2632-B026-3C38E79BE887}"/>
          </ac:spMkLst>
        </pc:spChg>
        <pc:spChg chg="add mod">
          <ac:chgData name="Phạm Vân" userId="6162bc96550ca6c0" providerId="LiveId" clId="{1925805D-5BAB-4C64-93FA-E806383ECF05}" dt="2022-09-04T04:01:05.866" v="151" actId="207"/>
          <ac:spMkLst>
            <pc:docMk/>
            <pc:sldMk cId="2670249223" sldId="419"/>
            <ac:spMk id="8" creationId="{9843EB69-550C-83EA-E9D3-415B91A49DD5}"/>
          </ac:spMkLst>
        </pc:spChg>
        <pc:spChg chg="mod">
          <ac:chgData name="Phạm Vân" userId="6162bc96550ca6c0" providerId="LiveId" clId="{1925805D-5BAB-4C64-93FA-E806383ECF05}" dt="2022-09-04T04:02:26.299" v="156" actId="208"/>
          <ac:spMkLst>
            <pc:docMk/>
            <pc:sldMk cId="2670249223" sldId="419"/>
            <ac:spMk id="13" creationId="{7BE11457-5070-6CA0-3FD7-86A568230CB6}"/>
          </ac:spMkLst>
        </pc:spChg>
        <pc:spChg chg="mod">
          <ac:chgData name="Phạm Vân" userId="6162bc96550ca6c0" providerId="LiveId" clId="{1925805D-5BAB-4C64-93FA-E806383ECF05}" dt="2022-09-04T04:02:33.840" v="157" actId="207"/>
          <ac:spMkLst>
            <pc:docMk/>
            <pc:sldMk cId="2670249223" sldId="419"/>
            <ac:spMk id="14" creationId="{0DAFEF53-EC6F-7633-BB78-129690CAA439}"/>
          </ac:spMkLst>
        </pc:spChg>
        <pc:spChg chg="mod">
          <ac:chgData name="Phạm Vân" userId="6162bc96550ca6c0" providerId="LiveId" clId="{1925805D-5BAB-4C64-93FA-E806383ECF05}" dt="2022-09-04T04:03:05.743" v="163" actId="2085"/>
          <ac:spMkLst>
            <pc:docMk/>
            <pc:sldMk cId="2670249223" sldId="419"/>
            <ac:spMk id="16" creationId="{16B3476C-DB83-A2C3-F8FD-8B3D91D4754D}"/>
          </ac:spMkLst>
        </pc:spChg>
        <pc:spChg chg="mod">
          <ac:chgData name="Phạm Vân" userId="6162bc96550ca6c0" providerId="LiveId" clId="{1925805D-5BAB-4C64-93FA-E806383ECF05}" dt="2022-09-04T04:02:51.017" v="160" actId="207"/>
          <ac:spMkLst>
            <pc:docMk/>
            <pc:sldMk cId="2670249223" sldId="419"/>
            <ac:spMk id="17" creationId="{37C6A013-8F48-5415-CA1A-20B95420FF60}"/>
          </ac:spMkLst>
        </pc:spChg>
        <pc:spChg chg="mod">
          <ac:chgData name="Phạm Vân" userId="6162bc96550ca6c0" providerId="LiveId" clId="{1925805D-5BAB-4C64-93FA-E806383ECF05}" dt="2022-09-04T04:03:01.370" v="162" actId="2085"/>
          <ac:spMkLst>
            <pc:docMk/>
            <pc:sldMk cId="2670249223" sldId="419"/>
            <ac:spMk id="19" creationId="{68CBE14D-9412-62C9-9362-A1FAB8C1A0D9}"/>
          </ac:spMkLst>
        </pc:spChg>
        <pc:spChg chg="mod">
          <ac:chgData name="Phạm Vân" userId="6162bc96550ca6c0" providerId="LiveId" clId="{1925805D-5BAB-4C64-93FA-E806383ECF05}" dt="2022-09-04T04:00:07.080" v="130" actId="20577"/>
          <ac:spMkLst>
            <pc:docMk/>
            <pc:sldMk cId="2670249223" sldId="419"/>
            <ac:spMk id="20" creationId="{00A07A84-FA7A-7F3F-7D07-E2910743CFE1}"/>
          </ac:spMkLst>
        </pc:spChg>
        <pc:spChg chg="mod">
          <ac:chgData name="Phạm Vân" userId="6162bc96550ca6c0" providerId="LiveId" clId="{1925805D-5BAB-4C64-93FA-E806383ECF05}" dt="2022-09-04T04:03:19.912" v="165" actId="2085"/>
          <ac:spMkLst>
            <pc:docMk/>
            <pc:sldMk cId="2670249223" sldId="419"/>
            <ac:spMk id="22" creationId="{A9DBA4D8-887A-F37F-2CEE-7A6CC443EDBC}"/>
          </ac:spMkLst>
        </pc:spChg>
        <pc:spChg chg="mod">
          <ac:chgData name="Phạm Vân" userId="6162bc96550ca6c0" providerId="LiveId" clId="{1925805D-5BAB-4C64-93FA-E806383ECF05}" dt="2022-09-04T04:00:15.370" v="134" actId="20577"/>
          <ac:spMkLst>
            <pc:docMk/>
            <pc:sldMk cId="2670249223" sldId="419"/>
            <ac:spMk id="23" creationId="{806E6212-252A-7412-45D3-FA064DF8BA83}"/>
          </ac:spMkLst>
        </pc:spChg>
        <pc:spChg chg="mod">
          <ac:chgData name="Phạm Vân" userId="6162bc96550ca6c0" providerId="LiveId" clId="{1925805D-5BAB-4C64-93FA-E806383ECF05}" dt="2022-09-04T04:04:40.927" v="167" actId="2085"/>
          <ac:spMkLst>
            <pc:docMk/>
            <pc:sldMk cId="2670249223" sldId="419"/>
            <ac:spMk id="25" creationId="{49129885-525D-D376-574C-DF212C5AE934}"/>
          </ac:spMkLst>
        </pc:spChg>
        <pc:spChg chg="mod">
          <ac:chgData name="Phạm Vân" userId="6162bc96550ca6c0" providerId="LiveId" clId="{1925805D-5BAB-4C64-93FA-E806383ECF05}" dt="2022-09-04T04:04:44.536" v="168" actId="207"/>
          <ac:spMkLst>
            <pc:docMk/>
            <pc:sldMk cId="2670249223" sldId="419"/>
            <ac:spMk id="26" creationId="{3A5A4434-E724-EC59-9490-431C3284A5DD}"/>
          </ac:spMkLst>
        </pc:spChg>
        <pc:spChg chg="mod">
          <ac:chgData name="Phạm Vân" userId="6162bc96550ca6c0" providerId="LiveId" clId="{1925805D-5BAB-4C64-93FA-E806383ECF05}" dt="2022-09-04T04:04:58.167" v="171" actId="2085"/>
          <ac:spMkLst>
            <pc:docMk/>
            <pc:sldMk cId="2670249223" sldId="419"/>
            <ac:spMk id="28" creationId="{7AD04334-CB8E-394A-C3C3-E8EE8B3B96D8}"/>
          </ac:spMkLst>
        </pc:spChg>
        <pc:spChg chg="mod">
          <ac:chgData name="Phạm Vân" userId="6162bc96550ca6c0" providerId="LiveId" clId="{1925805D-5BAB-4C64-93FA-E806383ECF05}" dt="2022-09-04T04:05:20.318" v="177" actId="1076"/>
          <ac:spMkLst>
            <pc:docMk/>
            <pc:sldMk cId="2670249223" sldId="419"/>
            <ac:spMk id="29" creationId="{9C8496BF-6A30-85DD-B569-6498C388112B}"/>
          </ac:spMkLst>
        </pc:spChg>
        <pc:spChg chg="mod">
          <ac:chgData name="Phạm Vân" userId="6162bc96550ca6c0" providerId="LiveId" clId="{1925805D-5BAB-4C64-93FA-E806383ECF05}" dt="2022-09-04T04:05:08.832" v="174" actId="2085"/>
          <ac:spMkLst>
            <pc:docMk/>
            <pc:sldMk cId="2670249223" sldId="419"/>
            <ac:spMk id="31" creationId="{389384D2-8144-55C2-B05D-F687BF6F13D7}"/>
          </ac:spMkLst>
        </pc:spChg>
        <pc:spChg chg="mod">
          <ac:chgData name="Phạm Vân" userId="6162bc96550ca6c0" providerId="LiveId" clId="{1925805D-5BAB-4C64-93FA-E806383ECF05}" dt="2022-09-04T04:05:15.070" v="176" actId="1076"/>
          <ac:spMkLst>
            <pc:docMk/>
            <pc:sldMk cId="2670249223" sldId="419"/>
            <ac:spMk id="32" creationId="{8F79D9D9-62A8-773C-DB73-121663ACE7CC}"/>
          </ac:spMkLst>
        </pc:spChg>
        <pc:grpChg chg="add mod">
          <ac:chgData name="Phạm Vân" userId="6162bc96550ca6c0" providerId="LiveId" clId="{1925805D-5BAB-4C64-93FA-E806383ECF05}" dt="2022-09-04T03:58:27.447" v="106" actId="1076"/>
          <ac:grpSpMkLst>
            <pc:docMk/>
            <pc:sldMk cId="2670249223" sldId="419"/>
            <ac:grpSpMk id="6" creationId="{CE07EA05-60A4-749B-71AD-EF8E940D8011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9" creationId="{A33AE6E1-8A40-0219-57F6-245A57FCB49E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12" creationId="{DFB166E4-4626-B34B-BE17-946D9423102E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15" creationId="{994BEC47-57A7-C340-29E6-938796AC236F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18" creationId="{C9B05F1E-3CCC-345C-8D54-92F076CB7A61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21" creationId="{0FA8A75E-D3EE-3B57-0AE0-A3A0B6E45841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24" creationId="{69B646CA-FF2F-0166-72B1-E17002BEAC2A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27" creationId="{8D08D1E2-02A8-3EB4-EC4A-4653C2A1F5AC}"/>
          </ac:grpSpMkLst>
        </pc:grpChg>
        <pc:grpChg chg="add mod">
          <ac:chgData name="Phạm Vân" userId="6162bc96550ca6c0" providerId="LiveId" clId="{1925805D-5BAB-4C64-93FA-E806383ECF05}" dt="2022-09-04T04:06:19.583" v="185" actId="1076"/>
          <ac:grpSpMkLst>
            <pc:docMk/>
            <pc:sldMk cId="2670249223" sldId="419"/>
            <ac:grpSpMk id="30" creationId="{158DF737-1634-8C4A-1E73-7B34BA302320}"/>
          </ac:grpSpMkLst>
        </pc:grpChg>
        <pc:picChg chg="add del mod">
          <ac:chgData name="Phạm Vân" userId="6162bc96550ca6c0" providerId="LiveId" clId="{1925805D-5BAB-4C64-93FA-E806383ECF05}" dt="2022-09-04T03:56:30.755" v="101" actId="478"/>
          <ac:picMkLst>
            <pc:docMk/>
            <pc:sldMk cId="2670249223" sldId="419"/>
            <ac:picMk id="1026" creationId="{FB6838D6-B39E-8D72-FBA2-D2F87903E5B4}"/>
          </ac:picMkLst>
        </pc:picChg>
        <pc:picChg chg="add mod">
          <ac:chgData name="Phạm Vân" userId="6162bc96550ca6c0" providerId="LiveId" clId="{1925805D-5BAB-4C64-93FA-E806383ECF05}" dt="2022-09-04T03:58:27.447" v="106" actId="1076"/>
          <ac:picMkLst>
            <pc:docMk/>
            <pc:sldMk cId="2670249223" sldId="419"/>
            <ac:picMk id="1028" creationId="{DE44C8A5-E010-BFE1-5751-E7F45256D816}"/>
          </ac:picMkLst>
        </pc:picChg>
      </pc:sldChg>
      <pc:sldChg chg="addSp delSp modSp new mod">
        <pc:chgData name="Phạm Vân" userId="6162bc96550ca6c0" providerId="LiveId" clId="{1925805D-5BAB-4C64-93FA-E806383ECF05}" dt="2022-09-04T05:49:52.768" v="487" actId="1076"/>
        <pc:sldMkLst>
          <pc:docMk/>
          <pc:sldMk cId="227333847" sldId="420"/>
        </pc:sldMkLst>
        <pc:spChg chg="add mod">
          <ac:chgData name="Phạm Vân" userId="6162bc96550ca6c0" providerId="LiveId" clId="{1925805D-5BAB-4C64-93FA-E806383ECF05}" dt="2022-09-04T05:30:24.746" v="300" actId="164"/>
          <ac:spMkLst>
            <pc:docMk/>
            <pc:sldMk cId="227333847" sldId="420"/>
            <ac:spMk id="2" creationId="{BA46CAE4-42C1-DC28-42D9-57C43C17D385}"/>
          </ac:spMkLst>
        </pc:spChg>
        <pc:spChg chg="add mod">
          <ac:chgData name="Phạm Vân" userId="6162bc96550ca6c0" providerId="LiveId" clId="{1925805D-5BAB-4C64-93FA-E806383ECF05}" dt="2022-09-04T05:33:47.433" v="347" actId="1076"/>
          <ac:spMkLst>
            <pc:docMk/>
            <pc:sldMk cId="227333847" sldId="420"/>
            <ac:spMk id="3" creationId="{9D1993FB-09EB-826E-2020-A8F5E28365FC}"/>
          </ac:spMkLst>
        </pc:spChg>
        <pc:spChg chg="add mod">
          <ac:chgData name="Phạm Vân" userId="6162bc96550ca6c0" providerId="LiveId" clId="{1925805D-5BAB-4C64-93FA-E806383ECF05}" dt="2022-09-04T05:30:47.258" v="305" actId="2085"/>
          <ac:spMkLst>
            <pc:docMk/>
            <pc:sldMk cId="227333847" sldId="420"/>
            <ac:spMk id="5" creationId="{C6135A8F-AB00-BD90-19F2-87546ECA89F4}"/>
          </ac:spMkLst>
        </pc:spChg>
        <pc:spChg chg="add mod">
          <ac:chgData name="Phạm Vân" userId="6162bc96550ca6c0" providerId="LiveId" clId="{1925805D-5BAB-4C64-93FA-E806383ECF05}" dt="2022-09-04T05:31:00.872" v="308" actId="207"/>
          <ac:spMkLst>
            <pc:docMk/>
            <pc:sldMk cId="227333847" sldId="420"/>
            <ac:spMk id="11" creationId="{B6578168-8FA3-5585-7B1B-FB0A2AA41E6F}"/>
          </ac:spMkLst>
        </pc:spChg>
        <pc:spChg chg="add mod">
          <ac:chgData name="Phạm Vân" userId="6162bc96550ca6c0" providerId="LiveId" clId="{1925805D-5BAB-4C64-93FA-E806383ECF05}" dt="2022-09-04T05:31:10.592" v="311" actId="207"/>
          <ac:spMkLst>
            <pc:docMk/>
            <pc:sldMk cId="227333847" sldId="420"/>
            <ac:spMk id="12" creationId="{0B949EC3-CC50-DEBE-98C1-0B927D0F2810}"/>
          </ac:spMkLst>
        </pc:spChg>
        <pc:spChg chg="add mod">
          <ac:chgData name="Phạm Vân" userId="6162bc96550ca6c0" providerId="LiveId" clId="{1925805D-5BAB-4C64-93FA-E806383ECF05}" dt="2022-09-04T05:31:20.457" v="314" actId="207"/>
          <ac:spMkLst>
            <pc:docMk/>
            <pc:sldMk cId="227333847" sldId="420"/>
            <ac:spMk id="13" creationId="{5120F096-7599-C26C-D516-E70E2A9BBEB7}"/>
          </ac:spMkLst>
        </pc:spChg>
        <pc:spChg chg="add mod">
          <ac:chgData name="Phạm Vân" userId="6162bc96550ca6c0" providerId="LiveId" clId="{1925805D-5BAB-4C64-93FA-E806383ECF05}" dt="2022-09-04T05:31:28.073" v="317" actId="207"/>
          <ac:spMkLst>
            <pc:docMk/>
            <pc:sldMk cId="227333847" sldId="420"/>
            <ac:spMk id="14" creationId="{E8A4E7F5-52C7-F301-CA7E-29D31C257A3C}"/>
          </ac:spMkLst>
        </pc:spChg>
        <pc:spChg chg="add mod">
          <ac:chgData name="Phạm Vân" userId="6162bc96550ca6c0" providerId="LiveId" clId="{1925805D-5BAB-4C64-93FA-E806383ECF05}" dt="2022-09-04T05:31:36.537" v="320" actId="207"/>
          <ac:spMkLst>
            <pc:docMk/>
            <pc:sldMk cId="227333847" sldId="420"/>
            <ac:spMk id="15" creationId="{93A1E34C-C8E0-AA82-77A9-42F033728C19}"/>
          </ac:spMkLst>
        </pc:spChg>
        <pc:grpChg chg="add mod">
          <ac:chgData name="Phạm Vân" userId="6162bc96550ca6c0" providerId="LiveId" clId="{1925805D-5BAB-4C64-93FA-E806383ECF05}" dt="2022-09-04T05:30:24.746" v="300" actId="164"/>
          <ac:grpSpMkLst>
            <pc:docMk/>
            <pc:sldMk cId="227333847" sldId="420"/>
            <ac:grpSpMk id="4" creationId="{67EE62AB-3572-C7DF-2864-7A31DB96422F}"/>
          </ac:grpSpMkLst>
        </pc:grpChg>
        <pc:picChg chg="add mod">
          <ac:chgData name="Phạm Vân" userId="6162bc96550ca6c0" providerId="LiveId" clId="{1925805D-5BAB-4C64-93FA-E806383ECF05}" dt="2022-09-04T05:46:30.144" v="479" actId="1076"/>
          <ac:picMkLst>
            <pc:docMk/>
            <pc:sldMk cId="227333847" sldId="420"/>
            <ac:picMk id="25" creationId="{21B375B6-33F4-8061-A189-58573B959591}"/>
          </ac:picMkLst>
        </pc:picChg>
        <pc:picChg chg="add mod">
          <ac:chgData name="Phạm Vân" userId="6162bc96550ca6c0" providerId="LiveId" clId="{1925805D-5BAB-4C64-93FA-E806383ECF05}" dt="2022-09-04T04:09:00.374" v="199" actId="1076"/>
          <ac:picMkLst>
            <pc:docMk/>
            <pc:sldMk cId="227333847" sldId="420"/>
            <ac:picMk id="2050" creationId="{EF346E23-2E89-008A-FDDC-103D9E34E43D}"/>
          </ac:picMkLst>
        </pc:picChg>
        <pc:picChg chg="add mod">
          <ac:chgData name="Phạm Vân" userId="6162bc96550ca6c0" providerId="LiveId" clId="{1925805D-5BAB-4C64-93FA-E806383ECF05}" dt="2022-09-04T05:16:10.255" v="222" actId="1076"/>
          <ac:picMkLst>
            <pc:docMk/>
            <pc:sldMk cId="227333847" sldId="420"/>
            <ac:picMk id="2052" creationId="{B89D4F10-92B3-F8F6-AD6B-C80B38F93164}"/>
          </ac:picMkLst>
        </pc:picChg>
        <pc:picChg chg="add mod">
          <ac:chgData name="Phạm Vân" userId="6162bc96550ca6c0" providerId="LiveId" clId="{1925805D-5BAB-4C64-93FA-E806383ECF05}" dt="2022-09-04T05:16:06.503" v="221" actId="1076"/>
          <ac:picMkLst>
            <pc:docMk/>
            <pc:sldMk cId="227333847" sldId="420"/>
            <ac:picMk id="2054" creationId="{52CAA46B-76CC-28D5-5682-9E65B145ACFA}"/>
          </ac:picMkLst>
        </pc:picChg>
        <pc:picChg chg="add mod">
          <ac:chgData name="Phạm Vân" userId="6162bc96550ca6c0" providerId="LiveId" clId="{1925805D-5BAB-4C64-93FA-E806383ECF05}" dt="2022-09-04T05:42:07.464" v="469" actId="1076"/>
          <ac:picMkLst>
            <pc:docMk/>
            <pc:sldMk cId="227333847" sldId="420"/>
            <ac:picMk id="2056" creationId="{15E5F194-39CF-4C64-5D61-3B6C081A7AC5}"/>
          </ac:picMkLst>
        </pc:picChg>
        <pc:picChg chg="add mod">
          <ac:chgData name="Phạm Vân" userId="6162bc96550ca6c0" providerId="LiveId" clId="{1925805D-5BAB-4C64-93FA-E806383ECF05}" dt="2022-09-04T05:29:12.360" v="246" actId="1076"/>
          <ac:picMkLst>
            <pc:docMk/>
            <pc:sldMk cId="227333847" sldId="420"/>
            <ac:picMk id="2058" creationId="{D2F85CE7-2999-CC3D-DE4A-126551B7F1C1}"/>
          </ac:picMkLst>
        </pc:picChg>
        <pc:picChg chg="add mod">
          <ac:chgData name="Phạm Vân" userId="6162bc96550ca6c0" providerId="LiveId" clId="{1925805D-5BAB-4C64-93FA-E806383ECF05}" dt="2022-09-04T05:34:54.353" v="355" actId="1076"/>
          <ac:picMkLst>
            <pc:docMk/>
            <pc:sldMk cId="227333847" sldId="420"/>
            <ac:picMk id="2060" creationId="{4170349C-3A38-E162-EAC6-3EEE70CEFF48}"/>
          </ac:picMkLst>
        </pc:picChg>
        <pc:picChg chg="add mod">
          <ac:chgData name="Phạm Vân" userId="6162bc96550ca6c0" providerId="LiveId" clId="{1925805D-5BAB-4C64-93FA-E806383ECF05}" dt="2022-09-04T05:36:03.320" v="377" actId="1076"/>
          <ac:picMkLst>
            <pc:docMk/>
            <pc:sldMk cId="227333847" sldId="420"/>
            <ac:picMk id="2062" creationId="{B8A45D80-2FA8-A8CA-5198-D785755084C0}"/>
          </ac:picMkLst>
        </pc:picChg>
        <pc:picChg chg="add del mod">
          <ac:chgData name="Phạm Vân" userId="6162bc96550ca6c0" providerId="LiveId" clId="{1925805D-5BAB-4C64-93FA-E806383ECF05}" dt="2022-09-04T05:37:58.707" v="393" actId="478"/>
          <ac:picMkLst>
            <pc:docMk/>
            <pc:sldMk cId="227333847" sldId="420"/>
            <ac:picMk id="2064" creationId="{462ABA78-53D9-19B7-0E3E-D89EB451D5D2}"/>
          </ac:picMkLst>
        </pc:picChg>
        <pc:picChg chg="add mod">
          <ac:chgData name="Phạm Vân" userId="6162bc96550ca6c0" providerId="LiveId" clId="{1925805D-5BAB-4C64-93FA-E806383ECF05}" dt="2022-09-04T05:46:40.368" v="481" actId="1076"/>
          <ac:picMkLst>
            <pc:docMk/>
            <pc:sldMk cId="227333847" sldId="420"/>
            <ac:picMk id="2066" creationId="{E63B09F9-E2FA-8155-544C-2C7FF58A9EAF}"/>
          </ac:picMkLst>
        </pc:picChg>
        <pc:picChg chg="add mod">
          <ac:chgData name="Phạm Vân" userId="6162bc96550ca6c0" providerId="LiveId" clId="{1925805D-5BAB-4C64-93FA-E806383ECF05}" dt="2022-09-04T05:39:50.745" v="435" actId="1076"/>
          <ac:picMkLst>
            <pc:docMk/>
            <pc:sldMk cId="227333847" sldId="420"/>
            <ac:picMk id="2068" creationId="{FDCE3B6B-486A-9A3C-166C-A6B2F8A7DE94}"/>
          </ac:picMkLst>
        </pc:picChg>
        <pc:picChg chg="add mod">
          <ac:chgData name="Phạm Vân" userId="6162bc96550ca6c0" providerId="LiveId" clId="{1925805D-5BAB-4C64-93FA-E806383ECF05}" dt="2022-09-04T05:46:43.528" v="482" actId="1076"/>
          <ac:picMkLst>
            <pc:docMk/>
            <pc:sldMk cId="227333847" sldId="420"/>
            <ac:picMk id="2070" creationId="{30609003-03BD-8CED-9BCE-50EF67784D38}"/>
          </ac:picMkLst>
        </pc:picChg>
        <pc:picChg chg="add mod">
          <ac:chgData name="Phạm Vân" userId="6162bc96550ca6c0" providerId="LiveId" clId="{1925805D-5BAB-4C64-93FA-E806383ECF05}" dt="2022-09-04T05:41:29" v="464" actId="1076"/>
          <ac:picMkLst>
            <pc:docMk/>
            <pc:sldMk cId="227333847" sldId="420"/>
            <ac:picMk id="2072" creationId="{A5548DC1-2964-D991-7657-E76722374DC5}"/>
          </ac:picMkLst>
        </pc:picChg>
        <pc:picChg chg="add del mod">
          <ac:chgData name="Phạm Vân" userId="6162bc96550ca6c0" providerId="LiveId" clId="{1925805D-5BAB-4C64-93FA-E806383ECF05}" dt="2022-09-04T05:45:08.390" v="473" actId="478"/>
          <ac:picMkLst>
            <pc:docMk/>
            <pc:sldMk cId="227333847" sldId="420"/>
            <ac:picMk id="2074" creationId="{A02C2285-5BCA-AD1F-919A-364AC2DA70CA}"/>
          </ac:picMkLst>
        </pc:picChg>
        <pc:picChg chg="add mod">
          <ac:chgData name="Phạm Vân" userId="6162bc96550ca6c0" providerId="LiveId" clId="{1925805D-5BAB-4C64-93FA-E806383ECF05}" dt="2022-09-04T05:46:03.160" v="476" actId="1076"/>
          <ac:picMkLst>
            <pc:docMk/>
            <pc:sldMk cId="227333847" sldId="420"/>
            <ac:picMk id="2076" creationId="{E940FE65-9ACF-5D40-D77F-B9320E47CA15}"/>
          </ac:picMkLst>
        </pc:picChg>
        <pc:picChg chg="add mod">
          <ac:chgData name="Phạm Vân" userId="6162bc96550ca6c0" providerId="LiveId" clId="{1925805D-5BAB-4C64-93FA-E806383ECF05}" dt="2022-09-04T05:49:52.768" v="487" actId="1076"/>
          <ac:picMkLst>
            <pc:docMk/>
            <pc:sldMk cId="227333847" sldId="420"/>
            <ac:picMk id="2078" creationId="{D71EC480-BADE-CFA8-7ACB-B2DE56281C1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2022/10/23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pPr/>
              <a:t>2022/10/23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25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67731-6077-4FCA-B485-AC0E01E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2BD02A-0819-4842-817F-85644C557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C6D058-77B6-4072-819F-C27906DD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529301-2308-488C-81E6-CA8E2052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A26FD1-217D-43E8-AD54-8D3C041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40CF34-DB88-4A25-B140-8935261A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44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114AB-333E-47DA-A6EA-EF4DDFA8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FCC25E-49BE-4E21-9F75-FDB3C2BD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EC575-DBBF-4406-8E01-043D24B92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459C41-6D7E-44E0-9906-82489D66B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497142-72B4-4595-82DF-7ACFF2FA9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A7C315-3B20-4199-B6F9-F84C2757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0E1EC7-0E2F-4C60-8318-04209FC8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4AB9AC-5D57-4ED2-A43C-9F0D0161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69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13A68-8013-4729-829F-94699F34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752E94-43C8-4298-84EF-D028FAD3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87F89-C0F0-46A2-AE6F-637A1104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50B9A9-46B3-404F-98A8-FE04EF96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5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3C6913-8F52-4F1D-A074-91CAA30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AE6D24-C526-4CD6-8C15-F69CF26A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653108-6E91-4B7C-B30B-1C55631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489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20D1E-BA69-4AF5-8AFD-11181FC4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681FD0-155E-42B3-BA4A-3AA2D723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FF8C69-C7B8-4DE3-87D6-6A00C188D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AE6593-D9B3-441B-9A2B-ABB2253D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90906F-B06D-476D-B5F0-ACE7511E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B79F08-B95E-42F8-9573-17F03BA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619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5AEA7-7B74-49A5-9308-1222448C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AB8B9E-F529-48C2-9ABA-EF626A6D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D2EEC7-1114-476C-95FE-2E263CD42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0F49BE-BDB5-49D6-B9C3-6A510AE0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1CAA27-6CAD-4C48-B6AE-C76D71DB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3489FF-1622-4E54-BE0F-54B2C398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608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9C53A-61E3-42E6-8DFE-5EAF1766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C86B80-24B1-4406-8CFB-17252C0C4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058958-06D8-4F1F-8588-CCCD190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B2314-6156-404F-A764-97B687F3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90F86-719F-496F-A78C-F2A2358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834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8AB8D3-22E4-4A88-A10B-63F322D36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BD7425-275D-4C9D-AD98-4C8F5CAEF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A8BF9C-75DC-4F4B-A4F6-BF0C3B8F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ABD63-FBCF-4FEE-97A6-27CC87A0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63AF50-B5FA-463F-BCEE-AF0364A0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22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39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818B3-3448-4DD8-8674-5D6D9B111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4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151F3-75AC-4F74-A02E-956D3CE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1048BA-97FD-4542-8207-333A4295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86955F-975F-4285-836B-12B49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F365F-AF7C-4178-9DE1-0AD93CF5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8482F-D01C-49EA-8001-55EF3733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004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6D1DB-8A58-48AA-9E15-445B75DE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C8FCCF-00EB-464A-AE96-5644F9D51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B6E7B-397F-4589-98EC-3D16BF85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526AD7-EF1F-4BF9-8660-BE72C6AC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262499-947D-4EC3-AAB7-98562144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064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2022/10/23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3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7.jp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3" Type="http://schemas.microsoft.com/office/2007/relationships/hdphoto" Target="../media/hdphoto2.wdp"/><Relationship Id="rId21" Type="http://schemas.openxmlformats.org/officeDocument/2006/relationships/image" Target="../media/image24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" Type="http://schemas.openxmlformats.org/officeDocument/2006/relationships/image" Target="../media/image14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24" Type="http://schemas.openxmlformats.org/officeDocument/2006/relationships/image" Target="../media/image26.gif"/><Relationship Id="rId5" Type="http://schemas.microsoft.com/office/2007/relationships/hdphoto" Target="../media/hdphoto3.wdp"/><Relationship Id="rId15" Type="http://schemas.openxmlformats.org/officeDocument/2006/relationships/image" Target="../media/image21.png"/><Relationship Id="rId23" Type="http://schemas.openxmlformats.org/officeDocument/2006/relationships/image" Target="../media/image25.gif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7.wdp"/><Relationship Id="rId22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6.wdp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6" Type="http://schemas.microsoft.com/office/2007/relationships/hdphoto" Target="../media/hdphoto1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5.wdp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7.gif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5"/>
            <a:ext cx="6153618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2" y="2952750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612561"/>
            <a:ext cx="981417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314" y="3676651"/>
            <a:ext cx="3769126" cy="830014"/>
          </a:xfrm>
          <a:prstGeom prst="rect">
            <a:avLst/>
          </a:prstGeom>
          <a:noFill/>
        </p:spPr>
        <p:txBody>
          <a:bodyPr wrap="none" lIns="68493" tIns="34248" rIns="68493" bIns="34248">
            <a:spAutoFit/>
          </a:bodyPr>
          <a:lstStyle/>
          <a:p>
            <a:pPr algn="ctr">
              <a:defRPr/>
            </a:pPr>
            <a:r>
              <a:rPr lang="en-US" sz="494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494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64" y="0"/>
            <a:ext cx="5519265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78" y="3219822"/>
            <a:ext cx="1359841" cy="164232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2A5645-AF7F-4F20-9E0B-A0ED8F74E3B4}"/>
              </a:ext>
            </a:extLst>
          </p:cNvPr>
          <p:cNvSpPr txBox="1"/>
          <p:nvPr/>
        </p:nvSpPr>
        <p:spPr>
          <a:xfrm>
            <a:off x="683568" y="699542"/>
            <a:ext cx="5688632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4000" b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 </a:t>
            </a:r>
            <a:endParaRPr lang="vi-VN" sz="4000" b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9A80B32-FAEE-40AA-96C5-EDE5867FB27D}"/>
              </a:ext>
            </a:extLst>
          </p:cNvPr>
          <p:cNvSpPr txBox="1"/>
          <p:nvPr/>
        </p:nvSpPr>
        <p:spPr>
          <a:xfrm>
            <a:off x="715783" y="1565090"/>
            <a:ext cx="5688632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Triển lãm </a:t>
            </a:r>
          </a:p>
          <a:p>
            <a:r>
              <a:rPr lang="vi-VN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sản phẩm yêu thích: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A0D4E5A-A9F8-ED02-2FBE-043538CDE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29" y="1347614"/>
            <a:ext cx="2678147" cy="291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3F92B38-CB76-4D15-AD3F-42777AEDF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1289" y="699542"/>
            <a:ext cx="3744416" cy="407001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65BDF69-2DFC-47C1-A1A1-C7B68EA2B118}"/>
              </a:ext>
            </a:extLst>
          </p:cNvPr>
          <p:cNvSpPr txBox="1"/>
          <p:nvPr/>
        </p:nvSpPr>
        <p:spPr>
          <a:xfrm>
            <a:off x="467544" y="909283"/>
            <a:ext cx="3984873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thiết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J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2365"/>
            <a:ext cx="5320156" cy="42867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36" y="2516341"/>
            <a:ext cx="2523535" cy="262715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A850D4F-B9A5-4F5C-9CB5-074C794A568D}"/>
              </a:ext>
            </a:extLst>
          </p:cNvPr>
          <p:cNvSpPr txBox="1"/>
          <p:nvPr/>
        </p:nvSpPr>
        <p:spPr>
          <a:xfrm>
            <a:off x="3563888" y="1635646"/>
            <a:ext cx="56886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200" b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 bị hoạt động: </a:t>
            </a:r>
            <a:endParaRPr lang="vi-VN" sz="3200" b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C615DA9-0186-4D0C-A75D-A2388A815B64}"/>
              </a:ext>
            </a:extLst>
          </p:cNvPr>
          <p:cNvSpPr txBox="1"/>
          <p:nvPr/>
        </p:nvSpPr>
        <p:spPr>
          <a:xfrm>
            <a:off x="2627784" y="2283718"/>
            <a:ext cx="7384609" cy="112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endParaRPr lang="en-US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r>
              <a:rPr lang="en-US" sz="24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</a:t>
            </a:r>
            <a:endParaRPr lang="vi-VN" sz="24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7680E8C-EC49-4F38-BB13-AC7B8B402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33" y="882425"/>
            <a:ext cx="3451939" cy="16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9623"/>
            <a:ext cx="2736824" cy="2736824"/>
          </a:xfrm>
          <a:prstGeom prst="rect">
            <a:avLst/>
          </a:prstGeom>
        </p:spPr>
      </p:pic>
      <p:pic>
        <p:nvPicPr>
          <p:cNvPr id="152" name="图片 1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632" y="1439132"/>
            <a:ext cx="2736824" cy="2736824"/>
          </a:xfrm>
          <a:prstGeom prst="rect">
            <a:avLst/>
          </a:prstGeom>
        </p:spPr>
      </p:pic>
      <p:pic>
        <p:nvPicPr>
          <p:cNvPr id="153" name="图片 1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7479" y="1099203"/>
            <a:ext cx="3329016" cy="3057243"/>
          </a:xfrm>
          <a:prstGeom prst="rect">
            <a:avLst/>
          </a:prstGeom>
        </p:spPr>
      </p:pic>
      <p:sp>
        <p:nvSpPr>
          <p:cNvPr id="155" name="TextBox 68"/>
          <p:cNvSpPr txBox="1">
            <a:spLocks/>
          </p:cNvSpPr>
          <p:nvPr/>
        </p:nvSpPr>
        <p:spPr>
          <a:xfrm>
            <a:off x="1217065" y="2463998"/>
            <a:ext cx="1728192" cy="4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just">
              <a:lnSpc>
                <a:spcPct val="150000"/>
              </a:lnSpc>
              <a:buFont typeface="Wingdings" panose="05000000000000000000" pitchFamily="2" charset="2"/>
              <a:buChar char="J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indent="0">
              <a:buNone/>
            </a:pPr>
            <a:r>
              <a:rPr lang="vi-VN" altLang="zh-CN">
                <a:latin typeface="+mj-lt"/>
              </a:rPr>
              <a:t>Các loại hạt</a:t>
            </a:r>
            <a:endParaRPr lang="zh-CN" altLang="en-US" dirty="0">
              <a:latin typeface="+mj-lt"/>
            </a:endParaRPr>
          </a:p>
        </p:txBody>
      </p:sp>
      <p:sp>
        <p:nvSpPr>
          <p:cNvPr id="156" name="TextBox 68"/>
          <p:cNvSpPr txBox="1">
            <a:spLocks/>
          </p:cNvSpPr>
          <p:nvPr/>
        </p:nvSpPr>
        <p:spPr>
          <a:xfrm>
            <a:off x="3851920" y="2465946"/>
            <a:ext cx="1900253" cy="4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Wingdings" panose="05000000000000000000" pitchFamily="2" charset="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r>
              <a:rPr lang="vi-VN" altLang="zh-CN">
                <a:latin typeface="+mj-lt"/>
              </a:rPr>
              <a:t>Giấy, bút màu</a:t>
            </a:r>
            <a:endParaRPr lang="zh-CN" altLang="en-US" dirty="0">
              <a:latin typeface="+mj-lt"/>
            </a:endParaRPr>
          </a:p>
        </p:txBody>
      </p:sp>
      <p:sp>
        <p:nvSpPr>
          <p:cNvPr id="157" name="TextBox 68"/>
          <p:cNvSpPr txBox="1">
            <a:spLocks/>
          </p:cNvSpPr>
          <p:nvPr/>
        </p:nvSpPr>
        <p:spPr>
          <a:xfrm>
            <a:off x="6304332" y="2340051"/>
            <a:ext cx="2291321" cy="4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indent="0" algn="just">
              <a:lnSpc>
                <a:spcPct val="150000"/>
              </a:lnSpc>
              <a:buFont typeface="Wingdings" panose="05000000000000000000" pitchFamily="2" charset="2"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r>
              <a:rPr lang="vi-VN" altLang="zh-CN">
                <a:latin typeface="+mj-lt"/>
              </a:rPr>
              <a:t>Đồ vật có thể tái chế</a:t>
            </a:r>
            <a:endParaRPr lang="zh-CN" altLang="en-US" dirty="0">
              <a:latin typeface="+mj-lt"/>
            </a:endParaRPr>
          </a:p>
        </p:txBody>
      </p:sp>
      <p:pic>
        <p:nvPicPr>
          <p:cNvPr id="159" name="图片 1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53" y="699542"/>
            <a:ext cx="3218636" cy="887729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3E97787-B95C-4A0B-BE07-1D7B9491EA56}"/>
              </a:ext>
            </a:extLst>
          </p:cNvPr>
          <p:cNvSpPr txBox="1"/>
          <p:nvPr/>
        </p:nvSpPr>
        <p:spPr>
          <a:xfrm>
            <a:off x="3800572" y="98705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CHUẨN BỊ</a:t>
            </a:r>
            <a:endParaRPr lang="vi-VN" sz="2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94" name="Picture 2" descr="HG 04 - Hạt gỗ size nhỏ (nhiều màu) - BIPBI Jewelry - Trang sức thiết kế">
            <a:extLst>
              <a:ext uri="{FF2B5EF4-FFF2-40B4-BE49-F238E27FC236}">
                <a16:creationId xmlns:a16="http://schemas.microsoft.com/office/drawing/2014/main" id="{4A36D6A0-4640-4DCB-BDD2-AC89CF35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95886"/>
            <a:ext cx="1184876" cy="11848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iấy nhuộm màu">
            <a:extLst>
              <a:ext uri="{FF2B5EF4-FFF2-40B4-BE49-F238E27FC236}">
                <a16:creationId xmlns:a16="http://schemas.microsoft.com/office/drawing/2014/main" id="{20A66FCC-73D9-402E-ABF9-F6F3D5ADB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59" y="3817142"/>
            <a:ext cx="1184877" cy="10380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Bút sáp màu bộ 12 màu">
            <a:extLst>
              <a:ext uri="{FF2B5EF4-FFF2-40B4-BE49-F238E27FC236}">
                <a16:creationId xmlns:a16="http://schemas.microsoft.com/office/drawing/2014/main" id="{1EB13EAD-BD4E-4E72-8684-26EE46923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848" y="3753479"/>
            <a:ext cx="1079437" cy="10794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ỏi Tinh tế] Chai nhựa sau khi dùng xong có thể làm gì?">
            <a:extLst>
              <a:ext uri="{FF2B5EF4-FFF2-40B4-BE49-F238E27FC236}">
                <a16:creationId xmlns:a16="http://schemas.microsoft.com/office/drawing/2014/main" id="{CB929AE3-BBF7-49E8-BB51-68F7243C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014" y="3774349"/>
            <a:ext cx="1943959" cy="120359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25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56" grpId="0"/>
      <p:bldP spid="157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1873045" y="1028700"/>
            <a:ext cx="5397910" cy="3429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0" y="1576694"/>
            <a:ext cx="4412430" cy="2337954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1976403" y="1879435"/>
            <a:ext cx="5223753" cy="6493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r>
              <a:rPr lang="vi-VN" altLang="zh-CN" sz="3000">
                <a:solidFill>
                  <a:srgbClr val="0070C0"/>
                </a:solidFill>
                <a:latin typeface="+mj-lt"/>
                <a:ea typeface="汉仪雪君体简" panose="02010604000101010101" pitchFamily="2" charset="-122"/>
              </a:rPr>
              <a:t>Tạm biệt các con </a:t>
            </a:r>
            <a:endParaRPr lang="zh-CN" altLang="en-US" sz="3000" dirty="0">
              <a:solidFill>
                <a:srgbClr val="0070C0"/>
              </a:solidFill>
              <a:latin typeface="+mj-lt"/>
              <a:ea typeface="汉仪雪君体简" panose="0201060400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3" y="193291"/>
            <a:ext cx="1899557" cy="18995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2902428" cy="1166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6241574" y="0"/>
            <a:ext cx="2902428" cy="11668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312870" y="-121622"/>
            <a:ext cx="1862055" cy="7485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485660" y="-112283"/>
            <a:ext cx="1862055" cy="7485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1856027" y="1031982"/>
            <a:ext cx="1862055" cy="7485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5420178" y="1038566"/>
            <a:ext cx="1862055" cy="748578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2761562" y="2528743"/>
            <a:ext cx="3732297" cy="519351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vi-VN" altLang="zh-CN" b="1" spc="38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</a:rPr>
              <a:t>    Chúc các con học tập thật tốt! </a:t>
            </a:r>
            <a:endParaRPr lang="zh-CN" altLang="en-US" b="1" spc="38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等线 Light" panose="020F0302020204030204"/>
              <a:ea typeface="等线" panose="0201060003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246C9D-D938-4400-AC1F-59248A0AE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67" y="3015633"/>
            <a:ext cx="1695450" cy="13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660422-A2CD-426D-9EDB-E4B6211E9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62" y="3015633"/>
            <a:ext cx="1964022" cy="13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7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" y="2286"/>
            <a:ext cx="9144000" cy="513892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94827" y="-1601785"/>
            <a:ext cx="812800" cy="8128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4B4514-FE11-4AA3-A0DB-3BDD1DEED6A6}"/>
              </a:ext>
            </a:extLst>
          </p:cNvPr>
          <p:cNvSpPr txBox="1"/>
          <p:nvPr/>
        </p:nvSpPr>
        <p:spPr>
          <a:xfrm>
            <a:off x="1403648" y="843558"/>
            <a:ext cx="7524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TRẢI NGHIỆM </a:t>
            </a:r>
            <a:endParaRPr lang="vi-VN" sz="4800" b="1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91F232B-DB07-46E0-AF54-BDAD9BA05513}"/>
              </a:ext>
            </a:extLst>
          </p:cNvPr>
          <p:cNvSpPr txBox="1"/>
          <p:nvPr/>
        </p:nvSpPr>
        <p:spPr>
          <a:xfrm>
            <a:off x="333816" y="2787774"/>
            <a:ext cx="8371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 b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vi-VN" sz="2400" b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Chủ đề: KHÁM PHÁ BẢN THÂN </a:t>
            </a:r>
            <a:endParaRPr lang="vi-VN" sz="2400" b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21049C-02B0-4F79-9373-4AB7D1326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9" b="89894" l="9929" r="91489">
                        <a14:foregroundMark x1="23936" y1="46099" x2="23227" y2="55496"/>
                        <a14:foregroundMark x1="21099" y1="48582" x2="21809" y2="53901"/>
                        <a14:foregroundMark x1="23050" y1="60284" x2="23050" y2="62589"/>
                        <a14:foregroundMark x1="19858" y1="60816" x2="20390" y2="64539"/>
                        <a14:foregroundMark x1="30674" y1="46099" x2="30674" y2="55851"/>
                        <a14:foregroundMark x1="33688" y1="48936" x2="35106" y2="49113"/>
                        <a14:foregroundMark x1="33511" y1="61525" x2="33511" y2="68972"/>
                        <a14:foregroundMark x1="28014" y1="61879" x2="32270" y2="63652"/>
                        <a14:foregroundMark x1="29255" y1="59752" x2="34043" y2="60816"/>
                        <a14:foregroundMark x1="40780" y1="65071" x2="40780" y2="65071"/>
                        <a14:foregroundMark x1="40780" y1="61702" x2="40957" y2="74468"/>
                        <a14:foregroundMark x1="38830" y1="75532" x2="43972" y2="75709"/>
                        <a14:foregroundMark x1="44326" y1="75709" x2="45035" y2="75709"/>
                        <a14:foregroundMark x1="43794" y1="74291" x2="48227" y2="74645"/>
                        <a14:foregroundMark x1="47872" y1="73050" x2="51064" y2="72872"/>
                        <a14:foregroundMark x1="52482" y1="72872" x2="55496" y2="75000"/>
                        <a14:foregroundMark x1="55496" y1="75000" x2="56028" y2="75177"/>
                        <a14:foregroundMark x1="59752" y1="66844" x2="59397" y2="62943"/>
                        <a14:foregroundMark x1="67021" y1="45213" x2="67908" y2="54610"/>
                        <a14:foregroundMark x1="72340" y1="48936" x2="78901" y2="55319"/>
                        <a14:foregroundMark x1="80851" y1="46454" x2="78191" y2="56915"/>
                        <a14:foregroundMark x1="71809" y1="57979" x2="63475" y2="69504"/>
                        <a14:foregroundMark x1="63475" y1="69504" x2="63475" y2="69504"/>
                        <a14:foregroundMark x1="74823" y1="57801" x2="80496" y2="68085"/>
                        <a14:foregroundMark x1="45390" y1="35638" x2="48759" y2="34220"/>
                        <a14:foregroundMark x1="50177" y1="33688" x2="53014" y2="34043"/>
                        <a14:foregroundMark x1="57979" y1="35993" x2="59929" y2="36702"/>
                        <a14:foregroundMark x1="49113" y1="37057" x2="41667" y2="36702"/>
                        <a14:foregroundMark x1="41667" y1="36702" x2="41667" y2="36702"/>
                        <a14:foregroundMark x1="79255" y1="26773" x2="79255" y2="26773"/>
                        <a14:foregroundMark x1="82624" y1="31738" x2="82624" y2="31738"/>
                        <a14:foregroundMark x1="91489" y1="70035" x2="91489" y2="70035"/>
                        <a14:foregroundMark x1="53901" y1="76064" x2="60284" y2="76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7354"/>
            <a:ext cx="1207377" cy="120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9581"/>
            <a:ext cx="3744416" cy="2957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6D46DE9-40AC-44FB-BFB9-E11FAFCBF65E}"/>
              </a:ext>
            </a:extLst>
          </p:cNvPr>
          <p:cNvSpPr txBox="1"/>
          <p:nvPr/>
        </p:nvSpPr>
        <p:spPr>
          <a:xfrm>
            <a:off x="2123728" y="903124"/>
            <a:ext cx="3096344" cy="293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  <a:endParaRPr lang="vi-VN" sz="6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835AD5-29A2-45B3-9C45-D48B323D6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8" y="2594420"/>
            <a:ext cx="1200015" cy="13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8BF4BF7-A2C4-A334-F51C-F12109431817}"/>
              </a:ext>
            </a:extLst>
          </p:cNvPr>
          <p:cNvSpPr txBox="1"/>
          <p:nvPr/>
        </p:nvSpPr>
        <p:spPr>
          <a:xfrm>
            <a:off x="827584" y="987574"/>
            <a:ext cx="8136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  <a:endParaRPr lang="vi-VN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E07EA05-60A4-749B-71AD-EF8E940D8011}"/>
              </a:ext>
            </a:extLst>
          </p:cNvPr>
          <p:cNvGrpSpPr/>
          <p:nvPr/>
        </p:nvGrpSpPr>
        <p:grpSpPr>
          <a:xfrm>
            <a:off x="1763688" y="2571750"/>
            <a:ext cx="7056784" cy="2082930"/>
            <a:chOff x="1394552" y="1779662"/>
            <a:chExt cx="7353912" cy="2597821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74D2ED9E-B636-34D4-9D31-691F5647AB2C}"/>
                </a:ext>
              </a:extLst>
            </p:cNvPr>
            <p:cNvSpPr/>
            <p:nvPr/>
          </p:nvSpPr>
          <p:spPr>
            <a:xfrm>
              <a:off x="1394552" y="1779662"/>
              <a:ext cx="7353912" cy="237626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7AA167D-0363-760B-7CB4-F9A11C0925C6}"/>
                </a:ext>
              </a:extLst>
            </p:cNvPr>
            <p:cNvSpPr txBox="1"/>
            <p:nvPr/>
          </p:nvSpPr>
          <p:spPr>
            <a:xfrm>
              <a:off x="1619672" y="1945185"/>
              <a:ext cx="7128792" cy="2432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+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cặp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học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sinh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bất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kì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lên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bảng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vi-VN" sz="180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06000"/>
                </a:lnSpc>
                <a:spcAft>
                  <a:spcPts val="800"/>
                </a:spcAft>
              </a:pP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+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Cô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lựa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chọn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"A hay B“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đếm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đến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thì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sẽ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đưa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lựa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chọn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mà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mình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cùng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lúc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để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xem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chọn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giống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Nếu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đáp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án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trùng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thì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chứng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tỏ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bạn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chung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nhiều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sở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thích</a:t>
              </a:r>
              <a:r>
                <a:rPr lang="en-US" sz="1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.</a:t>
              </a:r>
              <a:endParaRPr lang="vi-VN" sz="1800" dirty="0">
                <a:effectLst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  <a:p>
              <a:endParaRPr lang="vi-V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Star Images Sticker">
            <a:extLst>
              <a:ext uri="{FF2B5EF4-FFF2-40B4-BE49-F238E27FC236}">
                <a16:creationId xmlns:a16="http://schemas.microsoft.com/office/drawing/2014/main" id="{DE44C8A5-E010-BFE1-5751-E7F45256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7" y="2980712"/>
            <a:ext cx="1287434" cy="128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33AE6E1-8A40-0219-57F6-245A57FCB49E}"/>
              </a:ext>
            </a:extLst>
          </p:cNvPr>
          <p:cNvGrpSpPr/>
          <p:nvPr/>
        </p:nvGrpSpPr>
        <p:grpSpPr>
          <a:xfrm>
            <a:off x="2123728" y="1750369"/>
            <a:ext cx="576064" cy="584775"/>
            <a:chOff x="2915816" y="1851670"/>
            <a:chExt cx="576064" cy="584775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8E7B5B0C-7D89-2632-B026-3C38E79BE887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9843EB69-550C-83EA-E9D3-415B91A49DD5}"/>
                </a:ext>
              </a:extLst>
            </p:cNvPr>
            <p:cNvSpPr txBox="1"/>
            <p:nvPr/>
          </p:nvSpPr>
          <p:spPr>
            <a:xfrm>
              <a:off x="3000908" y="1882447"/>
              <a:ext cx="4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FB166E4-4626-B34B-BE17-946D9423102E}"/>
              </a:ext>
            </a:extLst>
          </p:cNvPr>
          <p:cNvGrpSpPr/>
          <p:nvPr/>
        </p:nvGrpSpPr>
        <p:grpSpPr>
          <a:xfrm>
            <a:off x="2844616" y="1890785"/>
            <a:ext cx="576064" cy="584775"/>
            <a:chOff x="2915816" y="1851670"/>
            <a:chExt cx="576064" cy="584775"/>
          </a:xfrm>
          <a:noFill/>
        </p:grpSpPr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7BE11457-5070-6CA0-3FD7-86A568230CB6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DAFEF53-EC6F-7633-BB78-129690CAA439}"/>
                </a:ext>
              </a:extLst>
            </p:cNvPr>
            <p:cNvSpPr txBox="1"/>
            <p:nvPr/>
          </p:nvSpPr>
          <p:spPr>
            <a:xfrm>
              <a:off x="3000908" y="1882447"/>
              <a:ext cx="442750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U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994BEC47-57A7-C340-29E6-938796AC236F}"/>
              </a:ext>
            </a:extLst>
          </p:cNvPr>
          <p:cNvGrpSpPr/>
          <p:nvPr/>
        </p:nvGrpSpPr>
        <p:grpSpPr>
          <a:xfrm>
            <a:off x="3542867" y="1750368"/>
            <a:ext cx="576064" cy="584775"/>
            <a:chOff x="2915816" y="1851670"/>
            <a:chExt cx="576064" cy="584775"/>
          </a:xfrm>
        </p:grpSpPr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16B3476C-DB83-A2C3-F8FD-8B3D91D4754D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37C6A013-8F48-5415-CA1A-20B95420FF60}"/>
                </a:ext>
              </a:extLst>
            </p:cNvPr>
            <p:cNvSpPr txBox="1"/>
            <p:nvPr/>
          </p:nvSpPr>
          <p:spPr>
            <a:xfrm>
              <a:off x="3000908" y="1882447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Ậ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C9B05F1E-3CCC-345C-8D54-92F076CB7A61}"/>
              </a:ext>
            </a:extLst>
          </p:cNvPr>
          <p:cNvGrpSpPr/>
          <p:nvPr/>
        </p:nvGrpSpPr>
        <p:grpSpPr>
          <a:xfrm>
            <a:off x="4239275" y="1571798"/>
            <a:ext cx="576064" cy="584775"/>
            <a:chOff x="2915816" y="1851670"/>
            <a:chExt cx="576064" cy="584775"/>
          </a:xfrm>
        </p:grpSpPr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68CBE14D-9412-62C9-9362-A1FAB8C1A0D9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00A07A84-FA7A-7F3F-7D07-E2910743CFE1}"/>
                </a:ext>
              </a:extLst>
            </p:cNvPr>
            <p:cNvSpPr txBox="1"/>
            <p:nvPr/>
          </p:nvSpPr>
          <p:spPr>
            <a:xfrm>
              <a:off x="3000908" y="1882447"/>
              <a:ext cx="4058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</a:t>
              </a:r>
              <a:endPara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0FA8A75E-D3EE-3B57-0AE0-A3A0B6E45841}"/>
              </a:ext>
            </a:extLst>
          </p:cNvPr>
          <p:cNvGrpSpPr/>
          <p:nvPr/>
        </p:nvGrpSpPr>
        <p:grpSpPr>
          <a:xfrm>
            <a:off x="5313103" y="1768975"/>
            <a:ext cx="576064" cy="584775"/>
            <a:chOff x="2915816" y="1851670"/>
            <a:chExt cx="576064" cy="58477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A9DBA4D8-887A-F37F-2CEE-7A6CC443EDBC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06E6212-252A-7412-45D3-FA064DF8BA83}"/>
                </a:ext>
              </a:extLst>
            </p:cNvPr>
            <p:cNvSpPr txBox="1"/>
            <p:nvPr/>
          </p:nvSpPr>
          <p:spPr>
            <a:xfrm>
              <a:off x="3000908" y="188244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endPara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69B646CA-FF2F-0166-72B1-E17002BEAC2A}"/>
              </a:ext>
            </a:extLst>
          </p:cNvPr>
          <p:cNvGrpSpPr/>
          <p:nvPr/>
        </p:nvGrpSpPr>
        <p:grpSpPr>
          <a:xfrm>
            <a:off x="6007177" y="1890594"/>
            <a:ext cx="576064" cy="584775"/>
            <a:chOff x="2915816" y="1851670"/>
            <a:chExt cx="576064" cy="584775"/>
          </a:xfrm>
        </p:grpSpPr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49129885-525D-D376-574C-DF212C5AE934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3A5A4434-E724-EC59-9490-431C3284A5DD}"/>
                </a:ext>
              </a:extLst>
            </p:cNvPr>
            <p:cNvSpPr txBox="1"/>
            <p:nvPr/>
          </p:nvSpPr>
          <p:spPr>
            <a:xfrm>
              <a:off x="3000908" y="1882447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D08D1E2-02A8-3EB4-EC4A-4653C2A1F5AC}"/>
              </a:ext>
            </a:extLst>
          </p:cNvPr>
          <p:cNvGrpSpPr/>
          <p:nvPr/>
        </p:nvGrpSpPr>
        <p:grpSpPr>
          <a:xfrm>
            <a:off x="6668333" y="1720781"/>
            <a:ext cx="576064" cy="584775"/>
            <a:chOff x="2915816" y="1851670"/>
            <a:chExt cx="576064" cy="584775"/>
          </a:xfrm>
        </p:grpSpPr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7AD04334-CB8E-394A-C3C3-E8EE8B3B96D8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C8496BF-6A30-85DD-B569-6498C388112B}"/>
                </a:ext>
              </a:extLst>
            </p:cNvPr>
            <p:cNvSpPr txBox="1"/>
            <p:nvPr/>
          </p:nvSpPr>
          <p:spPr>
            <a:xfrm>
              <a:off x="2960644" y="1882447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Ơ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58DF737-1634-8C4A-1E73-7B34BA302320}"/>
              </a:ext>
            </a:extLst>
          </p:cNvPr>
          <p:cNvGrpSpPr/>
          <p:nvPr/>
        </p:nvGrpSpPr>
        <p:grpSpPr>
          <a:xfrm>
            <a:off x="7314934" y="1912293"/>
            <a:ext cx="576064" cy="584775"/>
            <a:chOff x="2915816" y="1851670"/>
            <a:chExt cx="576064" cy="58477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389384D2-8144-55C2-B05D-F687BF6F13D7}"/>
                </a:ext>
              </a:extLst>
            </p:cNvPr>
            <p:cNvSpPr/>
            <p:nvPr/>
          </p:nvSpPr>
          <p:spPr>
            <a:xfrm>
              <a:off x="2915816" y="1851670"/>
              <a:ext cx="576064" cy="58477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8F79D9D9-62A8-773C-DB73-121663ACE7CC}"/>
                </a:ext>
              </a:extLst>
            </p:cNvPr>
            <p:cNvSpPr txBox="1"/>
            <p:nvPr/>
          </p:nvSpPr>
          <p:spPr>
            <a:xfrm>
              <a:off x="3064226" y="1882447"/>
              <a:ext cx="304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endPara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24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346E23-2E89-008A-FDDC-103D9E34E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4007" y1="79433" x2="64007" y2="79433"/>
                        <a14:foregroundMark x1="66489" y1="76064" x2="66489" y2="76064"/>
                        <a14:foregroundMark x1="66489" y1="77128" x2="66489" y2="77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3678"/>
            <a:ext cx="3219822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89D4F10-92B3-F8F6-AD6B-C80B38F9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6773" y1="56738" x2="27305" y2="58688"/>
                        <a14:foregroundMark x1="66667" y1="75887" x2="66312" y2="79433"/>
                        <a14:foregroundMark x1="63298" y1="77837" x2="63298" y2="77837"/>
                        <a14:foregroundMark x1="72518" y1="77660" x2="72518" y2="7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23678"/>
            <a:ext cx="3219822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2CAA46B-76CC-28D5-5682-9E65B145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9" b="89894" l="9929" r="91667">
                        <a14:foregroundMark x1="24468" y1="28369" x2="26596" y2="31915"/>
                        <a14:foregroundMark x1="36348" y1="26241" x2="37411" y2="31738"/>
                        <a14:foregroundMark x1="65780" y1="30319" x2="65957" y2="34220"/>
                        <a14:foregroundMark x1="75000" y1="29787" x2="75532" y2="34752"/>
                        <a14:foregroundMark x1="72163" y1="36879" x2="71631" y2="36879"/>
                        <a14:foregroundMark x1="69681" y1="36702" x2="69504" y2="35638"/>
                        <a14:foregroundMark x1="69504" y1="35106" x2="69504" y2="35106"/>
                        <a14:foregroundMark x1="91667" y1="62411" x2="91667" y2="62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13" y="2175706"/>
            <a:ext cx="2715766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tar Cutie Sticker">
            <a:extLst>
              <a:ext uri="{FF2B5EF4-FFF2-40B4-BE49-F238E27FC236}">
                <a16:creationId xmlns:a16="http://schemas.microsoft.com/office/drawing/2014/main" id="{15E5F194-39CF-4C64-5D61-3B6C081A7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4" y="-133851"/>
            <a:ext cx="1266676" cy="12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2F85CE7-2999-CC3D-DE4A-126551B7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84" b="91732" l="6383" r="91844">
                        <a14:foregroundMark x1="51773" y1="6708" x2="52482" y2="6708"/>
                        <a14:foregroundMark x1="56383" y1="6552" x2="56383" y2="6552"/>
                        <a14:foregroundMark x1="48582" y1="28393" x2="52305" y2="36037"/>
                        <a14:foregroundMark x1="63298" y1="24961" x2="68262" y2="32917"/>
                        <a14:foregroundMark x1="58156" y1="51014" x2="60106" y2="57722"/>
                        <a14:foregroundMark x1="58333" y1="59594" x2="57624" y2="65523"/>
                        <a14:foregroundMark x1="54433" y1="51014" x2="59220" y2="56942"/>
                        <a14:foregroundMark x1="62411" y1="50078" x2="60106" y2="56630"/>
                        <a14:foregroundMark x1="6383" y1="45710" x2="6383" y2="45710"/>
                        <a14:foregroundMark x1="90957" y1="83931" x2="90957" y2="83931"/>
                        <a14:foregroundMark x1="91844" y1="88924" x2="91844" y2="88924"/>
                        <a14:foregroundMark x1="83333" y1="90640" x2="60284" y2="91732"/>
                        <a14:foregroundMark x1="60284" y1="91732" x2="56383" y2="90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596" y="172597"/>
            <a:ext cx="1101152" cy="125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67EE62AB-3572-C7DF-2864-7A31DB96422F}"/>
              </a:ext>
            </a:extLst>
          </p:cNvPr>
          <p:cNvGrpSpPr/>
          <p:nvPr/>
        </p:nvGrpSpPr>
        <p:grpSpPr>
          <a:xfrm>
            <a:off x="3399334" y="267494"/>
            <a:ext cx="3719029" cy="952500"/>
            <a:chOff x="3399334" y="267494"/>
            <a:chExt cx="3719029" cy="952500"/>
          </a:xfrm>
        </p:grpSpPr>
        <p:sp>
          <p:nvSpPr>
            <p:cNvPr id="2" name="Bong bóng Lời nói: Hình chữ nhật với Góc Tròn 1">
              <a:extLst>
                <a:ext uri="{FF2B5EF4-FFF2-40B4-BE49-F238E27FC236}">
                  <a16:creationId xmlns:a16="http://schemas.microsoft.com/office/drawing/2014/main" id="{BA46CAE4-42C1-DC28-42D9-57C43C17D385}"/>
                </a:ext>
              </a:extLst>
            </p:cNvPr>
            <p:cNvSpPr/>
            <p:nvPr/>
          </p:nvSpPr>
          <p:spPr>
            <a:xfrm>
              <a:off x="3399334" y="267494"/>
              <a:ext cx="3404914" cy="952500"/>
            </a:xfrm>
            <a:prstGeom prst="wedgeRoundRectCallout">
              <a:avLst>
                <a:gd name="adj1" fmla="val 61411"/>
                <a:gd name="adj2" fmla="val -17500"/>
                <a:gd name="adj3" fmla="val 16667"/>
              </a:avLst>
            </a:prstGeom>
            <a:solidFill>
              <a:srgbClr val="EA9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9D1993FB-09EB-826E-2020-A8F5E28365FC}"/>
                </a:ext>
              </a:extLst>
            </p:cNvPr>
            <p:cNvSpPr txBox="1"/>
            <p:nvPr/>
          </p:nvSpPr>
          <p:spPr>
            <a:xfrm>
              <a:off x="4103762" y="499487"/>
              <a:ext cx="30146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Chó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 hay </a:t>
              </a:r>
              <a:r>
                <a:rPr lang="en-US" sz="2000" dirty="0" err="1">
                  <a:solidFill>
                    <a:schemeClr val="bg1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mèo</a:t>
              </a:r>
              <a:r>
                <a:rPr lang="en-US" sz="2000" dirty="0">
                  <a:solidFill>
                    <a:schemeClr val="bg1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?</a:t>
              </a:r>
              <a:endParaRPr lang="vi-VN" sz="2000" dirty="0">
                <a:solidFill>
                  <a:schemeClr val="bg1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5" name="Bong bóng Lời nói: Hình chữ nhật 4">
            <a:extLst>
              <a:ext uri="{FF2B5EF4-FFF2-40B4-BE49-F238E27FC236}">
                <a16:creationId xmlns:a16="http://schemas.microsoft.com/office/drawing/2014/main" id="{C6135A8F-AB00-BD90-19F2-87546ECA89F4}"/>
              </a:ext>
            </a:extLst>
          </p:cNvPr>
          <p:cNvSpPr/>
          <p:nvPr/>
        </p:nvSpPr>
        <p:spPr>
          <a:xfrm>
            <a:off x="595164" y="1796430"/>
            <a:ext cx="792088" cy="576064"/>
          </a:xfrm>
          <a:prstGeom prst="wedgeRectCallout">
            <a:avLst>
              <a:gd name="adj1" fmla="val -23238"/>
              <a:gd name="adj2" fmla="val 74074"/>
            </a:avLst>
          </a:prstGeom>
          <a:solidFill>
            <a:srgbClr val="64D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Bong bóng Lời nói: Hình chữ nhật 10">
            <a:extLst>
              <a:ext uri="{FF2B5EF4-FFF2-40B4-BE49-F238E27FC236}">
                <a16:creationId xmlns:a16="http://schemas.microsoft.com/office/drawing/2014/main" id="{B6578168-8FA3-5585-7B1B-FB0A2AA41E6F}"/>
              </a:ext>
            </a:extLst>
          </p:cNvPr>
          <p:cNvSpPr/>
          <p:nvPr/>
        </p:nvSpPr>
        <p:spPr>
          <a:xfrm>
            <a:off x="2323356" y="1796430"/>
            <a:ext cx="792088" cy="576064"/>
          </a:xfrm>
          <a:prstGeom prst="wedgeRectCallout">
            <a:avLst>
              <a:gd name="adj1" fmla="val -23238"/>
              <a:gd name="adj2" fmla="val 74074"/>
            </a:avLst>
          </a:prstGeom>
          <a:solidFill>
            <a:srgbClr val="F42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ong bóng Lời nói: Hình chữ nhật 11">
            <a:extLst>
              <a:ext uri="{FF2B5EF4-FFF2-40B4-BE49-F238E27FC236}">
                <a16:creationId xmlns:a16="http://schemas.microsoft.com/office/drawing/2014/main" id="{0B949EC3-CC50-DEBE-98C1-0B927D0F2810}"/>
              </a:ext>
            </a:extLst>
          </p:cNvPr>
          <p:cNvSpPr/>
          <p:nvPr/>
        </p:nvSpPr>
        <p:spPr>
          <a:xfrm>
            <a:off x="3939394" y="1887674"/>
            <a:ext cx="792088" cy="576064"/>
          </a:xfrm>
          <a:prstGeom prst="wedgeRectCallout">
            <a:avLst>
              <a:gd name="adj1" fmla="val -23238"/>
              <a:gd name="adj2" fmla="val 74074"/>
            </a:avLst>
          </a:prstGeom>
          <a:solidFill>
            <a:srgbClr val="29A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Bong bóng Lời nói: Hình chữ nhật 12">
            <a:extLst>
              <a:ext uri="{FF2B5EF4-FFF2-40B4-BE49-F238E27FC236}">
                <a16:creationId xmlns:a16="http://schemas.microsoft.com/office/drawing/2014/main" id="{5120F096-7599-C26C-D516-E70E2A9BBEB7}"/>
              </a:ext>
            </a:extLst>
          </p:cNvPr>
          <p:cNvSpPr/>
          <p:nvPr/>
        </p:nvSpPr>
        <p:spPr>
          <a:xfrm>
            <a:off x="5001512" y="1855309"/>
            <a:ext cx="792088" cy="576064"/>
          </a:xfrm>
          <a:prstGeom prst="wedgeRectCallout">
            <a:avLst>
              <a:gd name="adj1" fmla="val -23238"/>
              <a:gd name="adj2" fmla="val 74074"/>
            </a:avLst>
          </a:prstGeom>
          <a:solidFill>
            <a:srgbClr val="EE3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Bong bóng Lời nói: Hình chữ nhật 13">
            <a:extLst>
              <a:ext uri="{FF2B5EF4-FFF2-40B4-BE49-F238E27FC236}">
                <a16:creationId xmlns:a16="http://schemas.microsoft.com/office/drawing/2014/main" id="{E8A4E7F5-52C7-F301-CA7E-29D31C257A3C}"/>
              </a:ext>
            </a:extLst>
          </p:cNvPr>
          <p:cNvSpPr/>
          <p:nvPr/>
        </p:nvSpPr>
        <p:spPr>
          <a:xfrm>
            <a:off x="6571438" y="1855309"/>
            <a:ext cx="792088" cy="576064"/>
          </a:xfrm>
          <a:prstGeom prst="wedgeRectCallout">
            <a:avLst>
              <a:gd name="adj1" fmla="val -23238"/>
              <a:gd name="adj2" fmla="val 74074"/>
            </a:avLst>
          </a:prstGeom>
          <a:solidFill>
            <a:srgbClr val="FA6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ong bóng Lời nói: Hình chữ nhật 14">
            <a:extLst>
              <a:ext uri="{FF2B5EF4-FFF2-40B4-BE49-F238E27FC236}">
                <a16:creationId xmlns:a16="http://schemas.microsoft.com/office/drawing/2014/main" id="{93A1E34C-C8E0-AA82-77A9-42F033728C19}"/>
              </a:ext>
            </a:extLst>
          </p:cNvPr>
          <p:cNvSpPr/>
          <p:nvPr/>
        </p:nvSpPr>
        <p:spPr>
          <a:xfrm>
            <a:off x="7795323" y="1923678"/>
            <a:ext cx="792088" cy="576064"/>
          </a:xfrm>
          <a:prstGeom prst="wedgeRectCallout">
            <a:avLst>
              <a:gd name="adj1" fmla="val -23238"/>
              <a:gd name="adj2" fmla="val 74074"/>
            </a:avLst>
          </a:prstGeom>
          <a:solidFill>
            <a:srgbClr val="F7B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4170349C-3A38-E162-EAC6-3EEE70CEF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8" y="1691743"/>
            <a:ext cx="840580" cy="84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8A45D80-2FA8-A8CA-5198-D7857550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3964" y1="50888" x2="21302" y2="55917"/>
                        <a14:foregroundMark x1="21006" y1="51183" x2="19231" y2="57692"/>
                        <a14:foregroundMark x1="21006" y1="60355" x2="27811" y2="60355"/>
                        <a14:foregroundMark x1="32840" y1="60651" x2="37574" y2="56805"/>
                        <a14:foregroundMark x1="25444" y1="36982" x2="29882" y2="42308"/>
                        <a14:foregroundMark x1="17751" y1="64497" x2="17751" y2="64497"/>
                        <a14:foregroundMark x1="37870" y1="65089" x2="37870" y2="65089"/>
                        <a14:foregroundMark x1="28107" y1="67160" x2="31065" y2="66568"/>
                        <a14:foregroundMark x1="65089" y1="51775" x2="67456" y2="56213"/>
                        <a14:foregroundMark x1="74260" y1="52071" x2="79882" y2="54734"/>
                        <a14:foregroundMark x1="79882" y1="57988" x2="71893" y2="65976"/>
                        <a14:foregroundMark x1="61834" y1="66864" x2="61834" y2="66864"/>
                        <a14:foregroundMark x1="64793" y1="64793" x2="57101" y2="66568"/>
                        <a14:foregroundMark x1="78994" y1="64497" x2="83136" y2="67456"/>
                        <a14:foregroundMark x1="73077" y1="41716" x2="76331" y2="41420"/>
                        <a14:foregroundMark x1="89941" y1="52959" x2="89941" y2="52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34" y="1626327"/>
            <a:ext cx="903701" cy="90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63B09F9-E2FA-8155-544C-2C7FF58A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98" y="1688714"/>
            <a:ext cx="903701" cy="90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FDCE3B6B-486A-9A3C-166C-A6B2F8A7D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9043" y1="30496" x2="59043" y2="39894"/>
                        <a14:foregroundMark x1="57979" y1="41312" x2="55142" y2="49291"/>
                        <a14:foregroundMark x1="58688" y1="47340" x2="66844" y2="48404"/>
                        <a14:foregroundMark x1="63475" y1="42730" x2="54965" y2="50355"/>
                        <a14:foregroundMark x1="50709" y1="48582" x2="54610" y2="54255"/>
                        <a14:foregroundMark x1="45567" y1="47340" x2="49645" y2="53546"/>
                        <a14:foregroundMark x1="42199" y1="47518" x2="45035" y2="50355"/>
                        <a14:foregroundMark x1="40071" y1="48227" x2="44326" y2="50355"/>
                        <a14:foregroundMark x1="59397" y1="26950" x2="62766" y2="31915"/>
                        <a14:foregroundMark x1="60106" y1="24113" x2="60993" y2="25532"/>
                        <a14:foregroundMark x1="58865" y1="35284" x2="63298" y2="43440"/>
                        <a14:foregroundMark x1="67021" y1="44504" x2="70035" y2="48582"/>
                        <a14:foregroundMark x1="73759" y1="47340" x2="60106" y2="55142"/>
                        <a14:foregroundMark x1="60106" y1="55142" x2="58511" y2="55319"/>
                        <a14:foregroundMark x1="64716" y1="40780" x2="66667" y2="47163"/>
                        <a14:foregroundMark x1="65426" y1="64894" x2="48404" y2="76950"/>
                        <a14:foregroundMark x1="46631" y1="73050" x2="34043" y2="75709"/>
                        <a14:foregroundMark x1="34043" y1="75709" x2="34043" y2="74468"/>
                        <a14:foregroundMark x1="20922" y1="60284" x2="21454" y2="64184"/>
                        <a14:foregroundMark x1="33865" y1="73227" x2="44149" y2="74823"/>
                        <a14:foregroundMark x1="44149" y1="74823" x2="44504" y2="74645"/>
                        <a14:foregroundMark x1="32447" y1="67376" x2="31028" y2="77660"/>
                        <a14:foregroundMark x1="32270" y1="77660" x2="43440" y2="78546"/>
                        <a14:foregroundMark x1="40426" y1="80851" x2="50355" y2="82801"/>
                        <a14:foregroundMark x1="53191" y1="79787" x2="51950" y2="62589"/>
                        <a14:foregroundMark x1="51064" y1="61702" x2="42730" y2="62766"/>
                        <a14:foregroundMark x1="41135" y1="65957" x2="46631" y2="69504"/>
                        <a14:foregroundMark x1="53014" y1="58511" x2="58865" y2="60816"/>
                        <a14:foregroundMark x1="63652" y1="61348" x2="66844" y2="65957"/>
                        <a14:foregroundMark x1="68972" y1="67908" x2="70745" y2="74113"/>
                        <a14:foregroundMark x1="68262" y1="77837" x2="68085" y2="84929"/>
                        <a14:foregroundMark x1="62943" y1="83156" x2="62057" y2="75887"/>
                        <a14:foregroundMark x1="58688" y1="77305" x2="57092" y2="84752"/>
                        <a14:foregroundMark x1="66489" y1="72518" x2="60816" y2="73759"/>
                        <a14:foregroundMark x1="60284" y1="79787" x2="61170" y2="86348"/>
                        <a14:foregroundMark x1="64184" y1="75177" x2="63298" y2="80851"/>
                        <a14:foregroundMark x1="56738" y1="83333" x2="48227" y2="85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81" y="1887672"/>
            <a:ext cx="576065" cy="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30609003-03BD-8CED-9BCE-50EF6778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07" y="1818036"/>
            <a:ext cx="737577" cy="73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A5548DC1-2964-D991-7657-E76722374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29255" y1="15071" x2="36702" y2="30851"/>
                        <a14:foregroundMark x1="38298" y1="26064" x2="45035" y2="30142"/>
                        <a14:foregroundMark x1="46986" y1="20745" x2="45035" y2="28723"/>
                        <a14:foregroundMark x1="51064" y1="27837" x2="48582" y2="36879"/>
                        <a14:foregroundMark x1="40248" y1="34397" x2="37589" y2="45390"/>
                        <a14:foregroundMark x1="29255" y1="35638" x2="30674" y2="45922"/>
                        <a14:foregroundMark x1="31383" y1="47340" x2="44149" y2="53191"/>
                        <a14:foregroundMark x1="44681" y1="46986" x2="53014" y2="57979"/>
                        <a14:foregroundMark x1="56560" y1="39894" x2="49823" y2="48936"/>
                        <a14:foregroundMark x1="55674" y1="59752" x2="63121" y2="65957"/>
                        <a14:foregroundMark x1="39362" y1="63298" x2="41312" y2="72163"/>
                        <a14:foregroundMark x1="45567" y1="65248" x2="46099" y2="72163"/>
                        <a14:foregroundMark x1="53369" y1="76773" x2="56738" y2="80674"/>
                        <a14:foregroundMark x1="68262" y1="80496" x2="71809" y2="81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90" y="1778362"/>
            <a:ext cx="737577" cy="73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Work In Progress Yes Sticker by Demic">
            <a:extLst>
              <a:ext uri="{FF2B5EF4-FFF2-40B4-BE49-F238E27FC236}">
                <a16:creationId xmlns:a16="http://schemas.microsoft.com/office/drawing/2014/main" id="{E940FE65-9ACF-5D40-D77F-B9320E47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90" y="3320881"/>
            <a:ext cx="1403424" cy="14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8" descr="Work In Progress Yes Sticker by Demic">
            <a:extLst>
              <a:ext uri="{FF2B5EF4-FFF2-40B4-BE49-F238E27FC236}">
                <a16:creationId xmlns:a16="http://schemas.microsoft.com/office/drawing/2014/main" id="{21B375B6-33F4-8061-A189-58573B95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03" y="3362370"/>
            <a:ext cx="1403424" cy="14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X No Sticker by Demic">
            <a:extLst>
              <a:ext uri="{FF2B5EF4-FFF2-40B4-BE49-F238E27FC236}">
                <a16:creationId xmlns:a16="http://schemas.microsoft.com/office/drawing/2014/main" id="{D71EC480-BADE-CFA8-7ACB-B2DE5628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94" y="3327700"/>
            <a:ext cx="1125675" cy="11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3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id="{DECE31B7-4B58-4C04-A896-60DDA633D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1" t="41484" r="-400" b="-1683"/>
          <a:stretch/>
        </p:blipFill>
        <p:spPr>
          <a:xfrm>
            <a:off x="4942082" y="2141076"/>
            <a:ext cx="4258256" cy="30935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 b="48599"/>
          <a:stretch/>
        </p:blipFill>
        <p:spPr>
          <a:xfrm>
            <a:off x="0" y="2286"/>
            <a:ext cx="9180512" cy="264147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0EAB4CA-7D7C-4408-A1DA-96E3F29590A5}"/>
              </a:ext>
            </a:extLst>
          </p:cNvPr>
          <p:cNvSpPr txBox="1"/>
          <p:nvPr/>
        </p:nvSpPr>
        <p:spPr>
          <a:xfrm>
            <a:off x="683568" y="699542"/>
            <a:ext cx="5688632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4000" b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1: </a:t>
            </a:r>
            <a:endParaRPr lang="vi-VN" sz="4000" b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3B7E0B-F202-474D-8A32-E8FF68C4AD3B}"/>
              </a:ext>
            </a:extLst>
          </p:cNvPr>
          <p:cNvSpPr txBox="1"/>
          <p:nvPr/>
        </p:nvSpPr>
        <p:spPr>
          <a:xfrm>
            <a:off x="1619672" y="1556265"/>
            <a:ext cx="568863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Thiết</a:t>
            </a:r>
            <a:r>
              <a:rPr lang="en-US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kế</a:t>
            </a:r>
            <a:r>
              <a:rPr lang="en-US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3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20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thích</a:t>
            </a:r>
            <a:endParaRPr lang="vi-VN" sz="320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277ADA-BEF4-4DD1-B752-7AC4FF82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49" b="97312" l="9947" r="89876">
                        <a14:foregroundMark x1="43339" y1="4541" x2="47780" y2="9453"/>
                        <a14:foregroundMark x1="50266" y1="44764" x2="50266" y2="44764"/>
                        <a14:foregroundMark x1="46536" y1="74513" x2="54529" y2="82391"/>
                        <a14:foregroundMark x1="44227" y1="88415" x2="44583" y2="97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637" y="-105496"/>
            <a:ext cx="1491126" cy="28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8D103B87-79F4-493F-9CAC-9DA1C815EC7A}"/>
              </a:ext>
            </a:extLst>
          </p:cNvPr>
          <p:cNvCxnSpPr>
            <a:cxnSpLocks/>
          </p:cNvCxnSpPr>
          <p:nvPr/>
        </p:nvCxnSpPr>
        <p:spPr>
          <a:xfrm>
            <a:off x="7617490" y="1106017"/>
            <a:ext cx="89601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8DCD5ED-21D9-0101-2150-C8305D30F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2751539"/>
            <a:ext cx="4281243" cy="22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55120"/>
            <a:ext cx="5143500" cy="514350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9" y="1520461"/>
            <a:ext cx="2664296" cy="3623039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-90707" y="0"/>
            <a:ext cx="3218636" cy="887729"/>
            <a:chOff x="2699792" y="1191260"/>
            <a:chExt cx="3218636" cy="88772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792" y="1191260"/>
              <a:ext cx="3218636" cy="887729"/>
            </a:xfrm>
            <a:prstGeom prst="rect">
              <a:avLst/>
            </a:prstGeom>
          </p:spPr>
        </p:pic>
        <p:sp>
          <p:nvSpPr>
            <p:cNvPr id="39" name="TextBox 6"/>
            <p:cNvSpPr txBox="1"/>
            <p:nvPr/>
          </p:nvSpPr>
          <p:spPr>
            <a:xfrm>
              <a:off x="3143166" y="1493125"/>
              <a:ext cx="491962" cy="530915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 dirty="0">
                  <a:solidFill>
                    <a:srgbClr val="F6D521"/>
                  </a:solidFill>
                  <a:latin typeface="inpin heiti" charset="-122"/>
                  <a:ea typeface="inpin heiti" charset="-122"/>
                </a:rPr>
                <a:t>01</a:t>
              </a: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02EEFB-B579-4A13-B287-F47E78720E7A}"/>
              </a:ext>
            </a:extLst>
          </p:cNvPr>
          <p:cNvSpPr txBox="1"/>
          <p:nvPr/>
        </p:nvSpPr>
        <p:spPr>
          <a:xfrm>
            <a:off x="866933" y="31873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Hoạt</a:t>
            </a:r>
            <a:r>
              <a:rPr lang="vi-VN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động</a:t>
            </a:r>
            <a:r>
              <a:rPr lang="vi-VN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AD3CEAE-396E-4A16-849B-C89FD59B94CE}"/>
              </a:ext>
            </a:extLst>
          </p:cNvPr>
          <p:cNvSpPr txBox="1"/>
          <p:nvPr/>
        </p:nvSpPr>
        <p:spPr>
          <a:xfrm>
            <a:off x="5580112" y="12756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</a:t>
            </a:r>
            <a:endParaRPr lang="vi-VN" sz="20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610075-AC33-4EA9-8978-353C80B2F28D}"/>
              </a:ext>
            </a:extLst>
          </p:cNvPr>
          <p:cNvSpPr txBox="1"/>
          <p:nvPr/>
        </p:nvSpPr>
        <p:spPr>
          <a:xfrm>
            <a:off x="4572000" y="1995686"/>
            <a:ext cx="3240360" cy="2175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Chuẩn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bị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giấy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loại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hạt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dán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bút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màu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kéo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,..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Tiến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Trao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đổi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ý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tưởng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thiết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kế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Thực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hành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sản</a:t>
            </a:r>
            <a:r>
              <a:rPr lang="vi-V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phẩm</a:t>
            </a:r>
            <a:endParaRPr lang="vi-VN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31590"/>
            <a:ext cx="2509200" cy="321982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04" y="1131590"/>
            <a:ext cx="2509200" cy="3219822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31590"/>
            <a:ext cx="2509200" cy="321982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55" y="10610"/>
            <a:ext cx="3542175" cy="976964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8C92D87-A49A-484E-8398-F88AA04556A6}"/>
              </a:ext>
            </a:extLst>
          </p:cNvPr>
          <p:cNvSpPr txBox="1"/>
          <p:nvPr/>
        </p:nvSpPr>
        <p:spPr>
          <a:xfrm>
            <a:off x="452743" y="39413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số đồ dùng cần thiết</a:t>
            </a:r>
            <a:endParaRPr lang="vi-V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Bạn biết gì về giấy in màu? Giấy in màu có những loại nào?">
            <a:extLst>
              <a:ext uri="{FF2B5EF4-FFF2-40B4-BE49-F238E27FC236}">
                <a16:creationId xmlns:a16="http://schemas.microsoft.com/office/drawing/2014/main" id="{14E6EE7C-13BB-4FF8-BA07-E09BA7F3C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3" b="94879" l="1125" r="92750">
                        <a14:foregroundMark x1="7875" y1="32749" x2="4500" y2="35445"/>
                        <a14:foregroundMark x1="1125" y1="35445" x2="1125" y2="35445"/>
                        <a14:foregroundMark x1="4125" y1="46900" x2="6500" y2="44474"/>
                        <a14:foregroundMark x1="5250" y1="41105" x2="5000" y2="42992"/>
                        <a14:foregroundMark x1="19625" y1="75472" x2="21750" y2="83154"/>
                        <a14:foregroundMark x1="23250" y1="76280" x2="28000" y2="84367"/>
                        <a14:foregroundMark x1="28000" y1="84367" x2="28000" y2="84367"/>
                        <a14:foregroundMark x1="27875" y1="78706" x2="31500" y2="85310"/>
                        <a14:foregroundMark x1="26375" y1="86388" x2="28500" y2="89084"/>
                        <a14:foregroundMark x1="28625" y1="89084" x2="28625" y2="89084"/>
                        <a14:foregroundMark x1="26625" y1="87736" x2="26375" y2="88814"/>
                        <a14:foregroundMark x1="26375" y1="88949" x2="26375" y2="88949"/>
                        <a14:foregroundMark x1="26000" y1="91105" x2="26000" y2="91105"/>
                        <a14:foregroundMark x1="25750" y1="91375" x2="25500" y2="88005"/>
                        <a14:foregroundMark x1="25500" y1="87871" x2="25500" y2="87871"/>
                        <a14:foregroundMark x1="25750" y1="90162" x2="25125" y2="86792"/>
                        <a14:foregroundMark x1="25125" y1="86792" x2="25125" y2="86792"/>
                        <a14:foregroundMark x1="21000" y1="63881" x2="24000" y2="72507"/>
                        <a14:foregroundMark x1="24000" y1="72507" x2="24000" y2="72507"/>
                        <a14:foregroundMark x1="19625" y1="56199" x2="22250" y2="66173"/>
                        <a14:foregroundMark x1="26625" y1="71429" x2="31750" y2="80593"/>
                        <a14:foregroundMark x1="31750" y1="80728" x2="31750" y2="80728"/>
                        <a14:foregroundMark x1="44125" y1="95283" x2="44125" y2="95283"/>
                        <a14:foregroundMark x1="72625" y1="86388" x2="70625" y2="85580"/>
                        <a14:foregroundMark x1="70625" y1="85445" x2="70625" y2="85445"/>
                        <a14:foregroundMark x1="90500" y1="56334" x2="91250" y2="58356"/>
                        <a14:foregroundMark x1="91750" y1="49326" x2="91750" y2="49326"/>
                        <a14:foregroundMark x1="55250" y1="8356" x2="48000" y2="6065"/>
                        <a14:foregroundMark x1="46625" y1="5391" x2="43750" y2="3100"/>
                        <a14:foregroundMark x1="42250" y1="1887" x2="41250" y2="1213"/>
                        <a14:foregroundMark x1="44375" y1="1078" x2="44375" y2="1078"/>
                        <a14:foregroundMark x1="78500" y1="78706" x2="78125" y2="78706"/>
                        <a14:foregroundMark x1="92750" y1="57682" x2="92750" y2="57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667">
            <a:off x="1393997" y="2526701"/>
            <a:ext cx="1664405" cy="15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BB4C996-C54E-4D5A-AB38-9AF345E0C98D}"/>
              </a:ext>
            </a:extLst>
          </p:cNvPr>
          <p:cNvSpPr txBox="1"/>
          <p:nvPr/>
        </p:nvSpPr>
        <p:spPr>
          <a:xfrm>
            <a:off x="1559563" y="40643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Giấy màu</a:t>
            </a:r>
            <a:endParaRPr lang="vi-V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CE04B17D-751D-4424-A0CA-5A705AD5E95B}"/>
              </a:ext>
            </a:extLst>
          </p:cNvPr>
          <p:cNvSpPr txBox="1"/>
          <p:nvPr/>
        </p:nvSpPr>
        <p:spPr>
          <a:xfrm>
            <a:off x="4309216" y="40643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Bút màu</a:t>
            </a:r>
            <a:endParaRPr lang="vi-V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51850BC-9504-4027-80AD-8B4F71A784E7}"/>
              </a:ext>
            </a:extLst>
          </p:cNvPr>
          <p:cNvSpPr txBox="1"/>
          <p:nvPr/>
        </p:nvSpPr>
        <p:spPr>
          <a:xfrm>
            <a:off x="6715350" y="406436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 dán, kéo</a:t>
            </a:r>
            <a:endParaRPr lang="vi-VN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út sáp màu bộ 12 màu">
            <a:extLst>
              <a:ext uri="{FF2B5EF4-FFF2-40B4-BE49-F238E27FC236}">
                <a16:creationId xmlns:a16="http://schemas.microsoft.com/office/drawing/2014/main" id="{69316001-5B88-4F86-B2EC-238C65CA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4722" y1="46806" x2="78889" y2="55833"/>
                        <a14:foregroundMark x1="12778" y1="66667" x2="13333" y2="7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872" y="2387664"/>
            <a:ext cx="1563638" cy="15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éo thủ công 902 | Shopee Việt Nam">
            <a:extLst>
              <a:ext uri="{FF2B5EF4-FFF2-40B4-BE49-F238E27FC236}">
                <a16:creationId xmlns:a16="http://schemas.microsoft.com/office/drawing/2014/main" id="{0E5404F1-BA9D-43BF-8A11-6027BEB2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50" r="92656">
                        <a14:foregroundMark x1="8750" y1="54063" x2="8750" y2="54063"/>
                        <a14:foregroundMark x1="88438" y1="36719" x2="88438" y2="36719"/>
                        <a14:foregroundMark x1="92656" y1="42656" x2="92656" y2="42656"/>
                        <a14:foregroundMark x1="10000" y1="54531" x2="10000" y2="54531"/>
                        <a14:backgroundMark x1="38750" y1="46250" x2="37656" y2="49375"/>
                        <a14:backgroundMark x1="52812" y1="47031" x2="54219" y2="54531"/>
                        <a14:backgroundMark x1="44531" y1="57813" x2="44531" y2="57813"/>
                        <a14:backgroundMark x1="44219" y1="57031" x2="44219" y2="58750"/>
                        <a14:backgroundMark x1="25000" y1="52188" x2="23906" y2="54375"/>
                        <a14:backgroundMark x1="15469" y1="54063" x2="13438" y2="5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292" y="2270227"/>
            <a:ext cx="1491630" cy="14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ồ khô Staedtler 35g Công ty TNHH đầu tư và thương mại Minh Nam">
            <a:extLst>
              <a:ext uri="{FF2B5EF4-FFF2-40B4-BE49-F238E27FC236}">
                <a16:creationId xmlns:a16="http://schemas.microsoft.com/office/drawing/2014/main" id="{3028727B-0646-42AE-A169-F83067B46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10" y="2493405"/>
            <a:ext cx="1436564" cy="161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B8A8CC5-293C-4B56-8607-92B22E1DAB1A}"/>
              </a:ext>
            </a:extLst>
          </p:cNvPr>
          <p:cNvSpPr txBox="1"/>
          <p:nvPr/>
        </p:nvSpPr>
        <p:spPr>
          <a:xfrm>
            <a:off x="0" y="843558"/>
            <a:ext cx="914400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66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endParaRPr lang="vi-VN" sz="3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B5B68F8-AF67-4663-A377-47D0CB37DE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94513"/>
            <a:ext cx="2033423" cy="17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3792</TotalTime>
  <Words>265</Words>
  <Application>Microsoft Office PowerPoint</Application>
  <PresentationFormat>On-screen Show (16:9)</PresentationFormat>
  <Paragraphs>53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 Light</vt:lpstr>
      <vt:lpstr>Arial</vt:lpstr>
      <vt:lpstr>Arial-Rounded</vt:lpstr>
      <vt:lpstr>AvantGarde</vt:lpstr>
      <vt:lpstr>Calibri</vt:lpstr>
      <vt:lpstr>inpin heiti</vt:lpstr>
      <vt:lpstr>Times New Roman</vt:lpstr>
      <vt:lpstr>Wingdings</vt:lpstr>
      <vt:lpstr>第一PPT，www.1ppt.com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Nga Nguyễn - 0964298488</dc:creator>
  <cp:keywords>Nga Nguyễn - 0964298488</cp:keywords>
  <cp:lastModifiedBy>Hà Nguyễn Thị Thu</cp:lastModifiedBy>
  <cp:revision>260</cp:revision>
  <dcterms:created xsi:type="dcterms:W3CDTF">2015-12-11T17:46:17Z</dcterms:created>
  <dcterms:modified xsi:type="dcterms:W3CDTF">2022-10-23T10:10:40Z</dcterms:modified>
</cp:coreProperties>
</file>