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1" r:id="rId1"/>
    <p:sldMasterId id="2147483655" r:id="rId2"/>
  </p:sldMasterIdLst>
  <p:notesMasterIdLst>
    <p:notesMasterId r:id="rId20"/>
  </p:notesMasterIdLst>
  <p:sldIdLst>
    <p:sldId id="314" r:id="rId3"/>
    <p:sldId id="286" r:id="rId4"/>
    <p:sldId id="448" r:id="rId5"/>
    <p:sldId id="315" r:id="rId6"/>
    <p:sldId id="449" r:id="rId7"/>
    <p:sldId id="450" r:id="rId8"/>
    <p:sldId id="451" r:id="rId9"/>
    <p:sldId id="452" r:id="rId10"/>
    <p:sldId id="453" r:id="rId11"/>
    <p:sldId id="454" r:id="rId12"/>
    <p:sldId id="455" r:id="rId13"/>
    <p:sldId id="456" r:id="rId14"/>
    <p:sldId id="457" r:id="rId15"/>
    <p:sldId id="284" r:id="rId16"/>
    <p:sldId id="305" r:id="rId17"/>
    <p:sldId id="458" r:id="rId18"/>
    <p:sldId id="304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等线 Light" panose="02010600030101010101" pitchFamily="2" charset="-122"/>
      <p:regular r:id="rId22"/>
    </p:embeddedFont>
    <p:embeddedFont>
      <p:font typeface="Arial-Rounded" panose="020B0500000000000000" charset="0"/>
      <p:regular r:id="rId23"/>
    </p:embeddedFont>
    <p:embeddedFont>
      <p:font typeface="AvantGarde" panose="00000400000000000000" charset="0"/>
      <p:regular r:id="rId24"/>
    </p:embeddedFont>
    <p:embeddedFont>
      <p:font typeface="SVN-Anastasia" panose="020B0604020202020204" charset="0"/>
      <p:regular r:id="rId25"/>
    </p:embeddedFont>
    <p:embeddedFont>
      <p:font typeface="SVN-Kitten" charset="0"/>
      <p:regular r:id="rId26"/>
    </p:embeddedFont>
    <p:embeddedFont>
      <p:font typeface="SVN-Poky's" panose="020B0604020202020204" charset="0"/>
      <p:regular r:id="rId27"/>
    </p:embeddedFont>
    <p:embeddedFont>
      <p:font typeface="SVN-Ziclets" panose="020B0604020202020204" charset="0"/>
      <p:regular r:id="rId28"/>
    </p:embeddedFont>
  </p:embeddedFontLst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81A"/>
    <a:srgbClr val="CDBF97"/>
    <a:srgbClr val="8D7545"/>
    <a:srgbClr val="ECE8E5"/>
    <a:srgbClr val="E4CBCB"/>
    <a:srgbClr val="A88755"/>
    <a:srgbClr val="1F2020"/>
    <a:srgbClr val="263B45"/>
    <a:srgbClr val="193B3C"/>
    <a:srgbClr val="4E6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Vân" userId="6162bc96550ca6c0" providerId="LiveId" clId="{51B64BA6-602B-46F2-AC65-A617F70DEA17}"/>
    <pc:docChg chg="undo custSel addSld delSld modSld sldOrd">
      <pc:chgData name="Phạm Vân" userId="6162bc96550ca6c0" providerId="LiveId" clId="{51B64BA6-602B-46F2-AC65-A617F70DEA17}" dt="2022-09-04T06:45:06.523" v="536"/>
      <pc:docMkLst>
        <pc:docMk/>
      </pc:docMkLst>
      <pc:sldChg chg="delSp add del mod delAnim modAnim">
        <pc:chgData name="Phạm Vân" userId="6162bc96550ca6c0" providerId="LiveId" clId="{51B64BA6-602B-46F2-AC65-A617F70DEA17}" dt="2022-09-04T06:18:47.570" v="70" actId="47"/>
        <pc:sldMkLst>
          <pc:docMk/>
          <pc:sldMk cId="3005404960" sldId="256"/>
        </pc:sldMkLst>
        <pc:spChg chg="del">
          <ac:chgData name="Phạm Vân" userId="6162bc96550ca6c0" providerId="LiveId" clId="{51B64BA6-602B-46F2-AC65-A617F70DEA17}" dt="2022-09-04T06:03:27.313" v="1" actId="21"/>
          <ac:spMkLst>
            <pc:docMk/>
            <pc:sldMk cId="3005404960" sldId="256"/>
            <ac:spMk id="127" creationId="{C0133C3E-8BAD-4298-8C02-FBDF21771DA0}"/>
          </ac:spMkLst>
        </pc:spChg>
        <pc:spChg chg="del">
          <ac:chgData name="Phạm Vân" userId="6162bc96550ca6c0" providerId="LiveId" clId="{51B64BA6-602B-46F2-AC65-A617F70DEA17}" dt="2022-09-04T06:06:54.302" v="32" actId="21"/>
          <ac:spMkLst>
            <pc:docMk/>
            <pc:sldMk cId="3005404960" sldId="256"/>
            <ac:spMk id="131" creationId="{400EDF76-B1D4-450D-B5F1-8592607BD514}"/>
          </ac:spMkLst>
        </pc:spChg>
        <pc:spChg chg="del">
          <ac:chgData name="Phạm Vân" userId="6162bc96550ca6c0" providerId="LiveId" clId="{51B64BA6-602B-46F2-AC65-A617F70DEA17}" dt="2022-09-04T06:17:57.519" v="36" actId="21"/>
          <ac:spMkLst>
            <pc:docMk/>
            <pc:sldMk cId="3005404960" sldId="256"/>
            <ac:spMk id="132" creationId="{900FFF7C-5915-4088-8511-F5C8F7011ABE}"/>
          </ac:spMkLst>
        </pc:spChg>
        <pc:picChg chg="del">
          <ac:chgData name="Phạm Vân" userId="6162bc96550ca6c0" providerId="LiveId" clId="{51B64BA6-602B-46F2-AC65-A617F70DEA17}" dt="2022-09-04T06:18:41.858" v="67" actId="21"/>
          <ac:picMkLst>
            <pc:docMk/>
            <pc:sldMk cId="3005404960" sldId="256"/>
            <ac:picMk id="133" creationId="{0BE03445-9FC9-4D2C-9597-57FA9263B52B}"/>
          </ac:picMkLst>
        </pc:picChg>
      </pc:sldChg>
      <pc:sldChg chg="delSp add del mod setBg delAnim modAnim">
        <pc:chgData name="Phạm Vân" userId="6162bc96550ca6c0" providerId="LiveId" clId="{51B64BA6-602B-46F2-AC65-A617F70DEA17}" dt="2022-09-04T06:19:54.809" v="84" actId="47"/>
        <pc:sldMkLst>
          <pc:docMk/>
          <pc:sldMk cId="4158633424" sldId="257"/>
        </pc:sldMkLst>
        <pc:spChg chg="del">
          <ac:chgData name="Phạm Vân" userId="6162bc96550ca6c0" providerId="LiveId" clId="{51B64BA6-602B-46F2-AC65-A617F70DEA17}" dt="2022-09-04T06:19:12.760" v="74" actId="21"/>
          <ac:spMkLst>
            <pc:docMk/>
            <pc:sldMk cId="4158633424" sldId="257"/>
            <ac:spMk id="13" creationId="{F6EFDE44-4521-4D7D-AC1F-980E167A14A3}"/>
          </ac:spMkLst>
        </pc:spChg>
        <pc:picChg chg="del">
          <ac:chgData name="Phạm Vân" userId="6162bc96550ca6c0" providerId="LiveId" clId="{51B64BA6-602B-46F2-AC65-A617F70DEA17}" dt="2022-09-04T06:19:24.317" v="78" actId="21"/>
          <ac:picMkLst>
            <pc:docMk/>
            <pc:sldMk cId="4158633424" sldId="257"/>
            <ac:picMk id="14" creationId="{E37F5C53-04F5-4CB8-8FFF-5017A72A4112}"/>
          </ac:picMkLst>
        </pc:picChg>
      </pc:sldChg>
      <pc:sldChg chg="delSp add del mod">
        <pc:chgData name="Phạm Vân" userId="6162bc96550ca6c0" providerId="LiveId" clId="{51B64BA6-602B-46F2-AC65-A617F70DEA17}" dt="2022-09-04T06:44:44.545" v="527" actId="47"/>
        <pc:sldMkLst>
          <pc:docMk/>
          <pc:sldMk cId="3620373615" sldId="258"/>
        </pc:sldMkLst>
        <pc:spChg chg="del">
          <ac:chgData name="Phạm Vân" userId="6162bc96550ca6c0" providerId="LiveId" clId="{51B64BA6-602B-46F2-AC65-A617F70DEA17}" dt="2022-09-04T06:33:40.471" v="143" actId="21"/>
          <ac:spMkLst>
            <pc:docMk/>
            <pc:sldMk cId="3620373615" sldId="258"/>
            <ac:spMk id="38" creationId="{AF86BE42-15C4-4150-A18D-AA1BD750E914}"/>
          </ac:spMkLst>
        </pc:spChg>
        <pc:spChg chg="del">
          <ac:chgData name="Phạm Vân" userId="6162bc96550ca6c0" providerId="LiveId" clId="{51B64BA6-602B-46F2-AC65-A617F70DEA17}" dt="2022-09-04T06:33:40.471" v="143" actId="21"/>
          <ac:spMkLst>
            <pc:docMk/>
            <pc:sldMk cId="3620373615" sldId="258"/>
            <ac:spMk id="39" creationId="{CEDA9DEE-F866-4FEA-BEF9-4D4D9352F4FC}"/>
          </ac:spMkLst>
        </pc:spChg>
      </pc:sldChg>
      <pc:sldChg chg="delSp add del ord">
        <pc:chgData name="Phạm Vân" userId="6162bc96550ca6c0" providerId="LiveId" clId="{51B64BA6-602B-46F2-AC65-A617F70DEA17}" dt="2022-09-04T06:37:03.235" v="213" actId="47"/>
        <pc:sldMkLst>
          <pc:docMk/>
          <pc:sldMk cId="281429181" sldId="260"/>
        </pc:sldMkLst>
        <pc:spChg chg="del">
          <ac:chgData name="Phạm Vân" userId="6162bc96550ca6c0" providerId="LiveId" clId="{51B64BA6-602B-46F2-AC65-A617F70DEA17}" dt="2022-09-04T06:36:13.262" v="198" actId="21"/>
          <ac:spMkLst>
            <pc:docMk/>
            <pc:sldMk cId="281429181" sldId="260"/>
            <ac:spMk id="33" creationId="{67618FD1-A033-4A09-88DC-36DD5E31765E}"/>
          </ac:spMkLst>
        </pc:spChg>
        <pc:spChg chg="del">
          <ac:chgData name="Phạm Vân" userId="6162bc96550ca6c0" providerId="LiveId" clId="{51B64BA6-602B-46F2-AC65-A617F70DEA17}" dt="2022-09-04T06:36:13.262" v="198" actId="21"/>
          <ac:spMkLst>
            <pc:docMk/>
            <pc:sldMk cId="281429181" sldId="260"/>
            <ac:spMk id="34" creationId="{6A6BA14A-E46F-4464-9289-CA3D6C8E9F12}"/>
          </ac:spMkLst>
        </pc:spChg>
        <pc:picChg chg="del">
          <ac:chgData name="Phạm Vân" userId="6162bc96550ca6c0" providerId="LiveId" clId="{51B64BA6-602B-46F2-AC65-A617F70DEA17}" dt="2022-09-04T06:36:13.262" v="198" actId="21"/>
          <ac:picMkLst>
            <pc:docMk/>
            <pc:sldMk cId="281429181" sldId="260"/>
            <ac:picMk id="8196" creationId="{8F245903-C3D3-4721-8702-DA1B6B361FFA}"/>
          </ac:picMkLst>
        </pc:picChg>
        <pc:picChg chg="del">
          <ac:chgData name="Phạm Vân" userId="6162bc96550ca6c0" providerId="LiveId" clId="{51B64BA6-602B-46F2-AC65-A617F70DEA17}" dt="2022-09-04T06:36:13.262" v="198" actId="21"/>
          <ac:picMkLst>
            <pc:docMk/>
            <pc:sldMk cId="281429181" sldId="260"/>
            <ac:picMk id="8198" creationId="{C2BD26BA-48E0-40A7-8FDE-F1C295BCF2FC}"/>
          </ac:picMkLst>
        </pc:picChg>
      </pc:sldChg>
      <pc:sldChg chg="add del">
        <pc:chgData name="Phạm Vân" userId="6162bc96550ca6c0" providerId="LiveId" clId="{51B64BA6-602B-46F2-AC65-A617F70DEA17}" dt="2022-09-04T06:31:27.544" v="106"/>
        <pc:sldMkLst>
          <pc:docMk/>
          <pc:sldMk cId="954960705" sldId="261"/>
        </pc:sldMkLst>
      </pc:sldChg>
      <pc:sldChg chg="delSp add del mod">
        <pc:chgData name="Phạm Vân" userId="6162bc96550ca6c0" providerId="LiveId" clId="{51B64BA6-602B-46F2-AC65-A617F70DEA17}" dt="2022-09-04T06:33:23.835" v="138" actId="47"/>
        <pc:sldMkLst>
          <pc:docMk/>
          <pc:sldMk cId="2598570619" sldId="261"/>
        </pc:sldMkLst>
        <pc:spChg chg="del">
          <ac:chgData name="Phạm Vân" userId="6162bc96550ca6c0" providerId="LiveId" clId="{51B64BA6-602B-46F2-AC65-A617F70DEA17}" dt="2022-09-04T06:31:38.742" v="110" actId="21"/>
          <ac:spMkLst>
            <pc:docMk/>
            <pc:sldMk cId="2598570619" sldId="261"/>
            <ac:spMk id="48" creationId="{2801C31F-02F8-4685-91B9-F1C5A4C475C3}"/>
          </ac:spMkLst>
        </pc:spChg>
        <pc:spChg chg="del">
          <ac:chgData name="Phạm Vân" userId="6162bc96550ca6c0" providerId="LiveId" clId="{51B64BA6-602B-46F2-AC65-A617F70DEA17}" dt="2022-09-04T06:32:17.120" v="119" actId="21"/>
          <ac:spMkLst>
            <pc:docMk/>
            <pc:sldMk cId="2598570619" sldId="261"/>
            <ac:spMk id="49" creationId="{39388EE4-5908-4A32-9155-084C48FCE42A}"/>
          </ac:spMkLst>
        </pc:spChg>
        <pc:grpChg chg="del">
          <ac:chgData name="Phạm Vân" userId="6162bc96550ca6c0" providerId="LiveId" clId="{51B64BA6-602B-46F2-AC65-A617F70DEA17}" dt="2022-09-04T06:33:16.298" v="135" actId="21"/>
          <ac:grpSpMkLst>
            <pc:docMk/>
            <pc:sldMk cId="2598570619" sldId="261"/>
            <ac:grpSpMk id="398" creationId="{00000000-0000-0000-0000-000000000000}"/>
          </ac:grpSpMkLst>
        </pc:grpChg>
        <pc:grpChg chg="del">
          <ac:chgData name="Phạm Vân" userId="6162bc96550ca6c0" providerId="LiveId" clId="{51B64BA6-602B-46F2-AC65-A617F70DEA17}" dt="2022-09-04T06:33:06.753" v="132" actId="21"/>
          <ac:grpSpMkLst>
            <pc:docMk/>
            <pc:sldMk cId="2598570619" sldId="261"/>
            <ac:grpSpMk id="415" creationId="{00000000-0000-0000-0000-000000000000}"/>
          </ac:grpSpMkLst>
        </pc:grpChg>
      </pc:sldChg>
      <pc:sldChg chg="delSp add del mod">
        <pc:chgData name="Phạm Vân" userId="6162bc96550ca6c0" providerId="LiveId" clId="{51B64BA6-602B-46F2-AC65-A617F70DEA17}" dt="2022-09-04T06:43:47.873" v="510" actId="47"/>
        <pc:sldMkLst>
          <pc:docMk/>
          <pc:sldMk cId="729622142" sldId="263"/>
        </pc:sldMkLst>
        <pc:spChg chg="del">
          <ac:chgData name="Phạm Vân" userId="6162bc96550ca6c0" providerId="LiveId" clId="{51B64BA6-602B-46F2-AC65-A617F70DEA17}" dt="2022-09-04T06:39:20.333" v="240" actId="21"/>
          <ac:spMkLst>
            <pc:docMk/>
            <pc:sldMk cId="729622142" sldId="263"/>
            <ac:spMk id="59" creationId="{5B2ACBAB-4E20-478E-B931-37EAD8646625}"/>
          </ac:spMkLst>
        </pc:spChg>
        <pc:picChg chg="del">
          <ac:chgData name="Phạm Vân" userId="6162bc96550ca6c0" providerId="LiveId" clId="{51B64BA6-602B-46F2-AC65-A617F70DEA17}" dt="2022-09-04T06:39:20.333" v="240" actId="21"/>
          <ac:picMkLst>
            <pc:docMk/>
            <pc:sldMk cId="729622142" sldId="263"/>
            <ac:picMk id="57" creationId="{39C7BAEB-C17C-4776-8C29-77765C20B204}"/>
          </ac:picMkLst>
        </pc:picChg>
        <pc:picChg chg="del">
          <ac:chgData name="Phạm Vân" userId="6162bc96550ca6c0" providerId="LiveId" clId="{51B64BA6-602B-46F2-AC65-A617F70DEA17}" dt="2022-09-04T06:39:20.333" v="240" actId="21"/>
          <ac:picMkLst>
            <pc:docMk/>
            <pc:sldMk cId="729622142" sldId="263"/>
            <ac:picMk id="58" creationId="{0C650E99-F5D2-4BD6-9F58-B87FD1620A2C}"/>
          </ac:picMkLst>
        </pc:picChg>
      </pc:sldChg>
      <pc:sldChg chg="delSp add del mod">
        <pc:chgData name="Phạm Vân" userId="6162bc96550ca6c0" providerId="LiveId" clId="{51B64BA6-602B-46F2-AC65-A617F70DEA17}" dt="2022-09-04T06:35:30.244" v="179" actId="47"/>
        <pc:sldMkLst>
          <pc:docMk/>
          <pc:sldMk cId="2738585255" sldId="272"/>
        </pc:sldMkLst>
        <pc:spChg chg="del">
          <ac:chgData name="Phạm Vân" userId="6162bc96550ca6c0" providerId="LiveId" clId="{51B64BA6-602B-46F2-AC65-A617F70DEA17}" dt="2022-09-04T06:34:24.340" v="154" actId="21"/>
          <ac:spMkLst>
            <pc:docMk/>
            <pc:sldMk cId="2738585255" sldId="272"/>
            <ac:spMk id="55" creationId="{F3E8866E-514D-45A4-811A-2B415EF20990}"/>
          </ac:spMkLst>
        </pc:spChg>
        <pc:spChg chg="del">
          <ac:chgData name="Phạm Vân" userId="6162bc96550ca6c0" providerId="LiveId" clId="{51B64BA6-602B-46F2-AC65-A617F70DEA17}" dt="2022-09-04T06:34:45.538" v="162" actId="21"/>
          <ac:spMkLst>
            <pc:docMk/>
            <pc:sldMk cId="2738585255" sldId="272"/>
            <ac:spMk id="56" creationId="{9F9EEFAC-E93B-447D-940F-0ABAA9CCF200}"/>
          </ac:spMkLst>
        </pc:spChg>
        <pc:picChg chg="del">
          <ac:chgData name="Phạm Vân" userId="6162bc96550ca6c0" providerId="LiveId" clId="{51B64BA6-602B-46F2-AC65-A617F70DEA17}" dt="2022-09-04T06:35:19.761" v="175" actId="21"/>
          <ac:picMkLst>
            <pc:docMk/>
            <pc:sldMk cId="2738585255" sldId="272"/>
            <ac:picMk id="54" creationId="{E2594BB0-754C-45CD-88A0-060E1D2296E9}"/>
          </ac:picMkLst>
        </pc:picChg>
        <pc:picChg chg="del">
          <ac:chgData name="Phạm Vân" userId="6162bc96550ca6c0" providerId="LiveId" clId="{51B64BA6-602B-46F2-AC65-A617F70DEA17}" dt="2022-09-04T06:35:09.531" v="171" actId="21"/>
          <ac:picMkLst>
            <pc:docMk/>
            <pc:sldMk cId="2738585255" sldId="272"/>
            <ac:picMk id="2050" creationId="{45252316-DEFE-4BFB-98CF-19D963CE7C21}"/>
          </ac:picMkLst>
        </pc:picChg>
      </pc:sldChg>
      <pc:sldChg chg="addSp delSp modSp mod ord delAnim modAnim">
        <pc:chgData name="Phạm Vân" userId="6162bc96550ca6c0" providerId="LiveId" clId="{51B64BA6-602B-46F2-AC65-A617F70DEA17}" dt="2022-09-04T06:32:12.297" v="118" actId="1076"/>
        <pc:sldMkLst>
          <pc:docMk/>
          <pc:sldMk cId="4154424993" sldId="284"/>
        </pc:sldMkLst>
        <pc:spChg chg="del">
          <ac:chgData name="Phạm Vân" userId="6162bc96550ca6c0" providerId="LiveId" clId="{51B64BA6-602B-46F2-AC65-A617F70DEA17}" dt="2022-09-04T06:19:15.651" v="75" actId="478"/>
          <ac:spMkLst>
            <pc:docMk/>
            <pc:sldMk cId="4154424993" sldId="284"/>
            <ac:spMk id="4" creationId="{EE81D5F4-41F9-4849-AEDA-3F6F260AAA6E}"/>
          </ac:spMkLst>
        </pc:spChg>
        <pc:spChg chg="add mod">
          <ac:chgData name="Phạm Vân" userId="6162bc96550ca6c0" providerId="LiveId" clId="{51B64BA6-602B-46F2-AC65-A617F70DEA17}" dt="2022-09-04T06:19:39.182" v="81" actId="1076"/>
          <ac:spMkLst>
            <pc:docMk/>
            <pc:sldMk cId="4154424993" sldId="284"/>
            <ac:spMk id="5" creationId="{5AE2B890-55AB-BED4-5EFC-BBEEB1F78152}"/>
          </ac:spMkLst>
        </pc:spChg>
        <pc:picChg chg="add del mod">
          <ac:chgData name="Phạm Vân" userId="6162bc96550ca6c0" providerId="LiveId" clId="{51B64BA6-602B-46F2-AC65-A617F70DEA17}" dt="2022-09-04T06:23:08.413" v="86" actId="478"/>
          <ac:picMkLst>
            <pc:docMk/>
            <pc:sldMk cId="4154424993" sldId="284"/>
            <ac:picMk id="2" creationId="{514078A7-FBF5-45BB-52E7-0661C71A0530}"/>
          </ac:picMkLst>
        </pc:picChg>
        <pc:picChg chg="add del mod">
          <ac:chgData name="Phạm Vân" userId="6162bc96550ca6c0" providerId="LiveId" clId="{51B64BA6-602B-46F2-AC65-A617F70DEA17}" dt="2022-09-04T06:19:50.615" v="83" actId="478"/>
          <ac:picMkLst>
            <pc:docMk/>
            <pc:sldMk cId="4154424993" sldId="284"/>
            <ac:picMk id="6" creationId="{B6F240B6-C670-85F2-68EA-7F9986A3886C}"/>
          </ac:picMkLst>
        </pc:picChg>
        <pc:picChg chg="add mod">
          <ac:chgData name="Phạm Vân" userId="6162bc96550ca6c0" providerId="LiveId" clId="{51B64BA6-602B-46F2-AC65-A617F70DEA17}" dt="2022-09-04T06:32:12.297" v="118" actId="1076"/>
          <ac:picMkLst>
            <pc:docMk/>
            <pc:sldMk cId="4154424993" sldId="284"/>
            <ac:picMk id="7" creationId="{B746DD02-58EC-1368-AC09-0EC9B30B95FC}"/>
          </ac:picMkLst>
        </pc:picChg>
      </pc:sldChg>
      <pc:sldChg chg="addSp delSp modSp mod delAnim">
        <pc:chgData name="Phạm Vân" userId="6162bc96550ca6c0" providerId="LiveId" clId="{51B64BA6-602B-46F2-AC65-A617F70DEA17}" dt="2022-09-04T06:34:02.176" v="149" actId="1076"/>
        <pc:sldMkLst>
          <pc:docMk/>
          <pc:sldMk cId="3785627485" sldId="285"/>
        </pc:sldMkLst>
        <pc:spChg chg="del">
          <ac:chgData name="Phạm Vân" userId="6162bc96550ca6c0" providerId="LiveId" clId="{51B64BA6-602B-46F2-AC65-A617F70DEA17}" dt="2022-09-04T06:33:32.298" v="140" actId="478"/>
          <ac:spMkLst>
            <pc:docMk/>
            <pc:sldMk cId="3785627485" sldId="285"/>
            <ac:spMk id="4" creationId="{F98D15A7-2C06-4E50-8AE5-FDF5D7B1ECD8}"/>
          </ac:spMkLst>
        </pc:spChg>
        <pc:spChg chg="del">
          <ac:chgData name="Phạm Vân" userId="6162bc96550ca6c0" providerId="LiveId" clId="{51B64BA6-602B-46F2-AC65-A617F70DEA17}" dt="2022-09-04T06:33:30.295" v="139" actId="478"/>
          <ac:spMkLst>
            <pc:docMk/>
            <pc:sldMk cId="3785627485" sldId="285"/>
            <ac:spMk id="5" creationId="{FED906E5-4079-45D6-88BA-16874644C7F0}"/>
          </ac:spMkLst>
        </pc:spChg>
        <pc:spChg chg="del">
          <ac:chgData name="Phạm Vân" userId="6162bc96550ca6c0" providerId="LiveId" clId="{51B64BA6-602B-46F2-AC65-A617F70DEA17}" dt="2022-09-04T06:33:34.226" v="141" actId="478"/>
          <ac:spMkLst>
            <pc:docMk/>
            <pc:sldMk cId="3785627485" sldId="285"/>
            <ac:spMk id="6" creationId="{79EAFCCE-7133-4DEE-A311-4E431EA57A44}"/>
          </ac:spMkLst>
        </pc:spChg>
        <pc:spChg chg="del">
          <ac:chgData name="Phạm Vân" userId="6162bc96550ca6c0" providerId="LiveId" clId="{51B64BA6-602B-46F2-AC65-A617F70DEA17}" dt="2022-09-04T06:33:35.668" v="142" actId="478"/>
          <ac:spMkLst>
            <pc:docMk/>
            <pc:sldMk cId="3785627485" sldId="285"/>
            <ac:spMk id="7" creationId="{1E2AFE7A-A615-4831-AC26-C8436365A0D3}"/>
          </ac:spMkLst>
        </pc:spChg>
        <pc:spChg chg="add mod">
          <ac:chgData name="Phạm Vân" userId="6162bc96550ca6c0" providerId="LiveId" clId="{51B64BA6-602B-46F2-AC65-A617F70DEA17}" dt="2022-09-04T06:33:54.792" v="147" actId="1076"/>
          <ac:spMkLst>
            <pc:docMk/>
            <pc:sldMk cId="3785627485" sldId="285"/>
            <ac:spMk id="8" creationId="{AA8CADAC-8178-8C57-2910-4189A55FD70A}"/>
          </ac:spMkLst>
        </pc:spChg>
        <pc:spChg chg="add mod">
          <ac:chgData name="Phạm Vân" userId="6162bc96550ca6c0" providerId="LiveId" clId="{51B64BA6-602B-46F2-AC65-A617F70DEA17}" dt="2022-09-04T06:33:59.921" v="148" actId="1076"/>
          <ac:spMkLst>
            <pc:docMk/>
            <pc:sldMk cId="3785627485" sldId="285"/>
            <ac:spMk id="9" creationId="{27594B3E-05C9-8B80-74D7-D56B27CC04E3}"/>
          </ac:spMkLst>
        </pc:spChg>
        <pc:picChg chg="mod">
          <ac:chgData name="Phạm Vân" userId="6162bc96550ca6c0" providerId="LiveId" clId="{51B64BA6-602B-46F2-AC65-A617F70DEA17}" dt="2022-09-04T06:34:02.176" v="149" actId="1076"/>
          <ac:picMkLst>
            <pc:docMk/>
            <pc:sldMk cId="3785627485" sldId="285"/>
            <ac:picMk id="3" creationId="{49A936E1-0F46-4002-97D2-9CB47DF85261}"/>
          </ac:picMkLst>
        </pc:picChg>
      </pc:sldChg>
      <pc:sldChg chg="addSp delSp modSp mod delAnim modAnim">
        <pc:chgData name="Phạm Vân" userId="6162bc96550ca6c0" providerId="LiveId" clId="{51B64BA6-602B-46F2-AC65-A617F70DEA17}" dt="2022-09-04T06:18:45.855" v="69" actId="1076"/>
        <pc:sldMkLst>
          <pc:docMk/>
          <pc:sldMk cId="3539286810" sldId="286"/>
        </pc:sldMkLst>
        <pc:spChg chg="del">
          <ac:chgData name="Phạm Vân" userId="6162bc96550ca6c0" providerId="LiveId" clId="{51B64BA6-602B-46F2-AC65-A617F70DEA17}" dt="2022-09-04T06:03:32.589" v="3" actId="478"/>
          <ac:spMkLst>
            <pc:docMk/>
            <pc:sldMk cId="3539286810" sldId="286"/>
            <ac:spMk id="9" creationId="{F5E988AE-4D3A-4E66-A9A0-B164B81FB55E}"/>
          </ac:spMkLst>
        </pc:spChg>
        <pc:spChg chg="del">
          <ac:chgData name="Phạm Vân" userId="6162bc96550ca6c0" providerId="LiveId" clId="{51B64BA6-602B-46F2-AC65-A617F70DEA17}" dt="2022-09-04T06:03:30.828" v="2" actId="478"/>
          <ac:spMkLst>
            <pc:docMk/>
            <pc:sldMk cId="3539286810" sldId="286"/>
            <ac:spMk id="10" creationId="{73DE18E2-7F89-4C27-BA06-ADC2CDDE58E5}"/>
          </ac:spMkLst>
        </pc:spChg>
        <pc:spChg chg="del">
          <ac:chgData name="Phạm Vân" userId="6162bc96550ca6c0" providerId="LiveId" clId="{51B64BA6-602B-46F2-AC65-A617F70DEA17}" dt="2022-09-04T06:03:34.138" v="4" actId="478"/>
          <ac:spMkLst>
            <pc:docMk/>
            <pc:sldMk cId="3539286810" sldId="286"/>
            <ac:spMk id="11" creationId="{7BA78D36-8A8E-4E6A-838E-3EA96813BEC3}"/>
          </ac:spMkLst>
        </pc:spChg>
        <pc:spChg chg="add mod">
          <ac:chgData name="Phạm Vân" userId="6162bc96550ca6c0" providerId="LiveId" clId="{51B64BA6-602B-46F2-AC65-A617F70DEA17}" dt="2022-09-04T06:06:38.455" v="31" actId="1076"/>
          <ac:spMkLst>
            <pc:docMk/>
            <pc:sldMk cId="3539286810" sldId="286"/>
            <ac:spMk id="15" creationId="{1C9E98A3-79BA-F405-B957-D2924E998919}"/>
          </ac:spMkLst>
        </pc:spChg>
        <pc:spChg chg="add mod">
          <ac:chgData name="Phạm Vân" userId="6162bc96550ca6c0" providerId="LiveId" clId="{51B64BA6-602B-46F2-AC65-A617F70DEA17}" dt="2022-09-04T06:17:54.031" v="35" actId="1076"/>
          <ac:spMkLst>
            <pc:docMk/>
            <pc:sldMk cId="3539286810" sldId="286"/>
            <ac:spMk id="16" creationId="{392752BA-7F76-DFE4-F84E-78EB47EB1BC3}"/>
          </ac:spMkLst>
        </pc:spChg>
        <pc:spChg chg="add mod">
          <ac:chgData name="Phạm Vân" userId="6162bc96550ca6c0" providerId="LiveId" clId="{51B64BA6-602B-46F2-AC65-A617F70DEA17}" dt="2022-09-04T06:18:31.601" v="66" actId="122"/>
          <ac:spMkLst>
            <pc:docMk/>
            <pc:sldMk cId="3539286810" sldId="286"/>
            <ac:spMk id="17" creationId="{A816F238-8A05-F56B-CE20-3EAA7F76B0B5}"/>
          </ac:spMkLst>
        </pc:spChg>
        <pc:picChg chg="mod">
          <ac:chgData name="Phạm Vân" userId="6162bc96550ca6c0" providerId="LiveId" clId="{51B64BA6-602B-46F2-AC65-A617F70DEA17}" dt="2022-09-04T06:03:38.682" v="7" actId="1076"/>
          <ac:picMkLst>
            <pc:docMk/>
            <pc:sldMk cId="3539286810" sldId="286"/>
            <ac:picMk id="4" creationId="{57445490-118F-417A-9086-ADB60BFACAA2}"/>
          </ac:picMkLst>
        </pc:picChg>
        <pc:picChg chg="add mod">
          <ac:chgData name="Phạm Vân" userId="6162bc96550ca6c0" providerId="LiveId" clId="{51B64BA6-602B-46F2-AC65-A617F70DEA17}" dt="2022-09-04T06:18:45.855" v="69" actId="1076"/>
          <ac:picMkLst>
            <pc:docMk/>
            <pc:sldMk cId="3539286810" sldId="286"/>
            <ac:picMk id="18" creationId="{16B8FEBD-1FDF-ADB4-17C7-508DFEADAB4B}"/>
          </ac:picMkLst>
        </pc:picChg>
      </pc:sldChg>
      <pc:sldChg chg="del ord">
        <pc:chgData name="Phạm Vân" userId="6162bc96550ca6c0" providerId="LiveId" clId="{51B64BA6-602B-46F2-AC65-A617F70DEA17}" dt="2022-09-04T06:44:03.031" v="511" actId="47"/>
        <pc:sldMkLst>
          <pc:docMk/>
          <pc:sldMk cId="2996864360" sldId="287"/>
        </pc:sldMkLst>
      </pc:sldChg>
      <pc:sldChg chg="del">
        <pc:chgData name="Phạm Vân" userId="6162bc96550ca6c0" providerId="LiveId" clId="{51B64BA6-602B-46F2-AC65-A617F70DEA17}" dt="2022-09-04T06:44:08.137" v="513" actId="47"/>
        <pc:sldMkLst>
          <pc:docMk/>
          <pc:sldMk cId="3727487117" sldId="288"/>
        </pc:sldMkLst>
      </pc:sldChg>
      <pc:sldChg chg="addSp delSp modSp mod ord delAnim">
        <pc:chgData name="Phạm Vân" userId="6162bc96550ca6c0" providerId="LiveId" clId="{51B64BA6-602B-46F2-AC65-A617F70DEA17}" dt="2022-09-04T06:35:26.601" v="178" actId="1076"/>
        <pc:sldMkLst>
          <pc:docMk/>
          <pc:sldMk cId="2662926925" sldId="289"/>
        </pc:sldMkLst>
        <pc:spChg chg="del">
          <ac:chgData name="Phạm Vân" userId="6162bc96550ca6c0" providerId="LiveId" clId="{51B64BA6-602B-46F2-AC65-A617F70DEA17}" dt="2022-09-04T06:34:36.821" v="159" actId="478"/>
          <ac:spMkLst>
            <pc:docMk/>
            <pc:sldMk cId="2662926925" sldId="289"/>
            <ac:spMk id="3" creationId="{92DCC5C9-6AFD-4916-A0BF-6246DDE2CAFD}"/>
          </ac:spMkLst>
        </pc:spChg>
        <pc:spChg chg="del">
          <ac:chgData name="Phạm Vân" userId="6162bc96550ca6c0" providerId="LiveId" clId="{51B64BA6-602B-46F2-AC65-A617F70DEA17}" dt="2022-09-04T06:34:31.745" v="157" actId="478"/>
          <ac:spMkLst>
            <pc:docMk/>
            <pc:sldMk cId="2662926925" sldId="289"/>
            <ac:spMk id="5" creationId="{DEB7065E-C5FC-4538-BA54-15458A6035BA}"/>
          </ac:spMkLst>
        </pc:spChg>
        <pc:spChg chg="del">
          <ac:chgData name="Phạm Vân" userId="6162bc96550ca6c0" providerId="LiveId" clId="{51B64BA6-602B-46F2-AC65-A617F70DEA17}" dt="2022-09-04T06:34:28.049" v="155" actId="478"/>
          <ac:spMkLst>
            <pc:docMk/>
            <pc:sldMk cId="2662926925" sldId="289"/>
            <ac:spMk id="6" creationId="{D31173C8-6F09-4F1B-86B3-AB0DAE108506}"/>
          </ac:spMkLst>
        </pc:spChg>
        <pc:spChg chg="del">
          <ac:chgData name="Phạm Vân" userId="6162bc96550ca6c0" providerId="LiveId" clId="{51B64BA6-602B-46F2-AC65-A617F70DEA17}" dt="2022-09-04T06:34:33.886" v="158" actId="478"/>
          <ac:spMkLst>
            <pc:docMk/>
            <pc:sldMk cId="2662926925" sldId="289"/>
            <ac:spMk id="7" creationId="{08BA512C-6CC3-46C5-B772-264AE185755A}"/>
          </ac:spMkLst>
        </pc:spChg>
        <pc:spChg chg="del">
          <ac:chgData name="Phạm Vân" userId="6162bc96550ca6c0" providerId="LiveId" clId="{51B64BA6-602B-46F2-AC65-A617F70DEA17}" dt="2022-09-04T06:34:29.490" v="156" actId="478"/>
          <ac:spMkLst>
            <pc:docMk/>
            <pc:sldMk cId="2662926925" sldId="289"/>
            <ac:spMk id="8" creationId="{13CBCB75-470C-42B3-899D-22EF4EF496E5}"/>
          </ac:spMkLst>
        </pc:spChg>
        <pc:spChg chg="add mod">
          <ac:chgData name="Phạm Vân" userId="6162bc96550ca6c0" providerId="LiveId" clId="{51B64BA6-602B-46F2-AC65-A617F70DEA17}" dt="2022-09-04T06:34:42.378" v="161" actId="1076"/>
          <ac:spMkLst>
            <pc:docMk/>
            <pc:sldMk cId="2662926925" sldId="289"/>
            <ac:spMk id="11" creationId="{B9BEC0DC-DC3F-8EC9-87B1-3280FCB8A11F}"/>
          </ac:spMkLst>
        </pc:spChg>
        <pc:spChg chg="add mod">
          <ac:chgData name="Phạm Vân" userId="6162bc96550ca6c0" providerId="LiveId" clId="{51B64BA6-602B-46F2-AC65-A617F70DEA17}" dt="2022-09-04T06:35:05.937" v="170" actId="1076"/>
          <ac:spMkLst>
            <pc:docMk/>
            <pc:sldMk cId="2662926925" sldId="289"/>
            <ac:spMk id="12" creationId="{8A1C17BE-E865-49E7-ED3E-330E373C47A6}"/>
          </ac:spMkLst>
        </pc:spChg>
        <pc:picChg chg="mod">
          <ac:chgData name="Phạm Vân" userId="6162bc96550ca6c0" providerId="LiveId" clId="{51B64BA6-602B-46F2-AC65-A617F70DEA17}" dt="2022-09-04T06:34:55.968" v="166" actId="1076"/>
          <ac:picMkLst>
            <pc:docMk/>
            <pc:sldMk cId="2662926925" sldId="289"/>
            <ac:picMk id="4" creationId="{22AA80F3-31BE-42DB-BE81-959D1F540864}"/>
          </ac:picMkLst>
        </pc:picChg>
        <pc:picChg chg="add mod">
          <ac:chgData name="Phạm Vân" userId="6162bc96550ca6c0" providerId="LiveId" clId="{51B64BA6-602B-46F2-AC65-A617F70DEA17}" dt="2022-09-04T06:35:16.665" v="174" actId="1076"/>
          <ac:picMkLst>
            <pc:docMk/>
            <pc:sldMk cId="2662926925" sldId="289"/>
            <ac:picMk id="13" creationId="{3B623DA0-A413-F551-E6A2-90162D3DF0CA}"/>
          </ac:picMkLst>
        </pc:picChg>
        <pc:picChg chg="add mod">
          <ac:chgData name="Phạm Vân" userId="6162bc96550ca6c0" providerId="LiveId" clId="{51B64BA6-602B-46F2-AC65-A617F70DEA17}" dt="2022-09-04T06:35:26.601" v="178" actId="1076"/>
          <ac:picMkLst>
            <pc:docMk/>
            <pc:sldMk cId="2662926925" sldId="289"/>
            <ac:picMk id="14" creationId="{B939B858-3A83-F0B5-F287-EF964BBE7689}"/>
          </ac:picMkLst>
        </pc:picChg>
      </pc:sldChg>
      <pc:sldChg chg="del">
        <pc:chgData name="Phạm Vân" userId="6162bc96550ca6c0" providerId="LiveId" clId="{51B64BA6-602B-46F2-AC65-A617F70DEA17}" dt="2022-09-04T06:44:22.402" v="520" actId="47"/>
        <pc:sldMkLst>
          <pc:docMk/>
          <pc:sldMk cId="1019727946" sldId="290"/>
        </pc:sldMkLst>
      </pc:sldChg>
      <pc:sldChg chg="del">
        <pc:chgData name="Phạm Vân" userId="6162bc96550ca6c0" providerId="LiveId" clId="{51B64BA6-602B-46F2-AC65-A617F70DEA17}" dt="2022-09-04T06:44:11.028" v="515" actId="47"/>
        <pc:sldMkLst>
          <pc:docMk/>
          <pc:sldMk cId="1607835179" sldId="291"/>
        </pc:sldMkLst>
      </pc:sldChg>
      <pc:sldChg chg="del">
        <pc:chgData name="Phạm Vân" userId="6162bc96550ca6c0" providerId="LiveId" clId="{51B64BA6-602B-46F2-AC65-A617F70DEA17}" dt="2022-09-04T06:44:06.876" v="512" actId="47"/>
        <pc:sldMkLst>
          <pc:docMk/>
          <pc:sldMk cId="3850712167" sldId="292"/>
        </pc:sldMkLst>
      </pc:sldChg>
      <pc:sldChg chg="addSp delSp modSp mod ord delAnim">
        <pc:chgData name="Phạm Vân" userId="6162bc96550ca6c0" providerId="LiveId" clId="{51B64BA6-602B-46F2-AC65-A617F70DEA17}" dt="2022-09-04T06:33:20.566" v="137" actId="1076"/>
        <pc:sldMkLst>
          <pc:docMk/>
          <pc:sldMk cId="901149740" sldId="293"/>
        </pc:sldMkLst>
        <pc:spChg chg="del">
          <ac:chgData name="Phạm Vân" userId="6162bc96550ca6c0" providerId="LiveId" clId="{51B64BA6-602B-46F2-AC65-A617F70DEA17}" dt="2022-09-04T06:31:46.308" v="112" actId="478"/>
          <ac:spMkLst>
            <pc:docMk/>
            <pc:sldMk cId="901149740" sldId="293"/>
            <ac:spMk id="3" creationId="{92DCC5C9-6AFD-4916-A0BF-6246DDE2CAFD}"/>
          </ac:spMkLst>
        </pc:spChg>
        <pc:spChg chg="del">
          <ac:chgData name="Phạm Vân" userId="6162bc96550ca6c0" providerId="LiveId" clId="{51B64BA6-602B-46F2-AC65-A617F70DEA17}" dt="2022-09-04T06:31:42.974" v="111" actId="478"/>
          <ac:spMkLst>
            <pc:docMk/>
            <pc:sldMk cId="901149740" sldId="293"/>
            <ac:spMk id="5" creationId="{51CDB1C8-A2D9-46E6-B0A4-A00EE3F45577}"/>
          </ac:spMkLst>
        </pc:spChg>
        <pc:spChg chg="del">
          <ac:chgData name="Phạm Vân" userId="6162bc96550ca6c0" providerId="LiveId" clId="{51B64BA6-602B-46F2-AC65-A617F70DEA17}" dt="2022-09-04T06:32:19.752" v="120" actId="478"/>
          <ac:spMkLst>
            <pc:docMk/>
            <pc:sldMk cId="901149740" sldId="293"/>
            <ac:spMk id="6" creationId="{C5FE9151-731A-4342-A9A7-60408DA7CF61}"/>
          </ac:spMkLst>
        </pc:spChg>
        <pc:spChg chg="del">
          <ac:chgData name="Phạm Vân" userId="6162bc96550ca6c0" providerId="LiveId" clId="{51B64BA6-602B-46F2-AC65-A617F70DEA17}" dt="2022-09-04T06:31:49.504" v="113" actId="478"/>
          <ac:spMkLst>
            <pc:docMk/>
            <pc:sldMk cId="901149740" sldId="293"/>
            <ac:spMk id="7" creationId="{0760E60D-165E-4DD9-8B4A-65DD452C16FC}"/>
          </ac:spMkLst>
        </pc:spChg>
        <pc:spChg chg="del">
          <ac:chgData name="Phạm Vân" userId="6162bc96550ca6c0" providerId="LiveId" clId="{51B64BA6-602B-46F2-AC65-A617F70DEA17}" dt="2022-09-04T06:32:21.457" v="121" actId="478"/>
          <ac:spMkLst>
            <pc:docMk/>
            <pc:sldMk cId="901149740" sldId="293"/>
            <ac:spMk id="8" creationId="{53A22343-EF8E-476E-A6FC-D8BDD802E860}"/>
          </ac:spMkLst>
        </pc:spChg>
        <pc:spChg chg="add mod">
          <ac:chgData name="Phạm Vân" userId="6162bc96550ca6c0" providerId="LiveId" clId="{51B64BA6-602B-46F2-AC65-A617F70DEA17}" dt="2022-09-04T06:31:54.835" v="115" actId="1076"/>
          <ac:spMkLst>
            <pc:docMk/>
            <pc:sldMk cId="901149740" sldId="293"/>
            <ac:spMk id="10" creationId="{EC85B179-7111-9CBF-26A0-5E4DC8580591}"/>
          </ac:spMkLst>
        </pc:spChg>
        <pc:spChg chg="add mod">
          <ac:chgData name="Phạm Vân" userId="6162bc96550ca6c0" providerId="LiveId" clId="{51B64BA6-602B-46F2-AC65-A617F70DEA17}" dt="2022-09-04T06:32:44.166" v="127" actId="1076"/>
          <ac:spMkLst>
            <pc:docMk/>
            <pc:sldMk cId="901149740" sldId="293"/>
            <ac:spMk id="11" creationId="{EFB528C5-AE3B-7F9D-133B-D2D6430AEA15}"/>
          </ac:spMkLst>
        </pc:spChg>
        <pc:spChg chg="mod">
          <ac:chgData name="Phạm Vân" userId="6162bc96550ca6c0" providerId="LiveId" clId="{51B64BA6-602B-46F2-AC65-A617F70DEA17}" dt="2022-09-04T06:33:09.040" v="133"/>
          <ac:spMkLst>
            <pc:docMk/>
            <pc:sldMk cId="901149740" sldId="293"/>
            <ac:spMk id="13" creationId="{454DA8F6-EF2D-4DD8-8604-8CC2627697C5}"/>
          </ac:spMkLst>
        </pc:spChg>
        <pc:spChg chg="mod">
          <ac:chgData name="Phạm Vân" userId="6162bc96550ca6c0" providerId="LiveId" clId="{51B64BA6-602B-46F2-AC65-A617F70DEA17}" dt="2022-09-04T06:33:09.040" v="133"/>
          <ac:spMkLst>
            <pc:docMk/>
            <pc:sldMk cId="901149740" sldId="293"/>
            <ac:spMk id="14" creationId="{67DB1F09-1115-8A7E-03FE-0035C86D73F6}"/>
          </ac:spMkLst>
        </pc:spChg>
        <pc:spChg chg="mod">
          <ac:chgData name="Phạm Vân" userId="6162bc96550ca6c0" providerId="LiveId" clId="{51B64BA6-602B-46F2-AC65-A617F70DEA17}" dt="2022-09-04T06:33:09.040" v="133"/>
          <ac:spMkLst>
            <pc:docMk/>
            <pc:sldMk cId="901149740" sldId="293"/>
            <ac:spMk id="15" creationId="{3E503D17-CF3E-15FB-C01A-E26E49DA0386}"/>
          </ac:spMkLst>
        </pc:spChg>
        <pc:spChg chg="mod">
          <ac:chgData name="Phạm Vân" userId="6162bc96550ca6c0" providerId="LiveId" clId="{51B64BA6-602B-46F2-AC65-A617F70DEA17}" dt="2022-09-04T06:33:09.040" v="133"/>
          <ac:spMkLst>
            <pc:docMk/>
            <pc:sldMk cId="901149740" sldId="293"/>
            <ac:spMk id="16" creationId="{1D17791F-074B-E4F4-54AF-CDF7EDAEB2B0}"/>
          </ac:spMkLst>
        </pc:spChg>
        <pc:spChg chg="mod">
          <ac:chgData name="Phạm Vân" userId="6162bc96550ca6c0" providerId="LiveId" clId="{51B64BA6-602B-46F2-AC65-A617F70DEA17}" dt="2022-09-04T06:33:09.040" v="133"/>
          <ac:spMkLst>
            <pc:docMk/>
            <pc:sldMk cId="901149740" sldId="293"/>
            <ac:spMk id="17" creationId="{CFE8149B-0515-E16A-F916-3941B30A145B}"/>
          </ac:spMkLst>
        </pc:spChg>
        <pc:spChg chg="mod">
          <ac:chgData name="Phạm Vân" userId="6162bc96550ca6c0" providerId="LiveId" clId="{51B64BA6-602B-46F2-AC65-A617F70DEA17}" dt="2022-09-04T06:33:09.040" v="133"/>
          <ac:spMkLst>
            <pc:docMk/>
            <pc:sldMk cId="901149740" sldId="293"/>
            <ac:spMk id="18" creationId="{6C235363-768B-D721-5F37-413538D42CEF}"/>
          </ac:spMkLst>
        </pc:spChg>
        <pc:spChg chg="mod">
          <ac:chgData name="Phạm Vân" userId="6162bc96550ca6c0" providerId="LiveId" clId="{51B64BA6-602B-46F2-AC65-A617F70DEA17}" dt="2022-09-04T06:33:09.040" v="133"/>
          <ac:spMkLst>
            <pc:docMk/>
            <pc:sldMk cId="901149740" sldId="293"/>
            <ac:spMk id="19" creationId="{04E3601B-4199-06A9-EB4E-B0D576A85379}"/>
          </ac:spMkLst>
        </pc:spChg>
        <pc:spChg chg="mod">
          <ac:chgData name="Phạm Vân" userId="6162bc96550ca6c0" providerId="LiveId" clId="{51B64BA6-602B-46F2-AC65-A617F70DEA17}" dt="2022-09-04T06:33:09.040" v="133"/>
          <ac:spMkLst>
            <pc:docMk/>
            <pc:sldMk cId="901149740" sldId="293"/>
            <ac:spMk id="20" creationId="{152D8E17-4B2A-223D-CA35-B82828929D18}"/>
          </ac:spMkLst>
        </pc:spChg>
        <pc:spChg chg="mod">
          <ac:chgData name="Phạm Vân" userId="6162bc96550ca6c0" providerId="LiveId" clId="{51B64BA6-602B-46F2-AC65-A617F70DEA17}" dt="2022-09-04T06:33:09.040" v="133"/>
          <ac:spMkLst>
            <pc:docMk/>
            <pc:sldMk cId="901149740" sldId="293"/>
            <ac:spMk id="21" creationId="{64D5170D-3845-49FE-CA81-36E9664A7EEB}"/>
          </ac:spMkLst>
        </pc:spChg>
        <pc:spChg chg="mod">
          <ac:chgData name="Phạm Vân" userId="6162bc96550ca6c0" providerId="LiveId" clId="{51B64BA6-602B-46F2-AC65-A617F70DEA17}" dt="2022-09-04T06:33:09.040" v="133"/>
          <ac:spMkLst>
            <pc:docMk/>
            <pc:sldMk cId="901149740" sldId="293"/>
            <ac:spMk id="22" creationId="{282D8C95-00F3-C191-CDC5-C95356EF08B4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26" creationId="{E624D7C0-4849-250A-ED77-AB886A825EF0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27" creationId="{3FF7C0A6-E6FF-E86E-3607-6D43444480BE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28" creationId="{1F91780F-4B43-1661-C4D9-94AC7DA1999B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29" creationId="{CCE50F01-AE6C-EEFE-EF73-DDE09814D646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30" creationId="{201D6251-6876-C8D1-B831-11905E45D1AC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31" creationId="{3BD4F130-237B-4FC6-623F-9FF5B323A171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32" creationId="{68ED8530-374A-FB3C-6ACF-A7A1E55B8B1C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33" creationId="{2AB51A5D-620A-1763-9CDD-F63D372F8C0F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34" creationId="{16833C2C-E5A2-A734-5678-078762F4C44D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35" creationId="{516DC6DD-5D04-AA72-CAE5-D8D52539526D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36" creationId="{BFBCED6F-725C-48BD-CA5B-B0B2F35C112B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37" creationId="{C00CD372-A1D5-A719-3B01-58741CB07A5C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38" creationId="{3F76D93E-7777-53F7-7F4F-1B8F4835F435}"/>
          </ac:spMkLst>
        </pc:spChg>
        <pc:spChg chg="mod">
          <ac:chgData name="Phạm Vân" userId="6162bc96550ca6c0" providerId="LiveId" clId="{51B64BA6-602B-46F2-AC65-A617F70DEA17}" dt="2022-09-04T06:33:18.037" v="136"/>
          <ac:spMkLst>
            <pc:docMk/>
            <pc:sldMk cId="901149740" sldId="293"/>
            <ac:spMk id="39" creationId="{0373815C-571D-45F9-B2A2-E9CF00061285}"/>
          </ac:spMkLst>
        </pc:spChg>
        <pc:grpChg chg="add mod">
          <ac:chgData name="Phạm Vân" userId="6162bc96550ca6c0" providerId="LiveId" clId="{51B64BA6-602B-46F2-AC65-A617F70DEA17}" dt="2022-09-04T06:33:11.839" v="134" actId="1076"/>
          <ac:grpSpMkLst>
            <pc:docMk/>
            <pc:sldMk cId="901149740" sldId="293"/>
            <ac:grpSpMk id="12" creationId="{E4A45DDC-F387-5E61-4DA1-D5791D406FC7}"/>
          </ac:grpSpMkLst>
        </pc:grpChg>
        <pc:grpChg chg="add mod">
          <ac:chgData name="Phạm Vân" userId="6162bc96550ca6c0" providerId="LiveId" clId="{51B64BA6-602B-46F2-AC65-A617F70DEA17}" dt="2022-09-04T06:33:20.566" v="137" actId="1076"/>
          <ac:grpSpMkLst>
            <pc:docMk/>
            <pc:sldMk cId="901149740" sldId="293"/>
            <ac:grpSpMk id="23" creationId="{FA65EFB1-4C27-3A76-8BB9-A5E2B5174D2D}"/>
          </ac:grpSpMkLst>
        </pc:grpChg>
        <pc:grpChg chg="mod">
          <ac:chgData name="Phạm Vân" userId="6162bc96550ca6c0" providerId="LiveId" clId="{51B64BA6-602B-46F2-AC65-A617F70DEA17}" dt="2022-09-04T06:33:18.037" v="136"/>
          <ac:grpSpMkLst>
            <pc:docMk/>
            <pc:sldMk cId="901149740" sldId="293"/>
            <ac:grpSpMk id="24" creationId="{4386D150-791F-7836-00D2-F0C15378AB79}"/>
          </ac:grpSpMkLst>
        </pc:grpChg>
        <pc:grpChg chg="mod">
          <ac:chgData name="Phạm Vân" userId="6162bc96550ca6c0" providerId="LiveId" clId="{51B64BA6-602B-46F2-AC65-A617F70DEA17}" dt="2022-09-04T06:33:18.037" v="136"/>
          <ac:grpSpMkLst>
            <pc:docMk/>
            <pc:sldMk cId="901149740" sldId="293"/>
            <ac:grpSpMk id="25" creationId="{314F7FD6-E977-C017-D1F8-627B983B9BB8}"/>
          </ac:grpSpMkLst>
        </pc:grpChg>
        <pc:picChg chg="mod">
          <ac:chgData name="Phạm Vân" userId="6162bc96550ca6c0" providerId="LiveId" clId="{51B64BA6-602B-46F2-AC65-A617F70DEA17}" dt="2022-09-04T06:32:56.145" v="130" actId="1076"/>
          <ac:picMkLst>
            <pc:docMk/>
            <pc:sldMk cId="901149740" sldId="293"/>
            <ac:picMk id="4" creationId="{F5D85583-004E-48F2-BC7D-0F42638BFCC1}"/>
          </ac:picMkLst>
        </pc:picChg>
        <pc:picChg chg="mod">
          <ac:chgData name="Phạm Vân" userId="6162bc96550ca6c0" providerId="LiveId" clId="{51B64BA6-602B-46F2-AC65-A617F70DEA17}" dt="2022-09-04T06:32:49.663" v="129" actId="1076"/>
          <ac:picMkLst>
            <pc:docMk/>
            <pc:sldMk cId="901149740" sldId="293"/>
            <ac:picMk id="9" creationId="{AA368D1F-12A1-4C3C-96CD-237618A0A781}"/>
          </ac:picMkLst>
        </pc:picChg>
      </pc:sldChg>
      <pc:sldChg chg="addSp delSp modSp mod ord delAnim">
        <pc:chgData name="Phạm Vân" userId="6162bc96550ca6c0" providerId="LiveId" clId="{51B64BA6-602B-46F2-AC65-A617F70DEA17}" dt="2022-09-04T06:36:59" v="212" actId="1076"/>
        <pc:sldMkLst>
          <pc:docMk/>
          <pc:sldMk cId="229915599" sldId="294"/>
        </pc:sldMkLst>
        <pc:spChg chg="del">
          <ac:chgData name="Phạm Vân" userId="6162bc96550ca6c0" providerId="LiveId" clId="{51B64BA6-602B-46F2-AC65-A617F70DEA17}" dt="2022-09-04T06:36:07.860" v="197" actId="478"/>
          <ac:spMkLst>
            <pc:docMk/>
            <pc:sldMk cId="229915599" sldId="294"/>
            <ac:spMk id="3" creationId="{92DCC5C9-6AFD-4916-A0BF-6246DDE2CAFD}"/>
          </ac:spMkLst>
        </pc:spChg>
        <pc:spChg chg="del">
          <ac:chgData name="Phạm Vân" userId="6162bc96550ca6c0" providerId="LiveId" clId="{51B64BA6-602B-46F2-AC65-A617F70DEA17}" dt="2022-09-04T06:35:55.126" v="186" actId="478"/>
          <ac:spMkLst>
            <pc:docMk/>
            <pc:sldMk cId="229915599" sldId="294"/>
            <ac:spMk id="6" creationId="{33CF0A21-4A27-4DB9-BACE-C58B7DE3DCB5}"/>
          </ac:spMkLst>
        </pc:spChg>
        <pc:spChg chg="mod">
          <ac:chgData name="Phạm Vân" userId="6162bc96550ca6c0" providerId="LiveId" clId="{51B64BA6-602B-46F2-AC65-A617F70DEA17}" dt="2022-09-04T06:36:43.007" v="208" actId="1076"/>
          <ac:spMkLst>
            <pc:docMk/>
            <pc:sldMk cId="229915599" sldId="294"/>
            <ac:spMk id="8" creationId="{D9381BE4-AD3E-413F-B829-805F1E40E936}"/>
          </ac:spMkLst>
        </pc:spChg>
        <pc:spChg chg="del">
          <ac:chgData name="Phạm Vân" userId="6162bc96550ca6c0" providerId="LiveId" clId="{51B64BA6-602B-46F2-AC65-A617F70DEA17}" dt="2022-09-04T06:35:56.301" v="187" actId="478"/>
          <ac:spMkLst>
            <pc:docMk/>
            <pc:sldMk cId="229915599" sldId="294"/>
            <ac:spMk id="9" creationId="{A2317305-4BC8-4032-A297-CBC05C9A5BB1}"/>
          </ac:spMkLst>
        </pc:spChg>
        <pc:spChg chg="del">
          <ac:chgData name="Phạm Vân" userId="6162bc96550ca6c0" providerId="LiveId" clId="{51B64BA6-602B-46F2-AC65-A617F70DEA17}" dt="2022-09-04T06:35:59.127" v="190" actId="478"/>
          <ac:spMkLst>
            <pc:docMk/>
            <pc:sldMk cId="229915599" sldId="294"/>
            <ac:spMk id="11" creationId="{8626C2C7-E10A-460A-960D-6AC47E28076C}"/>
          </ac:spMkLst>
        </pc:spChg>
        <pc:spChg chg="mod">
          <ac:chgData name="Phạm Vân" userId="6162bc96550ca6c0" providerId="LiveId" clId="{51B64BA6-602B-46F2-AC65-A617F70DEA17}" dt="2022-09-04T06:36:38.494" v="206" actId="1076"/>
          <ac:spMkLst>
            <pc:docMk/>
            <pc:sldMk cId="229915599" sldId="294"/>
            <ac:spMk id="13" creationId="{7D557C68-A4A2-4117-B7D5-41A151A82739}"/>
          </ac:spMkLst>
        </pc:spChg>
        <pc:spChg chg="del">
          <ac:chgData name="Phạm Vân" userId="6162bc96550ca6c0" providerId="LiveId" clId="{51B64BA6-602B-46F2-AC65-A617F70DEA17}" dt="2022-09-04T06:35:58.467" v="189" actId="478"/>
          <ac:spMkLst>
            <pc:docMk/>
            <pc:sldMk cId="229915599" sldId="294"/>
            <ac:spMk id="14" creationId="{9E3DD6D4-3DD7-4E05-9E72-F85051E5B41E}"/>
          </ac:spMkLst>
        </pc:spChg>
        <pc:spChg chg="del">
          <ac:chgData name="Phạm Vân" userId="6162bc96550ca6c0" providerId="LiveId" clId="{51B64BA6-602B-46F2-AC65-A617F70DEA17}" dt="2022-09-04T06:36:02.508" v="193" actId="478"/>
          <ac:spMkLst>
            <pc:docMk/>
            <pc:sldMk cId="229915599" sldId="294"/>
            <ac:spMk id="16" creationId="{CB103C4F-BD7D-4DDD-8106-A9818B395860}"/>
          </ac:spMkLst>
        </pc:spChg>
        <pc:spChg chg="mod">
          <ac:chgData name="Phạm Vân" userId="6162bc96550ca6c0" providerId="LiveId" clId="{51B64BA6-602B-46F2-AC65-A617F70DEA17}" dt="2022-09-04T06:36:36.094" v="205" actId="1076"/>
          <ac:spMkLst>
            <pc:docMk/>
            <pc:sldMk cId="229915599" sldId="294"/>
            <ac:spMk id="18" creationId="{61629711-0315-4374-AF65-DDEBB13A83F2}"/>
          </ac:spMkLst>
        </pc:spChg>
        <pc:spChg chg="del">
          <ac:chgData name="Phạm Vân" userId="6162bc96550ca6c0" providerId="LiveId" clId="{51B64BA6-602B-46F2-AC65-A617F70DEA17}" dt="2022-09-04T06:36:03.192" v="194" actId="478"/>
          <ac:spMkLst>
            <pc:docMk/>
            <pc:sldMk cId="229915599" sldId="294"/>
            <ac:spMk id="19" creationId="{E23B4306-C669-469F-ADDE-5E540639D659}"/>
          </ac:spMkLst>
        </pc:spChg>
        <pc:spChg chg="del">
          <ac:chgData name="Phạm Vân" userId="6162bc96550ca6c0" providerId="LiveId" clId="{51B64BA6-602B-46F2-AC65-A617F70DEA17}" dt="2022-09-04T06:35:57.740" v="188" actId="478"/>
          <ac:spMkLst>
            <pc:docMk/>
            <pc:sldMk cId="229915599" sldId="294"/>
            <ac:spMk id="20" creationId="{007D7C72-DDAE-4037-8823-25C30AAF9202}"/>
          </ac:spMkLst>
        </pc:spChg>
        <pc:spChg chg="del">
          <ac:chgData name="Phạm Vân" userId="6162bc96550ca6c0" providerId="LiveId" clId="{51B64BA6-602B-46F2-AC65-A617F70DEA17}" dt="2022-09-04T06:36:00.200" v="191" actId="478"/>
          <ac:spMkLst>
            <pc:docMk/>
            <pc:sldMk cId="229915599" sldId="294"/>
            <ac:spMk id="21" creationId="{F4EA9CC7-AE8E-4289-88A4-7CE6BB7979D5}"/>
          </ac:spMkLst>
        </pc:spChg>
        <pc:spChg chg="del">
          <ac:chgData name="Phạm Vân" userId="6162bc96550ca6c0" providerId="LiveId" clId="{51B64BA6-602B-46F2-AC65-A617F70DEA17}" dt="2022-09-04T06:36:04.440" v="195" actId="478"/>
          <ac:spMkLst>
            <pc:docMk/>
            <pc:sldMk cId="229915599" sldId="294"/>
            <ac:spMk id="22" creationId="{6BD01D3C-632B-43CE-894C-86F9A48BEDEF}"/>
          </ac:spMkLst>
        </pc:spChg>
        <pc:spChg chg="del">
          <ac:chgData name="Phạm Vân" userId="6162bc96550ca6c0" providerId="LiveId" clId="{51B64BA6-602B-46F2-AC65-A617F70DEA17}" dt="2022-09-04T06:35:54.306" v="185" actId="478"/>
          <ac:spMkLst>
            <pc:docMk/>
            <pc:sldMk cId="229915599" sldId="294"/>
            <ac:spMk id="23" creationId="{F2145395-C8C4-4D0A-A116-6614A24B1C0A}"/>
          </ac:spMkLst>
        </pc:spChg>
        <pc:spChg chg="del">
          <ac:chgData name="Phạm Vân" userId="6162bc96550ca6c0" providerId="LiveId" clId="{51B64BA6-602B-46F2-AC65-A617F70DEA17}" dt="2022-09-04T06:36:01.778" v="192" actId="478"/>
          <ac:spMkLst>
            <pc:docMk/>
            <pc:sldMk cId="229915599" sldId="294"/>
            <ac:spMk id="24" creationId="{BD718DEF-B11E-40E8-9A0E-67B8AC44F769}"/>
          </ac:spMkLst>
        </pc:spChg>
        <pc:spChg chg="del">
          <ac:chgData name="Phạm Vân" userId="6162bc96550ca6c0" providerId="LiveId" clId="{51B64BA6-602B-46F2-AC65-A617F70DEA17}" dt="2022-09-04T06:36:05.472" v="196" actId="478"/>
          <ac:spMkLst>
            <pc:docMk/>
            <pc:sldMk cId="229915599" sldId="294"/>
            <ac:spMk id="25" creationId="{B1993751-B733-47F5-AB47-A12328E248A9}"/>
          </ac:spMkLst>
        </pc:spChg>
        <pc:spChg chg="add mod">
          <ac:chgData name="Phạm Vân" userId="6162bc96550ca6c0" providerId="LiveId" clId="{51B64BA6-602B-46F2-AC65-A617F70DEA17}" dt="2022-09-04T06:36:21.610" v="200" actId="1076"/>
          <ac:spMkLst>
            <pc:docMk/>
            <pc:sldMk cId="229915599" sldId="294"/>
            <ac:spMk id="26" creationId="{F84299C7-5A70-25E4-52F5-EEB260BF2E67}"/>
          </ac:spMkLst>
        </pc:spChg>
        <pc:spChg chg="add mod">
          <ac:chgData name="Phạm Vân" userId="6162bc96550ca6c0" providerId="LiveId" clId="{51B64BA6-602B-46F2-AC65-A617F70DEA17}" dt="2022-09-04T06:36:48.146" v="210" actId="404"/>
          <ac:spMkLst>
            <pc:docMk/>
            <pc:sldMk cId="229915599" sldId="294"/>
            <ac:spMk id="27" creationId="{E5515094-4D73-D0F2-5A42-444D00F38279}"/>
          </ac:spMkLst>
        </pc:spChg>
        <pc:picChg chg="add mod">
          <ac:chgData name="Phạm Vân" userId="6162bc96550ca6c0" providerId="LiveId" clId="{51B64BA6-602B-46F2-AC65-A617F70DEA17}" dt="2022-09-04T06:36:30.761" v="204" actId="1076"/>
          <ac:picMkLst>
            <pc:docMk/>
            <pc:sldMk cId="229915599" sldId="294"/>
            <ac:picMk id="28" creationId="{05374403-447D-B719-13AE-ADD85CC9C595}"/>
          </ac:picMkLst>
        </pc:picChg>
        <pc:picChg chg="add mod">
          <ac:chgData name="Phạm Vân" userId="6162bc96550ca6c0" providerId="LiveId" clId="{51B64BA6-602B-46F2-AC65-A617F70DEA17}" dt="2022-09-04T06:36:59" v="212" actId="1076"/>
          <ac:picMkLst>
            <pc:docMk/>
            <pc:sldMk cId="229915599" sldId="294"/>
            <ac:picMk id="29" creationId="{4FCC4E1C-5BA7-4B77-5485-651E79104778}"/>
          </ac:picMkLst>
        </pc:picChg>
      </pc:sldChg>
      <pc:sldChg chg="del">
        <pc:chgData name="Phạm Vân" userId="6162bc96550ca6c0" providerId="LiveId" clId="{51B64BA6-602B-46F2-AC65-A617F70DEA17}" dt="2022-09-04T06:44:09.314" v="514" actId="47"/>
        <pc:sldMkLst>
          <pc:docMk/>
          <pc:sldMk cId="480501011" sldId="295"/>
        </pc:sldMkLst>
      </pc:sldChg>
      <pc:sldChg chg="del">
        <pc:chgData name="Phạm Vân" userId="6162bc96550ca6c0" providerId="LiveId" clId="{51B64BA6-602B-46F2-AC65-A617F70DEA17}" dt="2022-09-04T06:45:01.084" v="533" actId="47"/>
        <pc:sldMkLst>
          <pc:docMk/>
          <pc:sldMk cId="215270824" sldId="296"/>
        </pc:sldMkLst>
      </pc:sldChg>
      <pc:sldChg chg="del">
        <pc:chgData name="Phạm Vân" userId="6162bc96550ca6c0" providerId="LiveId" clId="{51B64BA6-602B-46F2-AC65-A617F70DEA17}" dt="2022-09-04T06:44:59.402" v="531" actId="47"/>
        <pc:sldMkLst>
          <pc:docMk/>
          <pc:sldMk cId="1077844179" sldId="297"/>
        </pc:sldMkLst>
      </pc:sldChg>
      <pc:sldChg chg="delSp del mod delAnim">
        <pc:chgData name="Phạm Vân" userId="6162bc96550ca6c0" providerId="LiveId" clId="{51B64BA6-602B-46F2-AC65-A617F70DEA17}" dt="2022-09-04T06:44:35.789" v="525" actId="47"/>
        <pc:sldMkLst>
          <pc:docMk/>
          <pc:sldMk cId="3131291912" sldId="298"/>
        </pc:sldMkLst>
        <pc:picChg chg="del">
          <ac:chgData name="Phạm Vân" userId="6162bc96550ca6c0" providerId="LiveId" clId="{51B64BA6-602B-46F2-AC65-A617F70DEA17}" dt="2022-09-04T06:44:34.445" v="524" actId="21"/>
          <ac:picMkLst>
            <pc:docMk/>
            <pc:sldMk cId="3131291912" sldId="298"/>
            <ac:picMk id="5" creationId="{249071C7-9F29-4E08-91AD-254BEF6247E2}"/>
          </ac:picMkLst>
        </pc:picChg>
      </pc:sldChg>
      <pc:sldChg chg="del">
        <pc:chgData name="Phạm Vân" userId="6162bc96550ca6c0" providerId="LiveId" clId="{51B64BA6-602B-46F2-AC65-A617F70DEA17}" dt="2022-09-04T06:44:20.843" v="519" actId="47"/>
        <pc:sldMkLst>
          <pc:docMk/>
          <pc:sldMk cId="1856126846" sldId="299"/>
        </pc:sldMkLst>
      </pc:sldChg>
      <pc:sldChg chg="del">
        <pc:chgData name="Phạm Vân" userId="6162bc96550ca6c0" providerId="LiveId" clId="{51B64BA6-602B-46F2-AC65-A617F70DEA17}" dt="2022-09-04T06:44:55.741" v="528" actId="47"/>
        <pc:sldMkLst>
          <pc:docMk/>
          <pc:sldMk cId="2465920512" sldId="300"/>
        </pc:sldMkLst>
      </pc:sldChg>
      <pc:sldChg chg="del">
        <pc:chgData name="Phạm Vân" userId="6162bc96550ca6c0" providerId="LiveId" clId="{51B64BA6-602B-46F2-AC65-A617F70DEA17}" dt="2022-09-04T06:45:00.215" v="532" actId="47"/>
        <pc:sldMkLst>
          <pc:docMk/>
          <pc:sldMk cId="1693095562" sldId="301"/>
        </pc:sldMkLst>
      </pc:sldChg>
      <pc:sldChg chg="del">
        <pc:chgData name="Phạm Vân" userId="6162bc96550ca6c0" providerId="LiveId" clId="{51B64BA6-602B-46F2-AC65-A617F70DEA17}" dt="2022-09-04T06:44:59.176" v="530" actId="47"/>
        <pc:sldMkLst>
          <pc:docMk/>
          <pc:sldMk cId="2679891494" sldId="302"/>
        </pc:sldMkLst>
      </pc:sldChg>
      <pc:sldChg chg="delSp del mod delAnim">
        <pc:chgData name="Phạm Vân" userId="6162bc96550ca6c0" providerId="LiveId" clId="{51B64BA6-602B-46F2-AC65-A617F70DEA17}" dt="2022-09-04T06:44:18.414" v="518" actId="47"/>
        <pc:sldMkLst>
          <pc:docMk/>
          <pc:sldMk cId="683072269" sldId="303"/>
        </pc:sldMkLst>
        <pc:picChg chg="del">
          <ac:chgData name="Phạm Vân" userId="6162bc96550ca6c0" providerId="LiveId" clId="{51B64BA6-602B-46F2-AC65-A617F70DEA17}" dt="2022-09-04T06:44:15.523" v="517" actId="21"/>
          <ac:picMkLst>
            <pc:docMk/>
            <pc:sldMk cId="683072269" sldId="303"/>
            <ac:picMk id="4" creationId="{5A7D9DF4-4E43-48AF-822B-8B65BF647EA9}"/>
          </ac:picMkLst>
        </pc:picChg>
      </pc:sldChg>
      <pc:sldChg chg="addSp delSp modSp mod ord modAnim">
        <pc:chgData name="Phạm Vân" userId="6162bc96550ca6c0" providerId="LiveId" clId="{51B64BA6-602B-46F2-AC65-A617F70DEA17}" dt="2022-09-04T06:44:31.480" v="523" actId="1076"/>
        <pc:sldMkLst>
          <pc:docMk/>
          <pc:sldMk cId="474723327" sldId="304"/>
        </pc:sldMkLst>
        <pc:spChg chg="del">
          <ac:chgData name="Phạm Vân" userId="6162bc96550ca6c0" providerId="LiveId" clId="{51B64BA6-602B-46F2-AC65-A617F70DEA17}" dt="2022-09-04T06:39:32.067" v="244" actId="478"/>
          <ac:spMkLst>
            <pc:docMk/>
            <pc:sldMk cId="474723327" sldId="304"/>
            <ac:spMk id="3" creationId="{92DCC5C9-6AFD-4916-A0BF-6246DDE2CAFD}"/>
          </ac:spMkLst>
        </pc:spChg>
        <pc:spChg chg="del">
          <ac:chgData name="Phạm Vân" userId="6162bc96550ca6c0" providerId="LiveId" clId="{51B64BA6-602B-46F2-AC65-A617F70DEA17}" dt="2022-09-04T06:39:10.833" v="237" actId="478"/>
          <ac:spMkLst>
            <pc:docMk/>
            <pc:sldMk cId="474723327" sldId="304"/>
            <ac:spMk id="8" creationId="{D87BDF7A-DEFE-4469-B5D1-654F176EAD0E}"/>
          </ac:spMkLst>
        </pc:spChg>
        <pc:spChg chg="add mod">
          <ac:chgData name="Phạm Vân" userId="6162bc96550ca6c0" providerId="LiveId" clId="{51B64BA6-602B-46F2-AC65-A617F70DEA17}" dt="2022-09-04T06:43:43.656" v="509" actId="1076"/>
          <ac:spMkLst>
            <pc:docMk/>
            <pc:sldMk cId="474723327" sldId="304"/>
            <ac:spMk id="11" creationId="{0E095936-D6EE-ABCA-734D-CCC087B08194}"/>
          </ac:spMkLst>
        </pc:spChg>
        <pc:picChg chg="mod">
          <ac:chgData name="Phạm Vân" userId="6162bc96550ca6c0" providerId="LiveId" clId="{51B64BA6-602B-46F2-AC65-A617F70DEA17}" dt="2022-09-04T06:39:15.167" v="239" actId="1076"/>
          <ac:picMkLst>
            <pc:docMk/>
            <pc:sldMk cId="474723327" sldId="304"/>
            <ac:picMk id="4" creationId="{28E8D0DC-0193-4DD9-901F-907D938D4F3A}"/>
          </ac:picMkLst>
        </pc:picChg>
        <pc:picChg chg="mod">
          <ac:chgData name="Phạm Vân" userId="6162bc96550ca6c0" providerId="LiveId" clId="{51B64BA6-602B-46F2-AC65-A617F70DEA17}" dt="2022-09-04T06:43:39.046" v="507" actId="1076"/>
          <ac:picMkLst>
            <pc:docMk/>
            <pc:sldMk cId="474723327" sldId="304"/>
            <ac:picMk id="5" creationId="{756C0E40-92A8-4354-BAC9-409EF4639D83}"/>
          </ac:picMkLst>
        </pc:picChg>
        <pc:picChg chg="add mod">
          <ac:chgData name="Phạm Vân" userId="6162bc96550ca6c0" providerId="LiveId" clId="{51B64BA6-602B-46F2-AC65-A617F70DEA17}" dt="2022-09-04T06:43:40.782" v="508" actId="1076"/>
          <ac:picMkLst>
            <pc:docMk/>
            <pc:sldMk cId="474723327" sldId="304"/>
            <ac:picMk id="9" creationId="{1DC2560A-FDA4-E11B-5165-3C8BBE405C6F}"/>
          </ac:picMkLst>
        </pc:picChg>
        <pc:picChg chg="add del mod">
          <ac:chgData name="Phạm Vân" userId="6162bc96550ca6c0" providerId="LiveId" clId="{51B64BA6-602B-46F2-AC65-A617F70DEA17}" dt="2022-09-04T06:39:36.575" v="246" actId="478"/>
          <ac:picMkLst>
            <pc:docMk/>
            <pc:sldMk cId="474723327" sldId="304"/>
            <ac:picMk id="10" creationId="{49D564DB-611B-255D-27D1-CD4984C264D5}"/>
          </ac:picMkLst>
        </pc:picChg>
        <pc:picChg chg="add del mod">
          <ac:chgData name="Phạm Vân" userId="6162bc96550ca6c0" providerId="LiveId" clId="{51B64BA6-602B-46F2-AC65-A617F70DEA17}" dt="2022-09-04T06:43:14.010" v="502" actId="478"/>
          <ac:picMkLst>
            <pc:docMk/>
            <pc:sldMk cId="474723327" sldId="304"/>
            <ac:picMk id="13" creationId="{7A3BB516-1DFB-661B-CEEB-B4293726E662}"/>
          </ac:picMkLst>
        </pc:picChg>
        <pc:picChg chg="add mod">
          <ac:chgData name="Phạm Vân" userId="6162bc96550ca6c0" providerId="LiveId" clId="{51B64BA6-602B-46F2-AC65-A617F70DEA17}" dt="2022-09-04T06:44:31.480" v="523" actId="1076"/>
          <ac:picMkLst>
            <pc:docMk/>
            <pc:sldMk cId="474723327" sldId="304"/>
            <ac:picMk id="14" creationId="{EDE081A8-682F-471C-CE62-75501D6EC374}"/>
          </ac:picMkLst>
        </pc:picChg>
      </pc:sldChg>
      <pc:sldChg chg="addSp delSp modSp mod ord delAnim">
        <pc:chgData name="Phạm Vân" userId="6162bc96550ca6c0" providerId="LiveId" clId="{51B64BA6-602B-46F2-AC65-A617F70DEA17}" dt="2022-09-04T06:38:41.160" v="231" actId="1076"/>
        <pc:sldMkLst>
          <pc:docMk/>
          <pc:sldMk cId="1115474791" sldId="305"/>
        </pc:sldMkLst>
        <pc:spChg chg="del">
          <ac:chgData name="Phạm Vân" userId="6162bc96550ca6c0" providerId="LiveId" clId="{51B64BA6-602B-46F2-AC65-A617F70DEA17}" dt="2022-09-04T06:37:21.827" v="219" actId="478"/>
          <ac:spMkLst>
            <pc:docMk/>
            <pc:sldMk cId="1115474791" sldId="305"/>
            <ac:spMk id="4" creationId="{EE81D5F4-41F9-4849-AEDA-3F6F260AAA6E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6" creationId="{19D2B948-5A4A-91FE-20EF-78CF75D9CF56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7" creationId="{A481016F-EF8C-04E9-369A-7303142B25A2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8" creationId="{D55A277E-E649-B52F-095B-FA5F8DE4AEC6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9" creationId="{D504D686-94A5-A9AA-C769-E734D238249D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10" creationId="{F987313E-E388-6099-C817-B98F12F5E655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11" creationId="{4D939AA6-CDCC-80E1-048F-4C6CE15B4962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12" creationId="{EB4B9040-F0AF-28C4-AD0D-1F93060387AD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13" creationId="{4AB845BD-64AF-5B89-90A2-47898C52D57A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14" creationId="{0990DA4C-D142-10C7-3FF8-2F033ECFCB84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15" creationId="{EA4478FB-A72C-3F48-2D8F-118D6197F68E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16" creationId="{D8A3E145-3855-1AD7-E462-A8722D07EF50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17" creationId="{D4E767EF-B893-A0F4-6CEF-39AD14223C5A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18" creationId="{AAAD3D9F-1A9E-34F0-86FC-8E9E62DEE942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19" creationId="{BF59C4F6-8B44-6E8E-79D4-CFDA5584FF35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20" creationId="{F777786A-0919-C63A-33C2-8CB18714F6D6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21" creationId="{AEDBFD48-4B64-DB83-E842-4D2C20BFD4B4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22" creationId="{37868BC9-F7AA-7526-49D4-15A92C912086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23" creationId="{A5B42F0A-EE41-C483-A268-999F94003236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24" creationId="{7443F090-291F-ED48-097C-1D0AD0F74C3C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25" creationId="{37BA326A-35AD-388F-85BC-C88420057BEE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26" creationId="{26D47DCD-31F6-36D4-23F9-BE36A7335AB1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27" creationId="{C165BE68-762D-9EFE-AB95-81AFB2B0BB53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28" creationId="{9A1384C5-0A6B-11EE-AD59-46D3EA9A1CF8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29" creationId="{B95B2547-8CB9-F1DE-80AE-85FFC7E3AC16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30" creationId="{B2E30F77-DCAB-7531-10B1-7A4023B0DA90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32" creationId="{A7403D9F-8BA8-B8C0-1753-DC305CDDC187}"/>
          </ac:spMkLst>
        </pc:spChg>
        <pc:spChg chg="mod">
          <ac:chgData name="Phạm Vân" userId="6162bc96550ca6c0" providerId="LiveId" clId="{51B64BA6-602B-46F2-AC65-A617F70DEA17}" dt="2022-09-04T06:37:29.362" v="221"/>
          <ac:spMkLst>
            <pc:docMk/>
            <pc:sldMk cId="1115474791" sldId="305"/>
            <ac:spMk id="33" creationId="{9BE701DA-E673-469C-20FD-537DD64C46E7}"/>
          </ac:spMkLst>
        </pc:spChg>
        <pc:spChg chg="add mod">
          <ac:chgData name="Phạm Vân" userId="6162bc96550ca6c0" providerId="LiveId" clId="{51B64BA6-602B-46F2-AC65-A617F70DEA17}" dt="2022-09-04T06:37:34.248" v="222" actId="1076"/>
          <ac:spMkLst>
            <pc:docMk/>
            <pc:sldMk cId="1115474791" sldId="305"/>
            <ac:spMk id="34" creationId="{8B9E86CF-BEFB-8978-7A4B-6AA8DC4E4E46}"/>
          </ac:spMkLst>
        </pc:spChg>
        <pc:spChg chg="add mod">
          <ac:chgData name="Phạm Vân" userId="6162bc96550ca6c0" providerId="LiveId" clId="{51B64BA6-602B-46F2-AC65-A617F70DEA17}" dt="2022-09-04T06:38:41.160" v="231" actId="1076"/>
          <ac:spMkLst>
            <pc:docMk/>
            <pc:sldMk cId="1115474791" sldId="305"/>
            <ac:spMk id="35" creationId="{7257C890-0E40-DAD6-20F3-5721F0FA0C6E}"/>
          </ac:spMkLst>
        </pc:spChg>
        <pc:grpChg chg="add mod">
          <ac:chgData name="Phạm Vân" userId="6162bc96550ca6c0" providerId="LiveId" clId="{51B64BA6-602B-46F2-AC65-A617F70DEA17}" dt="2022-09-04T06:37:39.547" v="223" actId="1076"/>
          <ac:grpSpMkLst>
            <pc:docMk/>
            <pc:sldMk cId="1115474791" sldId="305"/>
            <ac:grpSpMk id="5" creationId="{3666E78A-11DD-FD63-BDCD-87292F0F02BE}"/>
          </ac:grpSpMkLst>
        </pc:grpChg>
        <pc:grpChg chg="add mod">
          <ac:chgData name="Phạm Vân" userId="6162bc96550ca6c0" providerId="LiveId" clId="{51B64BA6-602B-46F2-AC65-A617F70DEA17}" dt="2022-09-04T06:37:34.248" v="222" actId="1076"/>
          <ac:grpSpMkLst>
            <pc:docMk/>
            <pc:sldMk cId="1115474791" sldId="305"/>
            <ac:grpSpMk id="31" creationId="{B99F8729-C630-544A-963C-F23CAB219B99}"/>
          </ac:grpSpMkLst>
        </pc:grpChg>
      </pc:sldChg>
      <pc:sldChg chg="del">
        <pc:chgData name="Phạm Vân" userId="6162bc96550ca6c0" providerId="LiveId" clId="{51B64BA6-602B-46F2-AC65-A617F70DEA17}" dt="2022-09-04T06:44:12.251" v="516" actId="47"/>
        <pc:sldMkLst>
          <pc:docMk/>
          <pc:sldMk cId="757130362" sldId="306"/>
        </pc:sldMkLst>
      </pc:sldChg>
      <pc:sldChg chg="del">
        <pc:chgData name="Phạm Vân" userId="6162bc96550ca6c0" providerId="LiveId" clId="{51B64BA6-602B-46F2-AC65-A617F70DEA17}" dt="2022-09-04T06:44:37.911" v="526" actId="47"/>
        <pc:sldMkLst>
          <pc:docMk/>
          <pc:sldMk cId="1348541873" sldId="307"/>
        </pc:sldMkLst>
      </pc:sldChg>
      <pc:sldChg chg="del">
        <pc:chgData name="Phạm Vân" userId="6162bc96550ca6c0" providerId="LiveId" clId="{51B64BA6-602B-46F2-AC65-A617F70DEA17}" dt="2022-09-04T06:44:58.975" v="529" actId="47"/>
        <pc:sldMkLst>
          <pc:docMk/>
          <pc:sldMk cId="2255078703" sldId="308"/>
        </pc:sldMkLst>
      </pc:sldChg>
      <pc:sldChg chg="del">
        <pc:chgData name="Phạm Vân" userId="6162bc96550ca6c0" providerId="LiveId" clId="{51B64BA6-602B-46F2-AC65-A617F70DEA17}" dt="2022-09-04T06:34:12.985" v="150" actId="47"/>
        <pc:sldMkLst>
          <pc:docMk/>
          <pc:sldMk cId="4222336419" sldId="309"/>
        </pc:sldMkLst>
      </pc:sldChg>
      <pc:sldChg chg="add">
        <pc:chgData name="Phạm Vân" userId="6162bc96550ca6c0" providerId="LiveId" clId="{51B64BA6-602B-46F2-AC65-A617F70DEA17}" dt="2022-09-04T06:45:04.229" v="534"/>
        <pc:sldMkLst>
          <pc:docMk/>
          <pc:sldMk cId="1044610334" sldId="311"/>
        </pc:sldMkLst>
      </pc:sldChg>
      <pc:sldChg chg="add">
        <pc:chgData name="Phạm Vân" userId="6162bc96550ca6c0" providerId="LiveId" clId="{51B64BA6-602B-46F2-AC65-A617F70DEA17}" dt="2022-09-04T06:45:04.873" v="535"/>
        <pc:sldMkLst>
          <pc:docMk/>
          <pc:sldMk cId="4269441658" sldId="312"/>
        </pc:sldMkLst>
      </pc:sldChg>
      <pc:sldChg chg="addSp delSp modSp add mod delAnim modAnim">
        <pc:chgData name="Phạm Vân" userId="6162bc96550ca6c0" providerId="LiveId" clId="{51B64BA6-602B-46F2-AC65-A617F70DEA17}" dt="2022-09-04T06:31:07.689" v="104" actId="1076"/>
        <pc:sldMkLst>
          <pc:docMk/>
          <pc:sldMk cId="3134082801" sldId="317"/>
        </pc:sldMkLst>
        <pc:spChg chg="mod">
          <ac:chgData name="Phạm Vân" userId="6162bc96550ca6c0" providerId="LiveId" clId="{51B64BA6-602B-46F2-AC65-A617F70DEA17}" dt="2022-09-04T06:28:55.008" v="98" actId="1076"/>
          <ac:spMkLst>
            <pc:docMk/>
            <pc:sldMk cId="3134082801" sldId="317"/>
            <ac:spMk id="2" creationId="{5717C04F-67D3-4CBE-B0E8-C26741D7B085}"/>
          </ac:spMkLst>
        </pc:spChg>
        <pc:spChg chg="mod">
          <ac:chgData name="Phạm Vân" userId="6162bc96550ca6c0" providerId="LiveId" clId="{51B64BA6-602B-46F2-AC65-A617F70DEA17}" dt="2022-09-04T06:28:59.209" v="99" actId="1076"/>
          <ac:spMkLst>
            <pc:docMk/>
            <pc:sldMk cId="3134082801" sldId="317"/>
            <ac:spMk id="3" creationId="{709FF1AA-F3B3-4A3A-91BA-6614B5B3DCF9}"/>
          </ac:spMkLst>
        </pc:spChg>
        <pc:spChg chg="mod">
          <ac:chgData name="Phạm Vân" userId="6162bc96550ca6c0" providerId="LiveId" clId="{51B64BA6-602B-46F2-AC65-A617F70DEA17}" dt="2022-09-04T06:29:05.956" v="100" actId="1076"/>
          <ac:spMkLst>
            <pc:docMk/>
            <pc:sldMk cId="3134082801" sldId="317"/>
            <ac:spMk id="4" creationId="{9E5124DB-C420-47A2-9050-D808CF437655}"/>
          </ac:spMkLst>
        </pc:spChg>
        <pc:picChg chg="add mod">
          <ac:chgData name="Phạm Vân" userId="6162bc96550ca6c0" providerId="LiveId" clId="{51B64BA6-602B-46F2-AC65-A617F70DEA17}" dt="2022-09-04T06:31:05.561" v="103" actId="1076"/>
          <ac:picMkLst>
            <pc:docMk/>
            <pc:sldMk cId="3134082801" sldId="317"/>
            <ac:picMk id="6" creationId="{9E131736-5427-0B04-01C0-BA4583191941}"/>
          </ac:picMkLst>
        </pc:picChg>
        <pc:picChg chg="del">
          <ac:chgData name="Phạm Vân" userId="6162bc96550ca6c0" providerId="LiveId" clId="{51B64BA6-602B-46F2-AC65-A617F70DEA17}" dt="2022-09-04T06:29:08.168" v="101" actId="478"/>
          <ac:picMkLst>
            <pc:docMk/>
            <pc:sldMk cId="3134082801" sldId="317"/>
            <ac:picMk id="8" creationId="{6732E576-9AAB-4865-92CA-66AB9371371C}"/>
          </ac:picMkLst>
        </pc:picChg>
        <pc:picChg chg="mod">
          <ac:chgData name="Phạm Vân" userId="6162bc96550ca6c0" providerId="LiveId" clId="{51B64BA6-602B-46F2-AC65-A617F70DEA17}" dt="2022-09-04T06:31:07.689" v="104" actId="1076"/>
          <ac:picMkLst>
            <pc:docMk/>
            <pc:sldMk cId="3134082801" sldId="317"/>
            <ac:picMk id="2050" creationId="{B83440CD-C288-4666-ADB6-C90E3FFF8F2E}"/>
          </ac:picMkLst>
        </pc:picChg>
      </pc:sldChg>
      <pc:sldChg chg="add">
        <pc:chgData name="Phạm Vân" userId="6162bc96550ca6c0" providerId="LiveId" clId="{51B64BA6-602B-46F2-AC65-A617F70DEA17}" dt="2022-09-04T06:45:06.523" v="536"/>
        <pc:sldMkLst>
          <pc:docMk/>
          <pc:sldMk cId="544469322" sldId="318"/>
        </pc:sldMkLst>
      </pc:sldChg>
      <pc:sldChg chg="delSp add del mod">
        <pc:chgData name="Phạm Vân" userId="6162bc96550ca6c0" providerId="LiveId" clId="{51B64BA6-602B-46F2-AC65-A617F70DEA17}" dt="2022-09-04T06:38:04.450" v="224" actId="47"/>
        <pc:sldMkLst>
          <pc:docMk/>
          <pc:sldMk cId="4156322787" sldId="318"/>
        </pc:sldMkLst>
        <pc:spChg chg="del">
          <ac:chgData name="Phạm Vân" userId="6162bc96550ca6c0" providerId="LiveId" clId="{51B64BA6-602B-46F2-AC65-A617F70DEA17}" dt="2022-09-04T06:37:26.799" v="220" actId="21"/>
          <ac:spMkLst>
            <pc:docMk/>
            <pc:sldMk cId="4156322787" sldId="318"/>
            <ac:spMk id="75" creationId="{A9676B1B-C65B-45D6-B210-3EB19F6924B0}"/>
          </ac:spMkLst>
        </pc:spChg>
        <pc:spChg chg="del">
          <ac:chgData name="Phạm Vân" userId="6162bc96550ca6c0" providerId="LiveId" clId="{51B64BA6-602B-46F2-AC65-A617F70DEA17}" dt="2022-09-04T06:37:26.799" v="220" actId="21"/>
          <ac:spMkLst>
            <pc:docMk/>
            <pc:sldMk cId="4156322787" sldId="318"/>
            <ac:spMk id="76" creationId="{6EB03DD3-FFFE-421C-8E89-E1051CD1FF08}"/>
          </ac:spMkLst>
        </pc:spChg>
        <pc:grpChg chg="del">
          <ac:chgData name="Phạm Vân" userId="6162bc96550ca6c0" providerId="LiveId" clId="{51B64BA6-602B-46F2-AC65-A617F70DEA17}" dt="2022-09-04T06:37:26.799" v="220" actId="21"/>
          <ac:grpSpMkLst>
            <pc:docMk/>
            <pc:sldMk cId="4156322787" sldId="318"/>
            <ac:grpSpMk id="1858" creationId="{00000000-0000-0000-0000-000000000000}"/>
          </ac:grpSpMkLst>
        </pc:grpChg>
        <pc:grpChg chg="del">
          <ac:chgData name="Phạm Vân" userId="6162bc96550ca6c0" providerId="LiveId" clId="{51B64BA6-602B-46F2-AC65-A617F70DEA17}" dt="2022-09-04T06:37:26.799" v="220" actId="21"/>
          <ac:grpSpMkLst>
            <pc:docMk/>
            <pc:sldMk cId="4156322787" sldId="318"/>
            <ac:grpSpMk id="1916" creationId="{00000000-0000-0000-0000-000000000000}"/>
          </ac:grpSpMkLst>
        </pc:grpChg>
      </pc:sldChg>
      <pc:sldMasterChg chg="delSldLayout">
        <pc:chgData name="Phạm Vân" userId="6162bc96550ca6c0" providerId="LiveId" clId="{51B64BA6-602B-46F2-AC65-A617F70DEA17}" dt="2022-09-04T06:44:44.545" v="527" actId="47"/>
        <pc:sldMasterMkLst>
          <pc:docMk/>
          <pc:sldMasterMk cId="0" sldId="2147483648"/>
        </pc:sldMasterMkLst>
        <pc:sldLayoutChg chg="del">
          <pc:chgData name="Phạm Vân" userId="6162bc96550ca6c0" providerId="LiveId" clId="{51B64BA6-602B-46F2-AC65-A617F70DEA17}" dt="2022-09-04T06:34:12.985" v="150" actId="47"/>
          <pc:sldLayoutMkLst>
            <pc:docMk/>
            <pc:sldMasterMk cId="0" sldId="2147483648"/>
            <pc:sldLayoutMk cId="119880193" sldId="2147483650"/>
          </pc:sldLayoutMkLst>
        </pc:sldLayoutChg>
        <pc:sldLayoutChg chg="del">
          <pc:chgData name="Phạm Vân" userId="6162bc96550ca6c0" providerId="LiveId" clId="{51B64BA6-602B-46F2-AC65-A617F70DEA17}" dt="2022-09-04T06:19:54.809" v="84" actId="47"/>
          <pc:sldLayoutMkLst>
            <pc:docMk/>
            <pc:sldMasterMk cId="0" sldId="2147483648"/>
            <pc:sldLayoutMk cId="1149134113" sldId="2147483651"/>
          </pc:sldLayoutMkLst>
        </pc:sldLayoutChg>
        <pc:sldLayoutChg chg="del">
          <pc:chgData name="Phạm Vân" userId="6162bc96550ca6c0" providerId="LiveId" clId="{51B64BA6-602B-46F2-AC65-A617F70DEA17}" dt="2022-09-04T06:18:47.570" v="70" actId="47"/>
          <pc:sldLayoutMkLst>
            <pc:docMk/>
            <pc:sldMasterMk cId="0" sldId="2147483648"/>
            <pc:sldLayoutMk cId="4248913957" sldId="2147483651"/>
          </pc:sldLayoutMkLst>
        </pc:sldLayoutChg>
        <pc:sldLayoutChg chg="del">
          <pc:chgData name="Phạm Vân" userId="6162bc96550ca6c0" providerId="LiveId" clId="{51B64BA6-602B-46F2-AC65-A617F70DEA17}" dt="2022-09-04T06:33:23.835" v="138" actId="47"/>
          <pc:sldLayoutMkLst>
            <pc:docMk/>
            <pc:sldMasterMk cId="0" sldId="2147483648"/>
            <pc:sldLayoutMk cId="3277995466" sldId="2147483653"/>
          </pc:sldLayoutMkLst>
        </pc:sldLayoutChg>
        <pc:sldLayoutChg chg="del">
          <pc:chgData name="Phạm Vân" userId="6162bc96550ca6c0" providerId="LiveId" clId="{51B64BA6-602B-46F2-AC65-A617F70DEA17}" dt="2022-09-04T06:44:44.545" v="527" actId="47"/>
          <pc:sldLayoutMkLst>
            <pc:docMk/>
            <pc:sldMasterMk cId="0" sldId="2147483648"/>
            <pc:sldLayoutMk cId="1602706559" sldId="2147483654"/>
          </pc:sldLayoutMkLst>
        </pc:sldLayoutChg>
        <pc:sldLayoutChg chg="del">
          <pc:chgData name="Phạm Vân" userId="6162bc96550ca6c0" providerId="LiveId" clId="{51B64BA6-602B-46F2-AC65-A617F70DEA17}" dt="2022-09-04T06:38:04.450" v="224" actId="47"/>
          <pc:sldLayoutMkLst>
            <pc:docMk/>
            <pc:sldMasterMk cId="0" sldId="2147483648"/>
            <pc:sldLayoutMk cId="1906315828" sldId="2147483655"/>
          </pc:sldLayoutMkLst>
        </pc:sldLayoutChg>
        <pc:sldLayoutChg chg="del">
          <pc:chgData name="Phạm Vân" userId="6162bc96550ca6c0" providerId="LiveId" clId="{51B64BA6-602B-46F2-AC65-A617F70DEA17}" dt="2022-09-04T06:43:47.873" v="510" actId="47"/>
          <pc:sldLayoutMkLst>
            <pc:docMk/>
            <pc:sldMasterMk cId="0" sldId="2147483648"/>
            <pc:sldLayoutMk cId="2650554531" sldId="2147483655"/>
          </pc:sldLayoutMkLst>
        </pc:sldLayoutChg>
        <pc:sldLayoutChg chg="del">
          <pc:chgData name="Phạm Vân" userId="6162bc96550ca6c0" providerId="LiveId" clId="{51B64BA6-602B-46F2-AC65-A617F70DEA17}" dt="2022-09-04T06:37:03.235" v="213" actId="47"/>
          <pc:sldLayoutMkLst>
            <pc:docMk/>
            <pc:sldMasterMk cId="0" sldId="2147483648"/>
            <pc:sldLayoutMk cId="3073674608" sldId="2147483655"/>
          </pc:sldLayoutMkLst>
        </pc:sldLayoutChg>
        <pc:sldLayoutChg chg="del">
          <pc:chgData name="Phạm Vân" userId="6162bc96550ca6c0" providerId="LiveId" clId="{51B64BA6-602B-46F2-AC65-A617F70DEA17}" dt="2022-09-04T06:35:30.244" v="179" actId="47"/>
          <pc:sldLayoutMkLst>
            <pc:docMk/>
            <pc:sldMasterMk cId="0" sldId="2147483648"/>
            <pc:sldLayoutMk cId="3870133123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11577D22-AD28-43FC-8EB4-B134A7D334C3}" type="datetimeFigureOut">
              <a:rPr lang="zh-CN" altLang="en-US" smtClean="0"/>
              <a:pPr/>
              <a:t>2022/10/23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7号-萌趣果冻体" panose="02000000000000000000" pitchFamily="2" charset="-122"/>
                <a:ea typeface="字魂17号-萌趣果冻体" panose="02000000000000000000" pitchFamily="2" charset="-122"/>
              </a:defRPr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7号-萌趣果冻体" panose="02000000000000000000" pitchFamily="2" charset="-122"/>
        <a:ea typeface="字魂17号-萌趣果冻体" panose="020000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31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19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4000">
        <p159:morph option="byObject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8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8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1" y="2217319"/>
            <a:ext cx="13566696" cy="4640683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088979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8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0246481" y="4803396"/>
            <a:ext cx="1300688" cy="1248865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8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8"/>
          </a:p>
        </p:txBody>
      </p:sp>
      <p:sp>
        <p:nvSpPr>
          <p:cNvPr id="19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8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1238690" y="3071620"/>
            <a:ext cx="685727" cy="632509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0173295" y="3438662"/>
            <a:ext cx="985765" cy="909172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967355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8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4826913" y="352961"/>
            <a:ext cx="2368150" cy="1891372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97471" cy="49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29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29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3729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5074707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45" tIns="121745" rIns="121745" bIns="12174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48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5284531" y="1661732"/>
            <a:ext cx="668199" cy="13504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8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10" y="101824"/>
            <a:ext cx="1233825" cy="156251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" y="3052991"/>
            <a:ext cx="5299916" cy="207282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04231" y="75143"/>
            <a:ext cx="6123620" cy="375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3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38667" y="28423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130525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38667" y="28423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456" y="304802"/>
            <a:ext cx="12131523" cy="606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9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889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4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9" y="0"/>
            <a:ext cx="12176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3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FF3CCB-54FA-4F3B-A833-1B3A4C6F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8132D7-71FA-4599-8958-BF64D3572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FA9A9A-E661-4B51-8C6B-2D69BCEC0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AED2-F60D-4CE5-92F7-1C1AD67B4C1F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1EED1-B64B-4A83-81F8-6FF9DA171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99A0D-9383-497B-8BF7-E5C67D94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47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2" r:id="rId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164" y="19051"/>
            <a:ext cx="771837" cy="9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9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9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9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9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9">
          <a:solidFill>
            <a:schemeClr val="tx2"/>
          </a:solidFill>
          <a:latin typeface="Arial" charset="0"/>
        </a:defRPr>
      </a:lvl5pPr>
      <a:lvl6pPr marL="538149" algn="ctr" rtl="0" fontAlgn="base">
        <a:spcBef>
          <a:spcPct val="0"/>
        </a:spcBef>
        <a:spcAft>
          <a:spcPct val="0"/>
        </a:spcAft>
        <a:defRPr sz="5169">
          <a:solidFill>
            <a:schemeClr val="tx2"/>
          </a:solidFill>
          <a:latin typeface="Arial" charset="0"/>
        </a:defRPr>
      </a:lvl6pPr>
      <a:lvl7pPr marL="1076298" algn="ctr" rtl="0" fontAlgn="base">
        <a:spcBef>
          <a:spcPct val="0"/>
        </a:spcBef>
        <a:spcAft>
          <a:spcPct val="0"/>
        </a:spcAft>
        <a:defRPr sz="5169">
          <a:solidFill>
            <a:schemeClr val="tx2"/>
          </a:solidFill>
          <a:latin typeface="Arial" charset="0"/>
        </a:defRPr>
      </a:lvl7pPr>
      <a:lvl8pPr marL="1614448" algn="ctr" rtl="0" fontAlgn="base">
        <a:spcBef>
          <a:spcPct val="0"/>
        </a:spcBef>
        <a:spcAft>
          <a:spcPct val="0"/>
        </a:spcAft>
        <a:defRPr sz="5169">
          <a:solidFill>
            <a:schemeClr val="tx2"/>
          </a:solidFill>
          <a:latin typeface="Arial" charset="0"/>
        </a:defRPr>
      </a:lvl8pPr>
      <a:lvl9pPr marL="2152597" algn="ctr" rtl="0" fontAlgn="base">
        <a:spcBef>
          <a:spcPct val="0"/>
        </a:spcBef>
        <a:spcAft>
          <a:spcPct val="0"/>
        </a:spcAft>
        <a:defRPr sz="5169">
          <a:solidFill>
            <a:schemeClr val="tx2"/>
          </a:solidFill>
          <a:latin typeface="Arial" charset="0"/>
        </a:defRPr>
      </a:lvl9pPr>
    </p:titleStyle>
    <p:bodyStyle>
      <a:lvl1pPr marL="403110" indent="-403110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99" indent="-335330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88" indent="-268740" algn="l" rtl="0" eaLnBrk="0" fontAlgn="base" hangingPunct="0">
        <a:spcBef>
          <a:spcPct val="20000"/>
        </a:spcBef>
        <a:spcAft>
          <a:spcPct val="0"/>
        </a:spcAft>
        <a:buChar char="•"/>
        <a:defRPr sz="2847">
          <a:solidFill>
            <a:schemeClr val="tx1"/>
          </a:solidFill>
          <a:latin typeface="+mn-lt"/>
        </a:defRPr>
      </a:lvl3pPr>
      <a:lvl4pPr marL="1882368" indent="-268740" algn="l" rtl="0" eaLnBrk="0" fontAlgn="base" hangingPunct="0">
        <a:spcBef>
          <a:spcPct val="20000"/>
        </a:spcBef>
        <a:spcAft>
          <a:spcPct val="0"/>
        </a:spcAft>
        <a:buChar char="–"/>
        <a:defRPr sz="2323">
          <a:solidFill>
            <a:schemeClr val="tx1"/>
          </a:solidFill>
          <a:latin typeface="+mn-lt"/>
        </a:defRPr>
      </a:lvl4pPr>
      <a:lvl5pPr marL="2421035" indent="-268740" algn="l" rtl="0" eaLnBrk="0" fontAlgn="base" hangingPunct="0">
        <a:spcBef>
          <a:spcPct val="20000"/>
        </a:spcBef>
        <a:spcAft>
          <a:spcPct val="0"/>
        </a:spcAft>
        <a:buChar char="»"/>
        <a:defRPr sz="2323">
          <a:solidFill>
            <a:schemeClr val="tx1"/>
          </a:solidFill>
          <a:latin typeface="+mn-lt"/>
        </a:defRPr>
      </a:lvl5pPr>
      <a:lvl6pPr marL="2959819" indent="-269075" algn="l" rtl="0" fontAlgn="base">
        <a:spcBef>
          <a:spcPct val="20000"/>
        </a:spcBef>
        <a:spcAft>
          <a:spcPct val="0"/>
        </a:spcAft>
        <a:buChar char="»"/>
        <a:defRPr sz="2323">
          <a:solidFill>
            <a:schemeClr val="tx1"/>
          </a:solidFill>
          <a:latin typeface="+mn-lt"/>
        </a:defRPr>
      </a:lvl6pPr>
      <a:lvl7pPr marL="3497970" indent="-269075" algn="l" rtl="0" fontAlgn="base">
        <a:spcBef>
          <a:spcPct val="20000"/>
        </a:spcBef>
        <a:spcAft>
          <a:spcPct val="0"/>
        </a:spcAft>
        <a:buChar char="»"/>
        <a:defRPr sz="2323">
          <a:solidFill>
            <a:schemeClr val="tx1"/>
          </a:solidFill>
          <a:latin typeface="+mn-lt"/>
        </a:defRPr>
      </a:lvl7pPr>
      <a:lvl8pPr marL="4036119" indent="-269075" algn="l" rtl="0" fontAlgn="base">
        <a:spcBef>
          <a:spcPct val="20000"/>
        </a:spcBef>
        <a:spcAft>
          <a:spcPct val="0"/>
        </a:spcAft>
        <a:buChar char="»"/>
        <a:defRPr sz="2323">
          <a:solidFill>
            <a:schemeClr val="tx1"/>
          </a:solidFill>
          <a:latin typeface="+mn-lt"/>
        </a:defRPr>
      </a:lvl8pPr>
      <a:lvl9pPr marL="4574267" indent="-269075" algn="l" rtl="0" fontAlgn="base">
        <a:spcBef>
          <a:spcPct val="20000"/>
        </a:spcBef>
        <a:spcAft>
          <a:spcPct val="0"/>
        </a:spcAft>
        <a:buChar char="»"/>
        <a:defRPr sz="2323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98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49" algn="l" defTabSz="1076298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98" algn="l" defTabSz="1076298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448" algn="l" defTabSz="1076298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597" algn="l" defTabSz="1076298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745" algn="l" defTabSz="1076298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894" algn="l" defTabSz="1076298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7044" algn="l" defTabSz="1076298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5194" algn="l" defTabSz="1076298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90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3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99354" y="4902201"/>
            <a:ext cx="5022296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0363" y="-42843"/>
            <a:ext cx="5099621" cy="1910660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4532225" y="1672493"/>
            <a:ext cx="3212688" cy="4264809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6" y="758730"/>
              <a:ext cx="4277516" cy="129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9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4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Ngôi</a:t>
              </a:r>
              <a:r>
                <a:rPr lang="en-US" sz="2664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4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sao</a:t>
              </a:r>
              <a:r>
                <a:rPr lang="en-US" sz="2664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4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</a:t>
              </a:r>
              <a:r>
                <a:rPr lang="en-US" sz="2664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664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tháng</a:t>
              </a:r>
              <a:endParaRPr lang="en-US" sz="2664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59" y="4968782"/>
              <a:ext cx="4249958" cy="71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49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4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Nguyễn Văn A</a:t>
              </a:r>
              <a:endParaRPr lang="en-US" sz="2664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4" y="2711113"/>
            <a:ext cx="3661413" cy="2440944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695746" y="1965670"/>
            <a:ext cx="4051975" cy="58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6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3196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196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lang="en-US" sz="3196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endParaRPr lang="en-US" sz="3196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3A6DA4E-B389-994B-60E4-1B856FE3D0FD}"/>
              </a:ext>
            </a:extLst>
          </p:cNvPr>
          <p:cNvSpPr txBox="1"/>
          <p:nvPr/>
        </p:nvSpPr>
        <p:spPr>
          <a:xfrm>
            <a:off x="418822" y="5282731"/>
            <a:ext cx="4025871" cy="66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29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Văn B</a:t>
            </a:r>
            <a:endParaRPr lang="en-US" sz="3729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979" y="2724929"/>
            <a:ext cx="3640693" cy="2427129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8028773" y="1914454"/>
            <a:ext cx="4051975" cy="58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6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3196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196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lang="en-US" sz="3196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endParaRPr lang="en-US" sz="3196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E0C35DD-1ACE-F4D5-302F-B75DBD05F625}"/>
              </a:ext>
            </a:extLst>
          </p:cNvPr>
          <p:cNvSpPr txBox="1"/>
          <p:nvPr/>
        </p:nvSpPr>
        <p:spPr>
          <a:xfrm>
            <a:off x="7832446" y="5282731"/>
            <a:ext cx="4025871" cy="66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29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Phạm Văn C</a:t>
            </a:r>
            <a:endParaRPr lang="en-US" sz="3729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4461709" y="604017"/>
            <a:ext cx="4051975" cy="66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29" dirty="0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lang="en-US" sz="3729" dirty="0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29" err="1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729">
                <a:solidFill>
                  <a:srgbClr val="80808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tháng</a:t>
            </a:r>
            <a:endParaRPr lang="en-US" sz="3729" dirty="0">
              <a:solidFill>
                <a:srgbClr val="80808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026" y="693199"/>
            <a:ext cx="1966279" cy="110365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4759" y="850624"/>
            <a:ext cx="1129024" cy="1040225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2044027" y="244451"/>
            <a:ext cx="4051975" cy="13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90" b="1">
                <a:solidFill>
                  <a:srgbClr val="00000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9</a:t>
            </a:r>
            <a:endParaRPr lang="en-US" sz="7990" b="1" dirty="0">
              <a:solidFill>
                <a:srgbClr val="000000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3" y="299894"/>
            <a:ext cx="11506745" cy="6251207"/>
          </a:xfrm>
          <a:prstGeom prst="roundRect">
            <a:avLst>
              <a:gd name="adj" fmla="val 5728"/>
            </a:avLst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855633" y="2236568"/>
            <a:ext cx="4006475" cy="107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6">
                <a:solidFill>
                  <a:srgbClr val="FFFFFF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 hướng hoạt động tuần </a:t>
            </a:r>
            <a:endParaRPr lang="vi-VN" sz="3196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49" y="816118"/>
            <a:ext cx="10873596" cy="552612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3155029" y="227879"/>
            <a:ext cx="6323345" cy="74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261" b="1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Kitten" pitchFamily="50" charset="-93"/>
                <a:cs typeface="Arial"/>
                <a:sym typeface="Arial"/>
              </a:rPr>
              <a:t>Sinh hoạt chủ điểm</a:t>
            </a:r>
            <a:endParaRPr lang="vi-VN" sz="4261" b="1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latin typeface="SVN-Kitten" pitchFamily="50" charset="-93"/>
              <a:cs typeface="Arial"/>
              <a:sym typeface="Arial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" y="5830823"/>
            <a:ext cx="12176541" cy="1022829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3178705" y="1622601"/>
            <a:ext cx="5394884" cy="337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Cảm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nghĩ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của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em </a:t>
            </a:r>
          </a:p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về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lớp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học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</a:p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thân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 </a:t>
            </a:r>
            <a:r>
              <a:rPr lang="en-US" sz="5327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latin typeface="SVN-Anastasia" panose="020B0606040200020203" pitchFamily="34" charset="0"/>
                <a:cs typeface="Arial"/>
                <a:sym typeface="Arial"/>
              </a:rPr>
              <a:t>thiện</a:t>
            </a:r>
            <a:endParaRPr lang="vi-VN" sz="5327" b="1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latin typeface="SVN-Kitten" pitchFamily="50" charset="-93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203" y="2640953"/>
            <a:ext cx="4702620" cy="398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" y="4349"/>
            <a:ext cx="12171723" cy="6846593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072" y="3427646"/>
            <a:ext cx="4588248" cy="327528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76" y="4348"/>
            <a:ext cx="6128221" cy="493526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5125683" y="2173295"/>
            <a:ext cx="4452048" cy="147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95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cs typeface="Arial"/>
                <a:sym typeface="Arial"/>
              </a:rPr>
              <a:t>SINH</a:t>
            </a:r>
            <a:r>
              <a:rPr lang="en-US" sz="4495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4495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cs typeface="Arial"/>
                <a:sym typeface="Arial"/>
              </a:rPr>
              <a:t>HOẠT</a:t>
            </a:r>
            <a:r>
              <a:rPr lang="en-US" sz="4495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4495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cs typeface="Arial"/>
                <a:sym typeface="Arial"/>
              </a:rPr>
              <a:t>Chủ </a:t>
            </a:r>
            <a:r>
              <a:rPr lang="en-US" sz="4495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  <a:cs typeface="Arial"/>
                <a:sym typeface="Arial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24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AE2B890-55AB-BED4-5EFC-BBEEB1F78152}"/>
              </a:ext>
            </a:extLst>
          </p:cNvPr>
          <p:cNvSpPr txBox="1"/>
          <p:nvPr/>
        </p:nvSpPr>
        <p:spPr>
          <a:xfrm>
            <a:off x="2714337" y="730680"/>
            <a:ext cx="54376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8000" b="1" spc="67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8000" b="1" spc="67" dirty="0" err="1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000" b="1" spc="67" dirty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67" dirty="0" err="1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8000" b="1" spc="67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7.40741E-7 L -2.91667E-6 -0.07222 " pathEditMode="relative" rAng="0" ptsTypes="AA">
                                      <p:cBhvr>
                                        <p:cTn id="13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953252" cy="7620242"/>
          </a:xfrm>
          <a:prstGeom prst="rect">
            <a:avLst/>
          </a:prstGeom>
        </p:spPr>
      </p:pic>
      <p:grpSp>
        <p:nvGrpSpPr>
          <p:cNvPr id="5" name="Google Shape;1858;p68">
            <a:extLst>
              <a:ext uri="{FF2B5EF4-FFF2-40B4-BE49-F238E27FC236}">
                <a16:creationId xmlns:a16="http://schemas.microsoft.com/office/drawing/2014/main" id="{3666E78A-11DD-FD63-BDCD-87292F0F02BE}"/>
              </a:ext>
            </a:extLst>
          </p:cNvPr>
          <p:cNvGrpSpPr/>
          <p:nvPr/>
        </p:nvGrpSpPr>
        <p:grpSpPr>
          <a:xfrm>
            <a:off x="10104983" y="4215875"/>
            <a:ext cx="2388507" cy="3404367"/>
            <a:chOff x="6173825" y="955750"/>
            <a:chExt cx="1840775" cy="3093225"/>
          </a:xfrm>
        </p:grpSpPr>
        <p:sp>
          <p:nvSpPr>
            <p:cNvPr id="6" name="Google Shape;1859;p68">
              <a:extLst>
                <a:ext uri="{FF2B5EF4-FFF2-40B4-BE49-F238E27FC236}">
                  <a16:creationId xmlns:a16="http://schemas.microsoft.com/office/drawing/2014/main" id="{19D2B948-5A4A-91FE-20EF-78CF75D9CF56}"/>
                </a:ext>
              </a:extLst>
            </p:cNvPr>
            <p:cNvSpPr/>
            <p:nvPr/>
          </p:nvSpPr>
          <p:spPr>
            <a:xfrm>
              <a:off x="6328625" y="1196525"/>
              <a:ext cx="585925" cy="637525"/>
            </a:xfrm>
            <a:custGeom>
              <a:avLst/>
              <a:gdLst/>
              <a:ahLst/>
              <a:cxnLst/>
              <a:rect l="l" t="t" r="r" b="b"/>
              <a:pathLst>
                <a:path w="23437" h="25501" extrusionOk="0">
                  <a:moveTo>
                    <a:pt x="11505" y="1"/>
                  </a:moveTo>
                  <a:cubicBezTo>
                    <a:pt x="12121" y="1"/>
                    <a:pt x="12738" y="24"/>
                    <a:pt x="13355" y="48"/>
                  </a:cubicBezTo>
                  <a:cubicBezTo>
                    <a:pt x="15395" y="143"/>
                    <a:pt x="17340" y="973"/>
                    <a:pt x="18787" y="2396"/>
                  </a:cubicBezTo>
                  <a:cubicBezTo>
                    <a:pt x="19617" y="3132"/>
                    <a:pt x="20353" y="3962"/>
                    <a:pt x="20993" y="4863"/>
                  </a:cubicBezTo>
                  <a:cubicBezTo>
                    <a:pt x="22226" y="6476"/>
                    <a:pt x="23009" y="8398"/>
                    <a:pt x="23270" y="10414"/>
                  </a:cubicBezTo>
                  <a:cubicBezTo>
                    <a:pt x="23413" y="11600"/>
                    <a:pt x="23436" y="12810"/>
                    <a:pt x="23341" y="14020"/>
                  </a:cubicBezTo>
                  <a:cubicBezTo>
                    <a:pt x="23318" y="14494"/>
                    <a:pt x="23270" y="14945"/>
                    <a:pt x="23199" y="15419"/>
                  </a:cubicBezTo>
                  <a:cubicBezTo>
                    <a:pt x="23057" y="15965"/>
                    <a:pt x="22867" y="16510"/>
                    <a:pt x="22630" y="17032"/>
                  </a:cubicBezTo>
                  <a:cubicBezTo>
                    <a:pt x="22013" y="18455"/>
                    <a:pt x="21183" y="19784"/>
                    <a:pt x="20163" y="20970"/>
                  </a:cubicBezTo>
                  <a:cubicBezTo>
                    <a:pt x="19190" y="22108"/>
                    <a:pt x="18075" y="23081"/>
                    <a:pt x="16818" y="23911"/>
                  </a:cubicBezTo>
                  <a:cubicBezTo>
                    <a:pt x="16296" y="24220"/>
                    <a:pt x="15751" y="24504"/>
                    <a:pt x="15181" y="24741"/>
                  </a:cubicBezTo>
                  <a:cubicBezTo>
                    <a:pt x="14920" y="24884"/>
                    <a:pt x="14636" y="25002"/>
                    <a:pt x="14375" y="25097"/>
                  </a:cubicBezTo>
                  <a:cubicBezTo>
                    <a:pt x="14161" y="25168"/>
                    <a:pt x="13972" y="25216"/>
                    <a:pt x="13758" y="25240"/>
                  </a:cubicBezTo>
                  <a:cubicBezTo>
                    <a:pt x="13568" y="25240"/>
                    <a:pt x="13379" y="25263"/>
                    <a:pt x="13189" y="25311"/>
                  </a:cubicBezTo>
                  <a:cubicBezTo>
                    <a:pt x="12975" y="25382"/>
                    <a:pt x="12738" y="25406"/>
                    <a:pt x="12501" y="25406"/>
                  </a:cubicBezTo>
                  <a:cubicBezTo>
                    <a:pt x="11884" y="25501"/>
                    <a:pt x="11267" y="25311"/>
                    <a:pt x="10793" y="24908"/>
                  </a:cubicBezTo>
                  <a:cubicBezTo>
                    <a:pt x="10414" y="24647"/>
                    <a:pt x="10010" y="24386"/>
                    <a:pt x="9607" y="24172"/>
                  </a:cubicBezTo>
                  <a:cubicBezTo>
                    <a:pt x="8729" y="23650"/>
                    <a:pt x="7923" y="23010"/>
                    <a:pt x="7235" y="22251"/>
                  </a:cubicBezTo>
                  <a:cubicBezTo>
                    <a:pt x="6049" y="21017"/>
                    <a:pt x="4958" y="19736"/>
                    <a:pt x="3938" y="18361"/>
                  </a:cubicBezTo>
                  <a:cubicBezTo>
                    <a:pt x="3582" y="17886"/>
                    <a:pt x="3274" y="17364"/>
                    <a:pt x="2941" y="16890"/>
                  </a:cubicBezTo>
                  <a:cubicBezTo>
                    <a:pt x="2799" y="16676"/>
                    <a:pt x="2657" y="16463"/>
                    <a:pt x="2491" y="16273"/>
                  </a:cubicBezTo>
                  <a:cubicBezTo>
                    <a:pt x="2396" y="16131"/>
                    <a:pt x="2277" y="16012"/>
                    <a:pt x="2348" y="15822"/>
                  </a:cubicBezTo>
                  <a:cubicBezTo>
                    <a:pt x="2348" y="15704"/>
                    <a:pt x="2325" y="15609"/>
                    <a:pt x="2230" y="15538"/>
                  </a:cubicBezTo>
                  <a:cubicBezTo>
                    <a:pt x="1755" y="15111"/>
                    <a:pt x="1566" y="14542"/>
                    <a:pt x="1328" y="13948"/>
                  </a:cubicBezTo>
                  <a:cubicBezTo>
                    <a:pt x="1257" y="13806"/>
                    <a:pt x="1210" y="13640"/>
                    <a:pt x="1139" y="13474"/>
                  </a:cubicBezTo>
                  <a:cubicBezTo>
                    <a:pt x="973" y="13023"/>
                    <a:pt x="854" y="12549"/>
                    <a:pt x="783" y="12075"/>
                  </a:cubicBezTo>
                  <a:cubicBezTo>
                    <a:pt x="688" y="11055"/>
                    <a:pt x="451" y="10058"/>
                    <a:pt x="95" y="9109"/>
                  </a:cubicBezTo>
                  <a:cubicBezTo>
                    <a:pt x="71" y="9015"/>
                    <a:pt x="48" y="8943"/>
                    <a:pt x="48" y="8849"/>
                  </a:cubicBezTo>
                  <a:cubicBezTo>
                    <a:pt x="0" y="7781"/>
                    <a:pt x="0" y="6737"/>
                    <a:pt x="380" y="5717"/>
                  </a:cubicBezTo>
                  <a:cubicBezTo>
                    <a:pt x="854" y="4508"/>
                    <a:pt x="1637" y="3416"/>
                    <a:pt x="2633" y="2586"/>
                  </a:cubicBezTo>
                  <a:cubicBezTo>
                    <a:pt x="2941" y="2302"/>
                    <a:pt x="3297" y="2064"/>
                    <a:pt x="3629" y="1803"/>
                  </a:cubicBezTo>
                  <a:cubicBezTo>
                    <a:pt x="4341" y="1258"/>
                    <a:pt x="5171" y="878"/>
                    <a:pt x="6049" y="712"/>
                  </a:cubicBezTo>
                  <a:cubicBezTo>
                    <a:pt x="6689" y="522"/>
                    <a:pt x="7330" y="309"/>
                    <a:pt x="8018" y="214"/>
                  </a:cubicBezTo>
                  <a:cubicBezTo>
                    <a:pt x="8777" y="72"/>
                    <a:pt x="9536" y="1"/>
                    <a:pt x="10295" y="1"/>
                  </a:cubicBezTo>
                  <a:lnTo>
                    <a:pt x="11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Google Shape;1860;p68">
              <a:extLst>
                <a:ext uri="{FF2B5EF4-FFF2-40B4-BE49-F238E27FC236}">
                  <a16:creationId xmlns:a16="http://schemas.microsoft.com/office/drawing/2014/main" id="{A481016F-EF8C-04E9-369A-7303142B25A2}"/>
                </a:ext>
              </a:extLst>
            </p:cNvPr>
            <p:cNvSpPr/>
            <p:nvPr/>
          </p:nvSpPr>
          <p:spPr>
            <a:xfrm>
              <a:off x="6940025" y="2538525"/>
              <a:ext cx="719950" cy="593650"/>
            </a:xfrm>
            <a:custGeom>
              <a:avLst/>
              <a:gdLst/>
              <a:ahLst/>
              <a:cxnLst/>
              <a:rect l="l" t="t" r="r" b="b"/>
              <a:pathLst>
                <a:path w="28798" h="23746" extrusionOk="0">
                  <a:moveTo>
                    <a:pt x="4697" y="475"/>
                  </a:moveTo>
                  <a:cubicBezTo>
                    <a:pt x="5646" y="736"/>
                    <a:pt x="6618" y="760"/>
                    <a:pt x="7591" y="546"/>
                  </a:cubicBezTo>
                  <a:cubicBezTo>
                    <a:pt x="8350" y="428"/>
                    <a:pt x="9133" y="262"/>
                    <a:pt x="9868" y="25"/>
                  </a:cubicBezTo>
                  <a:cubicBezTo>
                    <a:pt x="9916" y="1"/>
                    <a:pt x="9987" y="25"/>
                    <a:pt x="10082" y="48"/>
                  </a:cubicBezTo>
                  <a:cubicBezTo>
                    <a:pt x="9892" y="286"/>
                    <a:pt x="9726" y="499"/>
                    <a:pt x="9560" y="713"/>
                  </a:cubicBezTo>
                  <a:cubicBezTo>
                    <a:pt x="9156" y="1187"/>
                    <a:pt x="8777" y="1709"/>
                    <a:pt x="8445" y="2254"/>
                  </a:cubicBezTo>
                  <a:cubicBezTo>
                    <a:pt x="8089" y="2847"/>
                    <a:pt x="7852" y="3488"/>
                    <a:pt x="7757" y="4152"/>
                  </a:cubicBezTo>
                  <a:cubicBezTo>
                    <a:pt x="7591" y="4816"/>
                    <a:pt x="8065" y="5433"/>
                    <a:pt x="8730" y="5480"/>
                  </a:cubicBezTo>
                  <a:cubicBezTo>
                    <a:pt x="9038" y="5504"/>
                    <a:pt x="9370" y="5528"/>
                    <a:pt x="9678" y="5504"/>
                  </a:cubicBezTo>
                  <a:cubicBezTo>
                    <a:pt x="11244" y="5386"/>
                    <a:pt x="12738" y="4840"/>
                    <a:pt x="13996" y="3939"/>
                  </a:cubicBezTo>
                  <a:cubicBezTo>
                    <a:pt x="14256" y="3701"/>
                    <a:pt x="14541" y="3512"/>
                    <a:pt x="14849" y="3369"/>
                  </a:cubicBezTo>
                  <a:cubicBezTo>
                    <a:pt x="14826" y="3701"/>
                    <a:pt x="14778" y="4010"/>
                    <a:pt x="14755" y="4294"/>
                  </a:cubicBezTo>
                  <a:cubicBezTo>
                    <a:pt x="14755" y="4603"/>
                    <a:pt x="14755" y="4887"/>
                    <a:pt x="14731" y="5196"/>
                  </a:cubicBezTo>
                  <a:cubicBezTo>
                    <a:pt x="14707" y="5789"/>
                    <a:pt x="15016" y="6358"/>
                    <a:pt x="15537" y="6690"/>
                  </a:cubicBezTo>
                  <a:cubicBezTo>
                    <a:pt x="15632" y="6785"/>
                    <a:pt x="15775" y="6880"/>
                    <a:pt x="15893" y="6927"/>
                  </a:cubicBezTo>
                  <a:cubicBezTo>
                    <a:pt x="16676" y="7093"/>
                    <a:pt x="17411" y="7141"/>
                    <a:pt x="18099" y="6666"/>
                  </a:cubicBezTo>
                  <a:cubicBezTo>
                    <a:pt x="18502" y="6406"/>
                    <a:pt x="18882" y="6145"/>
                    <a:pt x="19285" y="5860"/>
                  </a:cubicBezTo>
                  <a:cubicBezTo>
                    <a:pt x="19356" y="5979"/>
                    <a:pt x="19428" y="6097"/>
                    <a:pt x="19475" y="6216"/>
                  </a:cubicBezTo>
                  <a:cubicBezTo>
                    <a:pt x="19570" y="6477"/>
                    <a:pt x="19641" y="6738"/>
                    <a:pt x="19712" y="6999"/>
                  </a:cubicBezTo>
                  <a:cubicBezTo>
                    <a:pt x="19902" y="7639"/>
                    <a:pt x="20305" y="8185"/>
                    <a:pt x="20851" y="8588"/>
                  </a:cubicBezTo>
                  <a:cubicBezTo>
                    <a:pt x="21207" y="8873"/>
                    <a:pt x="21705" y="8896"/>
                    <a:pt x="22108" y="8635"/>
                  </a:cubicBezTo>
                  <a:cubicBezTo>
                    <a:pt x="22416" y="8469"/>
                    <a:pt x="22677" y="8208"/>
                    <a:pt x="22891" y="7924"/>
                  </a:cubicBezTo>
                  <a:cubicBezTo>
                    <a:pt x="23223" y="7497"/>
                    <a:pt x="23555" y="7093"/>
                    <a:pt x="23911" y="6690"/>
                  </a:cubicBezTo>
                  <a:cubicBezTo>
                    <a:pt x="24148" y="6406"/>
                    <a:pt x="24456" y="6168"/>
                    <a:pt x="24812" y="6073"/>
                  </a:cubicBezTo>
                  <a:cubicBezTo>
                    <a:pt x="25002" y="6263"/>
                    <a:pt x="25168" y="6477"/>
                    <a:pt x="25358" y="6666"/>
                  </a:cubicBezTo>
                  <a:cubicBezTo>
                    <a:pt x="25690" y="7093"/>
                    <a:pt x="26354" y="7093"/>
                    <a:pt x="26662" y="6666"/>
                  </a:cubicBezTo>
                  <a:cubicBezTo>
                    <a:pt x="26876" y="6429"/>
                    <a:pt x="27042" y="6145"/>
                    <a:pt x="27232" y="5884"/>
                  </a:cubicBezTo>
                  <a:cubicBezTo>
                    <a:pt x="27422" y="5813"/>
                    <a:pt x="27540" y="5907"/>
                    <a:pt x="27635" y="6073"/>
                  </a:cubicBezTo>
                  <a:cubicBezTo>
                    <a:pt x="27872" y="6524"/>
                    <a:pt x="28062" y="6999"/>
                    <a:pt x="28157" y="7497"/>
                  </a:cubicBezTo>
                  <a:cubicBezTo>
                    <a:pt x="28299" y="8351"/>
                    <a:pt x="28465" y="9181"/>
                    <a:pt x="28584" y="10011"/>
                  </a:cubicBezTo>
                  <a:cubicBezTo>
                    <a:pt x="28774" y="11529"/>
                    <a:pt x="28797" y="13071"/>
                    <a:pt x="28631" y="14589"/>
                  </a:cubicBezTo>
                  <a:cubicBezTo>
                    <a:pt x="28560" y="15823"/>
                    <a:pt x="28109" y="17009"/>
                    <a:pt x="27327" y="17981"/>
                  </a:cubicBezTo>
                  <a:cubicBezTo>
                    <a:pt x="26947" y="18456"/>
                    <a:pt x="26568" y="18906"/>
                    <a:pt x="26164" y="19333"/>
                  </a:cubicBezTo>
                  <a:cubicBezTo>
                    <a:pt x="25334" y="20187"/>
                    <a:pt x="24409" y="20875"/>
                    <a:pt x="23365" y="21445"/>
                  </a:cubicBezTo>
                  <a:cubicBezTo>
                    <a:pt x="22796" y="21753"/>
                    <a:pt x="22179" y="22014"/>
                    <a:pt x="21562" y="22251"/>
                  </a:cubicBezTo>
                  <a:cubicBezTo>
                    <a:pt x="21515" y="22251"/>
                    <a:pt x="21420" y="22299"/>
                    <a:pt x="21373" y="22275"/>
                  </a:cubicBezTo>
                  <a:cubicBezTo>
                    <a:pt x="20969" y="22085"/>
                    <a:pt x="20661" y="22322"/>
                    <a:pt x="20424" y="22583"/>
                  </a:cubicBezTo>
                  <a:cubicBezTo>
                    <a:pt x="20187" y="22773"/>
                    <a:pt x="19926" y="22915"/>
                    <a:pt x="19641" y="22986"/>
                  </a:cubicBezTo>
                  <a:cubicBezTo>
                    <a:pt x="17815" y="23508"/>
                    <a:pt x="15941" y="23745"/>
                    <a:pt x="14043" y="23674"/>
                  </a:cubicBezTo>
                  <a:cubicBezTo>
                    <a:pt x="13948" y="23674"/>
                    <a:pt x="13853" y="23651"/>
                    <a:pt x="13782" y="23674"/>
                  </a:cubicBezTo>
                  <a:cubicBezTo>
                    <a:pt x="12311" y="23698"/>
                    <a:pt x="10864" y="23413"/>
                    <a:pt x="9489" y="22844"/>
                  </a:cubicBezTo>
                  <a:cubicBezTo>
                    <a:pt x="8967" y="22654"/>
                    <a:pt x="8421" y="22465"/>
                    <a:pt x="7899" y="22251"/>
                  </a:cubicBezTo>
                  <a:cubicBezTo>
                    <a:pt x="7686" y="22156"/>
                    <a:pt x="7520" y="22038"/>
                    <a:pt x="7330" y="21943"/>
                  </a:cubicBezTo>
                  <a:cubicBezTo>
                    <a:pt x="7211" y="21872"/>
                    <a:pt x="7069" y="21800"/>
                    <a:pt x="6927" y="21753"/>
                  </a:cubicBezTo>
                  <a:cubicBezTo>
                    <a:pt x="5243" y="21160"/>
                    <a:pt x="3701" y="20187"/>
                    <a:pt x="2420" y="18954"/>
                  </a:cubicBezTo>
                  <a:cubicBezTo>
                    <a:pt x="1732" y="18313"/>
                    <a:pt x="1186" y="17531"/>
                    <a:pt x="878" y="16653"/>
                  </a:cubicBezTo>
                  <a:cubicBezTo>
                    <a:pt x="759" y="16321"/>
                    <a:pt x="688" y="15989"/>
                    <a:pt x="617" y="15657"/>
                  </a:cubicBezTo>
                  <a:cubicBezTo>
                    <a:pt x="475" y="14826"/>
                    <a:pt x="309" y="13996"/>
                    <a:pt x="166" y="13166"/>
                  </a:cubicBezTo>
                  <a:cubicBezTo>
                    <a:pt x="0" y="11933"/>
                    <a:pt x="48" y="10675"/>
                    <a:pt x="332" y="9489"/>
                  </a:cubicBezTo>
                  <a:cubicBezTo>
                    <a:pt x="570" y="8446"/>
                    <a:pt x="783" y="7402"/>
                    <a:pt x="1091" y="6382"/>
                  </a:cubicBezTo>
                  <a:cubicBezTo>
                    <a:pt x="1566" y="4959"/>
                    <a:pt x="2111" y="3535"/>
                    <a:pt x="3060" y="2349"/>
                  </a:cubicBezTo>
                  <a:cubicBezTo>
                    <a:pt x="3250" y="2112"/>
                    <a:pt x="3416" y="1875"/>
                    <a:pt x="3582" y="1614"/>
                  </a:cubicBezTo>
                  <a:cubicBezTo>
                    <a:pt x="3701" y="1400"/>
                    <a:pt x="3843" y="1187"/>
                    <a:pt x="4009" y="997"/>
                  </a:cubicBezTo>
                  <a:cubicBezTo>
                    <a:pt x="4223" y="807"/>
                    <a:pt x="4460" y="641"/>
                    <a:pt x="4697" y="475"/>
                  </a:cubicBezTo>
                  <a:close/>
                  <a:moveTo>
                    <a:pt x="6144" y="13901"/>
                  </a:moveTo>
                  <a:cubicBezTo>
                    <a:pt x="6144" y="13806"/>
                    <a:pt x="6168" y="13617"/>
                    <a:pt x="6168" y="13451"/>
                  </a:cubicBezTo>
                  <a:cubicBezTo>
                    <a:pt x="6191" y="13024"/>
                    <a:pt x="6215" y="12573"/>
                    <a:pt x="6215" y="12122"/>
                  </a:cubicBezTo>
                  <a:cubicBezTo>
                    <a:pt x="6215" y="11956"/>
                    <a:pt x="6120" y="11814"/>
                    <a:pt x="5978" y="11790"/>
                  </a:cubicBezTo>
                  <a:cubicBezTo>
                    <a:pt x="5812" y="11719"/>
                    <a:pt x="5622" y="11790"/>
                    <a:pt x="5527" y="11956"/>
                  </a:cubicBezTo>
                  <a:cubicBezTo>
                    <a:pt x="5266" y="12312"/>
                    <a:pt x="5100" y="12739"/>
                    <a:pt x="5077" y="13190"/>
                  </a:cubicBezTo>
                  <a:lnTo>
                    <a:pt x="5077" y="15538"/>
                  </a:lnTo>
                  <a:cubicBezTo>
                    <a:pt x="5077" y="15728"/>
                    <a:pt x="5100" y="15894"/>
                    <a:pt x="5124" y="16060"/>
                  </a:cubicBezTo>
                  <a:cubicBezTo>
                    <a:pt x="5337" y="17317"/>
                    <a:pt x="6073" y="18408"/>
                    <a:pt x="7140" y="19096"/>
                  </a:cubicBezTo>
                  <a:cubicBezTo>
                    <a:pt x="8089" y="19689"/>
                    <a:pt x="9085" y="20187"/>
                    <a:pt x="10105" y="20567"/>
                  </a:cubicBezTo>
                  <a:cubicBezTo>
                    <a:pt x="11149" y="20970"/>
                    <a:pt x="12240" y="21207"/>
                    <a:pt x="13331" y="21279"/>
                  </a:cubicBezTo>
                  <a:cubicBezTo>
                    <a:pt x="13877" y="21350"/>
                    <a:pt x="14446" y="21279"/>
                    <a:pt x="14968" y="21112"/>
                  </a:cubicBezTo>
                  <a:cubicBezTo>
                    <a:pt x="15680" y="20875"/>
                    <a:pt x="16391" y="20543"/>
                    <a:pt x="17032" y="20164"/>
                  </a:cubicBezTo>
                  <a:cubicBezTo>
                    <a:pt x="17720" y="19760"/>
                    <a:pt x="18242" y="19120"/>
                    <a:pt x="18526" y="18385"/>
                  </a:cubicBezTo>
                  <a:cubicBezTo>
                    <a:pt x="18574" y="18266"/>
                    <a:pt x="18550" y="18124"/>
                    <a:pt x="18479" y="18029"/>
                  </a:cubicBezTo>
                  <a:cubicBezTo>
                    <a:pt x="18289" y="17720"/>
                    <a:pt x="18004" y="17744"/>
                    <a:pt x="17743" y="18052"/>
                  </a:cubicBezTo>
                  <a:cubicBezTo>
                    <a:pt x="17222" y="18669"/>
                    <a:pt x="16581" y="19167"/>
                    <a:pt x="15846" y="19499"/>
                  </a:cubicBezTo>
                  <a:cubicBezTo>
                    <a:pt x="15514" y="19666"/>
                    <a:pt x="15182" y="19808"/>
                    <a:pt x="14849" y="19950"/>
                  </a:cubicBezTo>
                  <a:cubicBezTo>
                    <a:pt x="14660" y="20021"/>
                    <a:pt x="14446" y="20069"/>
                    <a:pt x="14256" y="20116"/>
                  </a:cubicBezTo>
                  <a:cubicBezTo>
                    <a:pt x="13426" y="20211"/>
                    <a:pt x="12572" y="20140"/>
                    <a:pt x="11789" y="19879"/>
                  </a:cubicBezTo>
                  <a:cubicBezTo>
                    <a:pt x="10532" y="19547"/>
                    <a:pt x="9323" y="19049"/>
                    <a:pt x="8208" y="18408"/>
                  </a:cubicBezTo>
                  <a:cubicBezTo>
                    <a:pt x="7899" y="18242"/>
                    <a:pt x="7591" y="18029"/>
                    <a:pt x="7330" y="17792"/>
                  </a:cubicBezTo>
                  <a:cubicBezTo>
                    <a:pt x="6642" y="17199"/>
                    <a:pt x="6239" y="16345"/>
                    <a:pt x="6215" y="15419"/>
                  </a:cubicBezTo>
                  <a:cubicBezTo>
                    <a:pt x="6191" y="14945"/>
                    <a:pt x="6168" y="14447"/>
                    <a:pt x="6144" y="13901"/>
                  </a:cubicBezTo>
                  <a:close/>
                  <a:moveTo>
                    <a:pt x="17577" y="12549"/>
                  </a:moveTo>
                  <a:cubicBezTo>
                    <a:pt x="17554" y="12454"/>
                    <a:pt x="17530" y="12336"/>
                    <a:pt x="17506" y="12241"/>
                  </a:cubicBezTo>
                  <a:cubicBezTo>
                    <a:pt x="17388" y="11956"/>
                    <a:pt x="17079" y="11814"/>
                    <a:pt x="16818" y="11933"/>
                  </a:cubicBezTo>
                  <a:cubicBezTo>
                    <a:pt x="16462" y="12122"/>
                    <a:pt x="16130" y="12359"/>
                    <a:pt x="16083" y="12810"/>
                  </a:cubicBezTo>
                  <a:cubicBezTo>
                    <a:pt x="16059" y="13119"/>
                    <a:pt x="16202" y="13403"/>
                    <a:pt x="16486" y="13546"/>
                  </a:cubicBezTo>
                  <a:cubicBezTo>
                    <a:pt x="16747" y="13640"/>
                    <a:pt x="17032" y="13593"/>
                    <a:pt x="17245" y="13403"/>
                  </a:cubicBezTo>
                  <a:cubicBezTo>
                    <a:pt x="17459" y="13190"/>
                    <a:pt x="17577" y="12881"/>
                    <a:pt x="17577" y="12549"/>
                  </a:cubicBezTo>
                  <a:close/>
                  <a:moveTo>
                    <a:pt x="8706" y="10272"/>
                  </a:moveTo>
                  <a:cubicBezTo>
                    <a:pt x="8896" y="10130"/>
                    <a:pt x="9038" y="9916"/>
                    <a:pt x="9085" y="9679"/>
                  </a:cubicBezTo>
                  <a:cubicBezTo>
                    <a:pt x="9180" y="9347"/>
                    <a:pt x="8943" y="9015"/>
                    <a:pt x="8611" y="8991"/>
                  </a:cubicBezTo>
                  <a:cubicBezTo>
                    <a:pt x="8255" y="8944"/>
                    <a:pt x="7994" y="9157"/>
                    <a:pt x="7923" y="9584"/>
                  </a:cubicBezTo>
                  <a:cubicBezTo>
                    <a:pt x="7876" y="9798"/>
                    <a:pt x="7970" y="10011"/>
                    <a:pt x="8160" y="10106"/>
                  </a:cubicBezTo>
                  <a:cubicBezTo>
                    <a:pt x="8350" y="10177"/>
                    <a:pt x="8540" y="10225"/>
                    <a:pt x="8706" y="10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1861;p68">
              <a:extLst>
                <a:ext uri="{FF2B5EF4-FFF2-40B4-BE49-F238E27FC236}">
                  <a16:creationId xmlns:a16="http://schemas.microsoft.com/office/drawing/2014/main" id="{D55A277E-E649-B52F-095B-FA5F8DE4AEC6}"/>
                </a:ext>
              </a:extLst>
            </p:cNvPr>
            <p:cNvSpPr/>
            <p:nvPr/>
          </p:nvSpPr>
          <p:spPr>
            <a:xfrm>
              <a:off x="6740175" y="984225"/>
              <a:ext cx="518325" cy="763850"/>
            </a:xfrm>
            <a:custGeom>
              <a:avLst/>
              <a:gdLst/>
              <a:ahLst/>
              <a:cxnLst/>
              <a:rect l="l" t="t" r="r" b="b"/>
              <a:pathLst>
                <a:path w="20733" h="30554" extrusionOk="0">
                  <a:moveTo>
                    <a:pt x="4341" y="30553"/>
                  </a:moveTo>
                  <a:cubicBezTo>
                    <a:pt x="4389" y="30458"/>
                    <a:pt x="4436" y="30363"/>
                    <a:pt x="4507" y="30292"/>
                  </a:cubicBezTo>
                  <a:cubicBezTo>
                    <a:pt x="5077" y="29652"/>
                    <a:pt x="5575" y="28964"/>
                    <a:pt x="6002" y="28228"/>
                  </a:cubicBezTo>
                  <a:cubicBezTo>
                    <a:pt x="6856" y="26900"/>
                    <a:pt x="7496" y="25453"/>
                    <a:pt x="7876" y="23935"/>
                  </a:cubicBezTo>
                  <a:cubicBezTo>
                    <a:pt x="7923" y="23793"/>
                    <a:pt x="7947" y="23650"/>
                    <a:pt x="7947" y="23508"/>
                  </a:cubicBezTo>
                  <a:cubicBezTo>
                    <a:pt x="8065" y="22298"/>
                    <a:pt x="8065" y="21088"/>
                    <a:pt x="8042" y="19879"/>
                  </a:cubicBezTo>
                  <a:cubicBezTo>
                    <a:pt x="8018" y="19523"/>
                    <a:pt x="7994" y="19191"/>
                    <a:pt x="7923" y="18859"/>
                  </a:cubicBezTo>
                  <a:cubicBezTo>
                    <a:pt x="7804" y="17981"/>
                    <a:pt x="7615" y="17103"/>
                    <a:pt x="7330" y="16249"/>
                  </a:cubicBezTo>
                  <a:cubicBezTo>
                    <a:pt x="7211" y="15988"/>
                    <a:pt x="7093" y="15704"/>
                    <a:pt x="6974" y="15443"/>
                  </a:cubicBezTo>
                  <a:cubicBezTo>
                    <a:pt x="6215" y="13711"/>
                    <a:pt x="5171" y="12146"/>
                    <a:pt x="3867" y="10817"/>
                  </a:cubicBezTo>
                  <a:cubicBezTo>
                    <a:pt x="3108" y="10034"/>
                    <a:pt x="2254" y="9347"/>
                    <a:pt x="1352" y="8754"/>
                  </a:cubicBezTo>
                  <a:cubicBezTo>
                    <a:pt x="949" y="8540"/>
                    <a:pt x="546" y="8327"/>
                    <a:pt x="119" y="8161"/>
                  </a:cubicBezTo>
                  <a:cubicBezTo>
                    <a:pt x="0" y="7093"/>
                    <a:pt x="24" y="6049"/>
                    <a:pt x="759" y="5148"/>
                  </a:cubicBezTo>
                  <a:cubicBezTo>
                    <a:pt x="949" y="4911"/>
                    <a:pt x="1139" y="4650"/>
                    <a:pt x="1352" y="4389"/>
                  </a:cubicBezTo>
                  <a:cubicBezTo>
                    <a:pt x="1685" y="3986"/>
                    <a:pt x="2040" y="3582"/>
                    <a:pt x="2372" y="3179"/>
                  </a:cubicBezTo>
                  <a:cubicBezTo>
                    <a:pt x="2657" y="2847"/>
                    <a:pt x="2965" y="2586"/>
                    <a:pt x="3345" y="2373"/>
                  </a:cubicBezTo>
                  <a:cubicBezTo>
                    <a:pt x="3558" y="2230"/>
                    <a:pt x="3772" y="2112"/>
                    <a:pt x="3985" y="1946"/>
                  </a:cubicBezTo>
                  <a:cubicBezTo>
                    <a:pt x="5005" y="1281"/>
                    <a:pt x="6120" y="807"/>
                    <a:pt x="7306" y="546"/>
                  </a:cubicBezTo>
                  <a:cubicBezTo>
                    <a:pt x="7971" y="356"/>
                    <a:pt x="8658" y="238"/>
                    <a:pt x="9370" y="143"/>
                  </a:cubicBezTo>
                  <a:cubicBezTo>
                    <a:pt x="10390" y="1"/>
                    <a:pt x="11457" y="72"/>
                    <a:pt x="12454" y="356"/>
                  </a:cubicBezTo>
                  <a:cubicBezTo>
                    <a:pt x="12952" y="499"/>
                    <a:pt x="13403" y="736"/>
                    <a:pt x="13806" y="1021"/>
                  </a:cubicBezTo>
                  <a:cubicBezTo>
                    <a:pt x="14185" y="1281"/>
                    <a:pt x="14541" y="1566"/>
                    <a:pt x="14873" y="1851"/>
                  </a:cubicBezTo>
                  <a:cubicBezTo>
                    <a:pt x="15656" y="2562"/>
                    <a:pt x="16391" y="3345"/>
                    <a:pt x="17032" y="4199"/>
                  </a:cubicBezTo>
                  <a:cubicBezTo>
                    <a:pt x="18004" y="5480"/>
                    <a:pt x="18787" y="6856"/>
                    <a:pt x="19404" y="8350"/>
                  </a:cubicBezTo>
                  <a:cubicBezTo>
                    <a:pt x="19641" y="8991"/>
                    <a:pt x="19926" y="9655"/>
                    <a:pt x="20187" y="10295"/>
                  </a:cubicBezTo>
                  <a:cubicBezTo>
                    <a:pt x="20543" y="11197"/>
                    <a:pt x="20709" y="12146"/>
                    <a:pt x="20709" y="13094"/>
                  </a:cubicBezTo>
                  <a:cubicBezTo>
                    <a:pt x="20732" y="13996"/>
                    <a:pt x="20709" y="14874"/>
                    <a:pt x="20709" y="15775"/>
                  </a:cubicBezTo>
                  <a:cubicBezTo>
                    <a:pt x="20709" y="16415"/>
                    <a:pt x="20614" y="17080"/>
                    <a:pt x="20400" y="17696"/>
                  </a:cubicBezTo>
                  <a:cubicBezTo>
                    <a:pt x="19807" y="19475"/>
                    <a:pt x="19048" y="21183"/>
                    <a:pt x="18099" y="22796"/>
                  </a:cubicBezTo>
                  <a:cubicBezTo>
                    <a:pt x="17459" y="23887"/>
                    <a:pt x="16629" y="24836"/>
                    <a:pt x="15632" y="25619"/>
                  </a:cubicBezTo>
                  <a:cubicBezTo>
                    <a:pt x="14873" y="26236"/>
                    <a:pt x="14067" y="26829"/>
                    <a:pt x="13260" y="27446"/>
                  </a:cubicBezTo>
                  <a:cubicBezTo>
                    <a:pt x="13047" y="27612"/>
                    <a:pt x="12810" y="27754"/>
                    <a:pt x="12572" y="27896"/>
                  </a:cubicBezTo>
                  <a:cubicBezTo>
                    <a:pt x="11529" y="28489"/>
                    <a:pt x="10509" y="29130"/>
                    <a:pt x="9346" y="29557"/>
                  </a:cubicBezTo>
                  <a:cubicBezTo>
                    <a:pt x="9085" y="29652"/>
                    <a:pt x="8824" y="29723"/>
                    <a:pt x="8564" y="29794"/>
                  </a:cubicBezTo>
                  <a:cubicBezTo>
                    <a:pt x="8398" y="29841"/>
                    <a:pt x="8231" y="29865"/>
                    <a:pt x="8065" y="29913"/>
                  </a:cubicBezTo>
                  <a:cubicBezTo>
                    <a:pt x="7757" y="30031"/>
                    <a:pt x="7425" y="30102"/>
                    <a:pt x="7069" y="30126"/>
                  </a:cubicBezTo>
                  <a:cubicBezTo>
                    <a:pt x="6547" y="30245"/>
                    <a:pt x="6002" y="30316"/>
                    <a:pt x="5432" y="30340"/>
                  </a:cubicBezTo>
                  <a:cubicBezTo>
                    <a:pt x="5243" y="30387"/>
                    <a:pt x="5053" y="30434"/>
                    <a:pt x="4839" y="30506"/>
                  </a:cubicBezTo>
                  <a:cubicBezTo>
                    <a:pt x="4673" y="30529"/>
                    <a:pt x="4507" y="30553"/>
                    <a:pt x="4341" y="305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Google Shape;1862;p68">
              <a:extLst>
                <a:ext uri="{FF2B5EF4-FFF2-40B4-BE49-F238E27FC236}">
                  <a16:creationId xmlns:a16="http://schemas.microsoft.com/office/drawing/2014/main" id="{D504D686-94A5-A9AA-C769-E734D238249D}"/>
                </a:ext>
              </a:extLst>
            </p:cNvPr>
            <p:cNvSpPr/>
            <p:nvPr/>
          </p:nvSpPr>
          <p:spPr>
            <a:xfrm>
              <a:off x="6996350" y="3136900"/>
              <a:ext cx="644650" cy="536100"/>
            </a:xfrm>
            <a:custGeom>
              <a:avLst/>
              <a:gdLst/>
              <a:ahLst/>
              <a:cxnLst/>
              <a:rect l="l" t="t" r="r" b="b"/>
              <a:pathLst>
                <a:path w="25786" h="21444" extrusionOk="0">
                  <a:moveTo>
                    <a:pt x="6429" y="0"/>
                  </a:moveTo>
                  <a:cubicBezTo>
                    <a:pt x="7093" y="190"/>
                    <a:pt x="7710" y="380"/>
                    <a:pt x="8303" y="546"/>
                  </a:cubicBezTo>
                  <a:cubicBezTo>
                    <a:pt x="8920" y="712"/>
                    <a:pt x="9560" y="854"/>
                    <a:pt x="10272" y="1020"/>
                  </a:cubicBezTo>
                  <a:cubicBezTo>
                    <a:pt x="10367" y="1091"/>
                    <a:pt x="10414" y="1305"/>
                    <a:pt x="10462" y="1495"/>
                  </a:cubicBezTo>
                  <a:cubicBezTo>
                    <a:pt x="10770" y="2349"/>
                    <a:pt x="11410" y="2823"/>
                    <a:pt x="12217" y="3155"/>
                  </a:cubicBezTo>
                  <a:lnTo>
                    <a:pt x="13616" y="3155"/>
                  </a:lnTo>
                  <a:cubicBezTo>
                    <a:pt x="13664" y="3155"/>
                    <a:pt x="13735" y="3131"/>
                    <a:pt x="13783" y="3084"/>
                  </a:cubicBezTo>
                  <a:cubicBezTo>
                    <a:pt x="14257" y="2752"/>
                    <a:pt x="14731" y="2420"/>
                    <a:pt x="14826" y="1779"/>
                  </a:cubicBezTo>
                  <a:cubicBezTo>
                    <a:pt x="14850" y="1495"/>
                    <a:pt x="14921" y="1186"/>
                    <a:pt x="14992" y="878"/>
                  </a:cubicBezTo>
                  <a:cubicBezTo>
                    <a:pt x="15467" y="736"/>
                    <a:pt x="15965" y="641"/>
                    <a:pt x="16439" y="546"/>
                  </a:cubicBezTo>
                  <a:cubicBezTo>
                    <a:pt x="16937" y="427"/>
                    <a:pt x="17436" y="332"/>
                    <a:pt x="17934" y="214"/>
                  </a:cubicBezTo>
                  <a:cubicBezTo>
                    <a:pt x="18123" y="380"/>
                    <a:pt x="18242" y="617"/>
                    <a:pt x="18218" y="878"/>
                  </a:cubicBezTo>
                  <a:cubicBezTo>
                    <a:pt x="18337" y="1518"/>
                    <a:pt x="18479" y="2135"/>
                    <a:pt x="18693" y="2728"/>
                  </a:cubicBezTo>
                  <a:cubicBezTo>
                    <a:pt x="18977" y="3724"/>
                    <a:pt x="19333" y="4721"/>
                    <a:pt x="19760" y="5670"/>
                  </a:cubicBezTo>
                  <a:cubicBezTo>
                    <a:pt x="20282" y="6927"/>
                    <a:pt x="20662" y="8231"/>
                    <a:pt x="21112" y="9512"/>
                  </a:cubicBezTo>
                  <a:cubicBezTo>
                    <a:pt x="21160" y="9702"/>
                    <a:pt x="21207" y="9892"/>
                    <a:pt x="21255" y="10058"/>
                  </a:cubicBezTo>
                  <a:cubicBezTo>
                    <a:pt x="21089" y="10271"/>
                    <a:pt x="20851" y="10390"/>
                    <a:pt x="20590" y="10414"/>
                  </a:cubicBezTo>
                  <a:cubicBezTo>
                    <a:pt x="20116" y="10532"/>
                    <a:pt x="19618" y="10627"/>
                    <a:pt x="19143" y="10722"/>
                  </a:cubicBezTo>
                  <a:cubicBezTo>
                    <a:pt x="18740" y="10770"/>
                    <a:pt x="18337" y="10793"/>
                    <a:pt x="17934" y="10841"/>
                  </a:cubicBezTo>
                  <a:cubicBezTo>
                    <a:pt x="17720" y="10912"/>
                    <a:pt x="17507" y="10841"/>
                    <a:pt x="17364" y="10675"/>
                  </a:cubicBezTo>
                  <a:cubicBezTo>
                    <a:pt x="17269" y="10485"/>
                    <a:pt x="17080" y="10414"/>
                    <a:pt x="16890" y="10461"/>
                  </a:cubicBezTo>
                  <a:cubicBezTo>
                    <a:pt x="16866" y="10461"/>
                    <a:pt x="16843" y="10461"/>
                    <a:pt x="16819" y="10461"/>
                  </a:cubicBezTo>
                  <a:cubicBezTo>
                    <a:pt x="16249" y="10271"/>
                    <a:pt x="15680" y="10105"/>
                    <a:pt x="15135" y="9916"/>
                  </a:cubicBezTo>
                  <a:cubicBezTo>
                    <a:pt x="15040" y="9892"/>
                    <a:pt x="14992" y="9821"/>
                    <a:pt x="14921" y="9797"/>
                  </a:cubicBezTo>
                  <a:cubicBezTo>
                    <a:pt x="14731" y="9702"/>
                    <a:pt x="14518" y="9750"/>
                    <a:pt x="14376" y="9892"/>
                  </a:cubicBezTo>
                  <a:cubicBezTo>
                    <a:pt x="14209" y="10058"/>
                    <a:pt x="14209" y="10295"/>
                    <a:pt x="14328" y="10485"/>
                  </a:cubicBezTo>
                  <a:cubicBezTo>
                    <a:pt x="14494" y="10651"/>
                    <a:pt x="14660" y="10793"/>
                    <a:pt x="14874" y="10912"/>
                  </a:cubicBezTo>
                  <a:cubicBezTo>
                    <a:pt x="15063" y="11030"/>
                    <a:pt x="15301" y="11125"/>
                    <a:pt x="15514" y="11196"/>
                  </a:cubicBezTo>
                  <a:cubicBezTo>
                    <a:pt x="15301" y="11268"/>
                    <a:pt x="15158" y="11291"/>
                    <a:pt x="15016" y="11339"/>
                  </a:cubicBezTo>
                  <a:cubicBezTo>
                    <a:pt x="14826" y="11386"/>
                    <a:pt x="14660" y="11434"/>
                    <a:pt x="14470" y="11529"/>
                  </a:cubicBezTo>
                  <a:cubicBezTo>
                    <a:pt x="14352" y="11600"/>
                    <a:pt x="14257" y="11718"/>
                    <a:pt x="14209" y="11861"/>
                  </a:cubicBezTo>
                  <a:cubicBezTo>
                    <a:pt x="14091" y="12050"/>
                    <a:pt x="14233" y="12311"/>
                    <a:pt x="14447" y="12359"/>
                  </a:cubicBezTo>
                  <a:cubicBezTo>
                    <a:pt x="14826" y="12430"/>
                    <a:pt x="15229" y="12406"/>
                    <a:pt x="15585" y="12311"/>
                  </a:cubicBezTo>
                  <a:cubicBezTo>
                    <a:pt x="15823" y="12240"/>
                    <a:pt x="16083" y="12193"/>
                    <a:pt x="16439" y="12098"/>
                  </a:cubicBezTo>
                  <a:cubicBezTo>
                    <a:pt x="16368" y="12193"/>
                    <a:pt x="16297" y="12311"/>
                    <a:pt x="16202" y="12383"/>
                  </a:cubicBezTo>
                  <a:cubicBezTo>
                    <a:pt x="15989" y="12572"/>
                    <a:pt x="15728" y="12738"/>
                    <a:pt x="15490" y="12928"/>
                  </a:cubicBezTo>
                  <a:cubicBezTo>
                    <a:pt x="15277" y="13142"/>
                    <a:pt x="14992" y="13260"/>
                    <a:pt x="14708" y="13284"/>
                  </a:cubicBezTo>
                  <a:cubicBezTo>
                    <a:pt x="14565" y="13284"/>
                    <a:pt x="14447" y="13331"/>
                    <a:pt x="14352" y="13426"/>
                  </a:cubicBezTo>
                  <a:cubicBezTo>
                    <a:pt x="14281" y="13497"/>
                    <a:pt x="14233" y="13640"/>
                    <a:pt x="14257" y="13758"/>
                  </a:cubicBezTo>
                  <a:cubicBezTo>
                    <a:pt x="14281" y="13853"/>
                    <a:pt x="14423" y="13996"/>
                    <a:pt x="14518" y="13996"/>
                  </a:cubicBezTo>
                  <a:cubicBezTo>
                    <a:pt x="15063" y="14090"/>
                    <a:pt x="15633" y="13996"/>
                    <a:pt x="16131" y="13735"/>
                  </a:cubicBezTo>
                  <a:cubicBezTo>
                    <a:pt x="16463" y="13521"/>
                    <a:pt x="16795" y="13308"/>
                    <a:pt x="17127" y="13047"/>
                  </a:cubicBezTo>
                  <a:cubicBezTo>
                    <a:pt x="17269" y="12904"/>
                    <a:pt x="17412" y="12762"/>
                    <a:pt x="17530" y="12572"/>
                  </a:cubicBezTo>
                  <a:cubicBezTo>
                    <a:pt x="17649" y="12406"/>
                    <a:pt x="17744" y="12216"/>
                    <a:pt x="17862" y="12003"/>
                  </a:cubicBezTo>
                  <a:cubicBezTo>
                    <a:pt x="18527" y="11932"/>
                    <a:pt x="19167" y="11837"/>
                    <a:pt x="19808" y="11766"/>
                  </a:cubicBezTo>
                  <a:cubicBezTo>
                    <a:pt x="20472" y="11671"/>
                    <a:pt x="21112" y="11505"/>
                    <a:pt x="21729" y="11268"/>
                  </a:cubicBezTo>
                  <a:cubicBezTo>
                    <a:pt x="21848" y="11481"/>
                    <a:pt x="21966" y="11647"/>
                    <a:pt x="22061" y="11837"/>
                  </a:cubicBezTo>
                  <a:cubicBezTo>
                    <a:pt x="22535" y="12857"/>
                    <a:pt x="23081" y="13853"/>
                    <a:pt x="23674" y="14802"/>
                  </a:cubicBezTo>
                  <a:cubicBezTo>
                    <a:pt x="24267" y="15822"/>
                    <a:pt x="24742" y="16890"/>
                    <a:pt x="25121" y="17981"/>
                  </a:cubicBezTo>
                  <a:cubicBezTo>
                    <a:pt x="25240" y="18313"/>
                    <a:pt x="25382" y="18621"/>
                    <a:pt x="25501" y="18929"/>
                  </a:cubicBezTo>
                  <a:cubicBezTo>
                    <a:pt x="25595" y="19262"/>
                    <a:pt x="25690" y="19594"/>
                    <a:pt x="25785" y="19926"/>
                  </a:cubicBezTo>
                  <a:cubicBezTo>
                    <a:pt x="25572" y="20044"/>
                    <a:pt x="25311" y="20139"/>
                    <a:pt x="25050" y="20163"/>
                  </a:cubicBezTo>
                  <a:cubicBezTo>
                    <a:pt x="23959" y="20329"/>
                    <a:pt x="22868" y="20519"/>
                    <a:pt x="21776" y="20661"/>
                  </a:cubicBezTo>
                  <a:cubicBezTo>
                    <a:pt x="20970" y="20756"/>
                    <a:pt x="20140" y="20827"/>
                    <a:pt x="19309" y="20922"/>
                  </a:cubicBezTo>
                  <a:cubicBezTo>
                    <a:pt x="18171" y="21064"/>
                    <a:pt x="17032" y="21183"/>
                    <a:pt x="15894" y="21373"/>
                  </a:cubicBezTo>
                  <a:cubicBezTo>
                    <a:pt x="15372" y="21420"/>
                    <a:pt x="14850" y="21444"/>
                    <a:pt x="14304" y="21444"/>
                  </a:cubicBezTo>
                  <a:cubicBezTo>
                    <a:pt x="12217" y="21444"/>
                    <a:pt x="10106" y="21444"/>
                    <a:pt x="7995" y="21420"/>
                  </a:cubicBezTo>
                  <a:cubicBezTo>
                    <a:pt x="7236" y="21420"/>
                    <a:pt x="6477" y="21325"/>
                    <a:pt x="5717" y="21254"/>
                  </a:cubicBezTo>
                  <a:cubicBezTo>
                    <a:pt x="5480" y="21254"/>
                    <a:pt x="5243" y="21230"/>
                    <a:pt x="5006" y="21207"/>
                  </a:cubicBezTo>
                  <a:cubicBezTo>
                    <a:pt x="4413" y="21136"/>
                    <a:pt x="3843" y="21017"/>
                    <a:pt x="3274" y="20851"/>
                  </a:cubicBezTo>
                  <a:cubicBezTo>
                    <a:pt x="2373" y="20566"/>
                    <a:pt x="1471" y="20329"/>
                    <a:pt x="546" y="20163"/>
                  </a:cubicBezTo>
                  <a:cubicBezTo>
                    <a:pt x="357" y="20116"/>
                    <a:pt x="167" y="20068"/>
                    <a:pt x="1" y="19997"/>
                  </a:cubicBezTo>
                  <a:cubicBezTo>
                    <a:pt x="24" y="19831"/>
                    <a:pt x="48" y="19712"/>
                    <a:pt x="96" y="19594"/>
                  </a:cubicBezTo>
                  <a:cubicBezTo>
                    <a:pt x="451" y="18716"/>
                    <a:pt x="831" y="17838"/>
                    <a:pt x="1305" y="17008"/>
                  </a:cubicBezTo>
                  <a:cubicBezTo>
                    <a:pt x="1709" y="16178"/>
                    <a:pt x="2041" y="15324"/>
                    <a:pt x="2397" y="14494"/>
                  </a:cubicBezTo>
                  <a:cubicBezTo>
                    <a:pt x="2752" y="13640"/>
                    <a:pt x="3108" y="12715"/>
                    <a:pt x="3488" y="11813"/>
                  </a:cubicBezTo>
                  <a:cubicBezTo>
                    <a:pt x="3891" y="10770"/>
                    <a:pt x="4342" y="9750"/>
                    <a:pt x="4745" y="8706"/>
                  </a:cubicBezTo>
                  <a:cubicBezTo>
                    <a:pt x="5101" y="7733"/>
                    <a:pt x="5385" y="6761"/>
                    <a:pt x="5623" y="5764"/>
                  </a:cubicBezTo>
                  <a:cubicBezTo>
                    <a:pt x="5860" y="4982"/>
                    <a:pt x="6050" y="4199"/>
                    <a:pt x="6192" y="3416"/>
                  </a:cubicBezTo>
                  <a:cubicBezTo>
                    <a:pt x="6358" y="2396"/>
                    <a:pt x="6429" y="1352"/>
                    <a:pt x="6405" y="309"/>
                  </a:cubicBezTo>
                  <a:cubicBezTo>
                    <a:pt x="6405" y="190"/>
                    <a:pt x="6405" y="95"/>
                    <a:pt x="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1863;p68">
              <a:extLst>
                <a:ext uri="{FF2B5EF4-FFF2-40B4-BE49-F238E27FC236}">
                  <a16:creationId xmlns:a16="http://schemas.microsoft.com/office/drawing/2014/main" id="{F987313E-E388-6099-C817-B98F12F5E655}"/>
                </a:ext>
              </a:extLst>
            </p:cNvPr>
            <p:cNvSpPr/>
            <p:nvPr/>
          </p:nvSpPr>
          <p:spPr>
            <a:xfrm>
              <a:off x="6201700" y="1517950"/>
              <a:ext cx="427600" cy="460200"/>
            </a:xfrm>
            <a:custGeom>
              <a:avLst/>
              <a:gdLst/>
              <a:ahLst/>
              <a:cxnLst/>
              <a:rect l="l" t="t" r="r" b="b"/>
              <a:pathLst>
                <a:path w="17104" h="18408" extrusionOk="0">
                  <a:moveTo>
                    <a:pt x="4721" y="0"/>
                  </a:moveTo>
                  <a:cubicBezTo>
                    <a:pt x="4887" y="404"/>
                    <a:pt x="5053" y="759"/>
                    <a:pt x="5196" y="1139"/>
                  </a:cubicBezTo>
                  <a:cubicBezTo>
                    <a:pt x="5291" y="1471"/>
                    <a:pt x="5433" y="1779"/>
                    <a:pt x="5623" y="2064"/>
                  </a:cubicBezTo>
                  <a:cubicBezTo>
                    <a:pt x="5812" y="2325"/>
                    <a:pt x="5931" y="2610"/>
                    <a:pt x="6073" y="2894"/>
                  </a:cubicBezTo>
                  <a:cubicBezTo>
                    <a:pt x="6904" y="4436"/>
                    <a:pt x="7852" y="5883"/>
                    <a:pt x="8944" y="7259"/>
                  </a:cubicBezTo>
                  <a:cubicBezTo>
                    <a:pt x="9869" y="8350"/>
                    <a:pt x="10794" y="9465"/>
                    <a:pt x="11814" y="10509"/>
                  </a:cubicBezTo>
                  <a:cubicBezTo>
                    <a:pt x="12407" y="11102"/>
                    <a:pt x="13071" y="11647"/>
                    <a:pt x="13806" y="12074"/>
                  </a:cubicBezTo>
                  <a:cubicBezTo>
                    <a:pt x="14162" y="12288"/>
                    <a:pt x="14542" y="12525"/>
                    <a:pt x="14898" y="12738"/>
                  </a:cubicBezTo>
                  <a:cubicBezTo>
                    <a:pt x="15372" y="13023"/>
                    <a:pt x="15823" y="13355"/>
                    <a:pt x="16226" y="13758"/>
                  </a:cubicBezTo>
                  <a:cubicBezTo>
                    <a:pt x="15894" y="14138"/>
                    <a:pt x="15514" y="14470"/>
                    <a:pt x="15064" y="14731"/>
                  </a:cubicBezTo>
                  <a:cubicBezTo>
                    <a:pt x="14969" y="14802"/>
                    <a:pt x="14874" y="14873"/>
                    <a:pt x="14779" y="14968"/>
                  </a:cubicBezTo>
                  <a:cubicBezTo>
                    <a:pt x="14471" y="15229"/>
                    <a:pt x="14542" y="15727"/>
                    <a:pt x="14898" y="15917"/>
                  </a:cubicBezTo>
                  <a:cubicBezTo>
                    <a:pt x="15111" y="16012"/>
                    <a:pt x="15348" y="16083"/>
                    <a:pt x="15562" y="16131"/>
                  </a:cubicBezTo>
                  <a:cubicBezTo>
                    <a:pt x="16084" y="16249"/>
                    <a:pt x="16605" y="16439"/>
                    <a:pt x="17104" y="16652"/>
                  </a:cubicBezTo>
                  <a:cubicBezTo>
                    <a:pt x="16771" y="17151"/>
                    <a:pt x="16392" y="17625"/>
                    <a:pt x="15965" y="18028"/>
                  </a:cubicBezTo>
                  <a:cubicBezTo>
                    <a:pt x="15894" y="18076"/>
                    <a:pt x="15823" y="18123"/>
                    <a:pt x="15751" y="18147"/>
                  </a:cubicBezTo>
                  <a:cubicBezTo>
                    <a:pt x="15633" y="18171"/>
                    <a:pt x="15514" y="18218"/>
                    <a:pt x="15396" y="18265"/>
                  </a:cubicBezTo>
                  <a:cubicBezTo>
                    <a:pt x="15253" y="18360"/>
                    <a:pt x="15087" y="18408"/>
                    <a:pt x="14921" y="18408"/>
                  </a:cubicBezTo>
                  <a:lnTo>
                    <a:pt x="11150" y="18408"/>
                  </a:lnTo>
                  <a:cubicBezTo>
                    <a:pt x="11031" y="18408"/>
                    <a:pt x="10936" y="18384"/>
                    <a:pt x="10818" y="18360"/>
                  </a:cubicBezTo>
                  <a:cubicBezTo>
                    <a:pt x="9371" y="17862"/>
                    <a:pt x="7852" y="17506"/>
                    <a:pt x="6429" y="16890"/>
                  </a:cubicBezTo>
                  <a:cubicBezTo>
                    <a:pt x="5670" y="16605"/>
                    <a:pt x="4958" y="16202"/>
                    <a:pt x="4318" y="15704"/>
                  </a:cubicBezTo>
                  <a:cubicBezTo>
                    <a:pt x="3772" y="15300"/>
                    <a:pt x="3251" y="14873"/>
                    <a:pt x="2705" y="14470"/>
                  </a:cubicBezTo>
                  <a:cubicBezTo>
                    <a:pt x="2159" y="14067"/>
                    <a:pt x="1685" y="13545"/>
                    <a:pt x="1329" y="12976"/>
                  </a:cubicBezTo>
                  <a:cubicBezTo>
                    <a:pt x="1116" y="12667"/>
                    <a:pt x="879" y="12359"/>
                    <a:pt x="665" y="12051"/>
                  </a:cubicBezTo>
                  <a:cubicBezTo>
                    <a:pt x="238" y="11505"/>
                    <a:pt x="1" y="10841"/>
                    <a:pt x="1" y="10153"/>
                  </a:cubicBezTo>
                  <a:cubicBezTo>
                    <a:pt x="1" y="9346"/>
                    <a:pt x="1" y="8540"/>
                    <a:pt x="1" y="7733"/>
                  </a:cubicBezTo>
                  <a:cubicBezTo>
                    <a:pt x="48" y="6903"/>
                    <a:pt x="285" y="6097"/>
                    <a:pt x="641" y="5361"/>
                  </a:cubicBezTo>
                  <a:cubicBezTo>
                    <a:pt x="1045" y="4507"/>
                    <a:pt x="1519" y="3701"/>
                    <a:pt x="2041" y="2942"/>
                  </a:cubicBezTo>
                  <a:cubicBezTo>
                    <a:pt x="2136" y="2823"/>
                    <a:pt x="2207" y="2681"/>
                    <a:pt x="2254" y="2538"/>
                  </a:cubicBezTo>
                  <a:cubicBezTo>
                    <a:pt x="2349" y="1993"/>
                    <a:pt x="2705" y="1661"/>
                    <a:pt x="3085" y="1305"/>
                  </a:cubicBezTo>
                  <a:cubicBezTo>
                    <a:pt x="3298" y="1091"/>
                    <a:pt x="3512" y="902"/>
                    <a:pt x="3725" y="712"/>
                  </a:cubicBezTo>
                  <a:cubicBezTo>
                    <a:pt x="3844" y="617"/>
                    <a:pt x="3938" y="522"/>
                    <a:pt x="4057" y="427"/>
                  </a:cubicBezTo>
                  <a:cubicBezTo>
                    <a:pt x="4247" y="285"/>
                    <a:pt x="4460" y="166"/>
                    <a:pt x="4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Google Shape;1864;p68">
              <a:extLst>
                <a:ext uri="{FF2B5EF4-FFF2-40B4-BE49-F238E27FC236}">
                  <a16:creationId xmlns:a16="http://schemas.microsoft.com/office/drawing/2014/main" id="{4D939AA6-CDCC-80E1-048F-4C6CE15B4962}"/>
                </a:ext>
              </a:extLst>
            </p:cNvPr>
            <p:cNvSpPr/>
            <p:nvPr/>
          </p:nvSpPr>
          <p:spPr>
            <a:xfrm>
              <a:off x="6803025" y="1622900"/>
              <a:ext cx="378375" cy="305450"/>
            </a:xfrm>
            <a:custGeom>
              <a:avLst/>
              <a:gdLst/>
              <a:ahLst/>
              <a:cxnLst/>
              <a:rect l="l" t="t" r="r" b="b"/>
              <a:pathLst>
                <a:path w="15135" h="12218" extrusionOk="0">
                  <a:moveTo>
                    <a:pt x="1543" y="6216"/>
                  </a:moveTo>
                  <a:cubicBezTo>
                    <a:pt x="1732" y="6216"/>
                    <a:pt x="1851" y="6216"/>
                    <a:pt x="1970" y="6192"/>
                  </a:cubicBezTo>
                  <a:cubicBezTo>
                    <a:pt x="2159" y="6192"/>
                    <a:pt x="2349" y="6168"/>
                    <a:pt x="2539" y="6121"/>
                  </a:cubicBezTo>
                  <a:cubicBezTo>
                    <a:pt x="2895" y="6002"/>
                    <a:pt x="3274" y="5931"/>
                    <a:pt x="3654" y="5907"/>
                  </a:cubicBezTo>
                  <a:cubicBezTo>
                    <a:pt x="4389" y="5789"/>
                    <a:pt x="5124" y="5765"/>
                    <a:pt x="5836" y="5504"/>
                  </a:cubicBezTo>
                  <a:cubicBezTo>
                    <a:pt x="5884" y="5480"/>
                    <a:pt x="5955" y="5457"/>
                    <a:pt x="6026" y="5433"/>
                  </a:cubicBezTo>
                  <a:cubicBezTo>
                    <a:pt x="7236" y="5148"/>
                    <a:pt x="8398" y="4674"/>
                    <a:pt x="9465" y="3986"/>
                  </a:cubicBezTo>
                  <a:cubicBezTo>
                    <a:pt x="9703" y="3844"/>
                    <a:pt x="9940" y="3725"/>
                    <a:pt x="10177" y="3583"/>
                  </a:cubicBezTo>
                  <a:cubicBezTo>
                    <a:pt x="11126" y="3085"/>
                    <a:pt x="12003" y="2492"/>
                    <a:pt x="12810" y="1780"/>
                  </a:cubicBezTo>
                  <a:cubicBezTo>
                    <a:pt x="13498" y="1211"/>
                    <a:pt x="14162" y="641"/>
                    <a:pt x="14850" y="72"/>
                  </a:cubicBezTo>
                  <a:cubicBezTo>
                    <a:pt x="14921" y="48"/>
                    <a:pt x="14992" y="25"/>
                    <a:pt x="15063" y="1"/>
                  </a:cubicBezTo>
                  <a:cubicBezTo>
                    <a:pt x="15063" y="167"/>
                    <a:pt x="15111" y="309"/>
                    <a:pt x="15111" y="452"/>
                  </a:cubicBezTo>
                  <a:cubicBezTo>
                    <a:pt x="15135" y="736"/>
                    <a:pt x="15111" y="997"/>
                    <a:pt x="15087" y="1282"/>
                  </a:cubicBezTo>
                  <a:cubicBezTo>
                    <a:pt x="14992" y="1851"/>
                    <a:pt x="14779" y="2397"/>
                    <a:pt x="14494" y="2895"/>
                  </a:cubicBezTo>
                  <a:cubicBezTo>
                    <a:pt x="14447" y="2966"/>
                    <a:pt x="14399" y="3037"/>
                    <a:pt x="14352" y="3108"/>
                  </a:cubicBezTo>
                  <a:cubicBezTo>
                    <a:pt x="13522" y="4721"/>
                    <a:pt x="12359" y="6121"/>
                    <a:pt x="11197" y="7497"/>
                  </a:cubicBezTo>
                  <a:cubicBezTo>
                    <a:pt x="11007" y="7710"/>
                    <a:pt x="10817" y="7947"/>
                    <a:pt x="10628" y="8185"/>
                  </a:cubicBezTo>
                  <a:cubicBezTo>
                    <a:pt x="10106" y="8849"/>
                    <a:pt x="9513" y="9466"/>
                    <a:pt x="8872" y="10011"/>
                  </a:cubicBezTo>
                  <a:cubicBezTo>
                    <a:pt x="8611" y="10225"/>
                    <a:pt x="8350" y="10391"/>
                    <a:pt x="8066" y="10533"/>
                  </a:cubicBezTo>
                  <a:cubicBezTo>
                    <a:pt x="7330" y="10984"/>
                    <a:pt x="6571" y="11411"/>
                    <a:pt x="5812" y="11814"/>
                  </a:cubicBezTo>
                  <a:cubicBezTo>
                    <a:pt x="5433" y="12051"/>
                    <a:pt x="5030" y="12170"/>
                    <a:pt x="4579" y="12170"/>
                  </a:cubicBezTo>
                  <a:cubicBezTo>
                    <a:pt x="4342" y="12146"/>
                    <a:pt x="4081" y="12170"/>
                    <a:pt x="3820" y="12193"/>
                  </a:cubicBezTo>
                  <a:cubicBezTo>
                    <a:pt x="3108" y="12217"/>
                    <a:pt x="2373" y="12099"/>
                    <a:pt x="1709" y="11861"/>
                  </a:cubicBezTo>
                  <a:cubicBezTo>
                    <a:pt x="1400" y="11743"/>
                    <a:pt x="1116" y="11600"/>
                    <a:pt x="878" y="11411"/>
                  </a:cubicBezTo>
                  <a:cubicBezTo>
                    <a:pt x="641" y="11245"/>
                    <a:pt x="451" y="11055"/>
                    <a:pt x="238" y="10865"/>
                  </a:cubicBezTo>
                  <a:cubicBezTo>
                    <a:pt x="72" y="10723"/>
                    <a:pt x="1" y="10486"/>
                    <a:pt x="119" y="10272"/>
                  </a:cubicBezTo>
                  <a:cubicBezTo>
                    <a:pt x="309" y="10201"/>
                    <a:pt x="523" y="10177"/>
                    <a:pt x="736" y="10225"/>
                  </a:cubicBezTo>
                  <a:lnTo>
                    <a:pt x="1875" y="10225"/>
                  </a:lnTo>
                  <a:cubicBezTo>
                    <a:pt x="2420" y="10177"/>
                    <a:pt x="2895" y="9845"/>
                    <a:pt x="3108" y="9323"/>
                  </a:cubicBezTo>
                  <a:cubicBezTo>
                    <a:pt x="3227" y="9039"/>
                    <a:pt x="3203" y="8683"/>
                    <a:pt x="3037" y="8398"/>
                  </a:cubicBezTo>
                  <a:cubicBezTo>
                    <a:pt x="2800" y="7900"/>
                    <a:pt x="2515" y="7426"/>
                    <a:pt x="2159" y="6999"/>
                  </a:cubicBezTo>
                  <a:cubicBezTo>
                    <a:pt x="1922" y="6761"/>
                    <a:pt x="1709" y="6500"/>
                    <a:pt x="1543" y="62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1865;p68">
              <a:extLst>
                <a:ext uri="{FF2B5EF4-FFF2-40B4-BE49-F238E27FC236}">
                  <a16:creationId xmlns:a16="http://schemas.microsoft.com/office/drawing/2014/main" id="{EB4B9040-F0AF-28C4-AD0D-1F93060387AD}"/>
                </a:ext>
              </a:extLst>
            </p:cNvPr>
            <p:cNvSpPr/>
            <p:nvPr/>
          </p:nvSpPr>
          <p:spPr>
            <a:xfrm>
              <a:off x="7074050" y="2402150"/>
              <a:ext cx="574050" cy="325575"/>
            </a:xfrm>
            <a:custGeom>
              <a:avLst/>
              <a:gdLst/>
              <a:ahLst/>
              <a:cxnLst/>
              <a:rect l="l" t="t" r="r" b="b"/>
              <a:pathLst>
                <a:path w="22962" h="13023" extrusionOk="0">
                  <a:moveTo>
                    <a:pt x="712" y="4982"/>
                  </a:moveTo>
                  <a:cubicBezTo>
                    <a:pt x="807" y="4626"/>
                    <a:pt x="925" y="4317"/>
                    <a:pt x="1281" y="4175"/>
                  </a:cubicBezTo>
                  <a:cubicBezTo>
                    <a:pt x="1329" y="4151"/>
                    <a:pt x="1423" y="4080"/>
                    <a:pt x="1400" y="4056"/>
                  </a:cubicBezTo>
                  <a:cubicBezTo>
                    <a:pt x="1376" y="3819"/>
                    <a:pt x="1566" y="3819"/>
                    <a:pt x="1684" y="3772"/>
                  </a:cubicBezTo>
                  <a:cubicBezTo>
                    <a:pt x="1850" y="3677"/>
                    <a:pt x="2016" y="3606"/>
                    <a:pt x="2182" y="3487"/>
                  </a:cubicBezTo>
                  <a:cubicBezTo>
                    <a:pt x="2301" y="3416"/>
                    <a:pt x="2372" y="3250"/>
                    <a:pt x="2301" y="3108"/>
                  </a:cubicBezTo>
                  <a:cubicBezTo>
                    <a:pt x="2182" y="2704"/>
                    <a:pt x="2088" y="2586"/>
                    <a:pt x="1684" y="2586"/>
                  </a:cubicBezTo>
                  <a:cubicBezTo>
                    <a:pt x="1423" y="2586"/>
                    <a:pt x="1186" y="2467"/>
                    <a:pt x="1044" y="2254"/>
                  </a:cubicBezTo>
                  <a:cubicBezTo>
                    <a:pt x="735" y="1874"/>
                    <a:pt x="451" y="1495"/>
                    <a:pt x="142" y="1091"/>
                  </a:cubicBezTo>
                  <a:cubicBezTo>
                    <a:pt x="71" y="973"/>
                    <a:pt x="24" y="830"/>
                    <a:pt x="0" y="688"/>
                  </a:cubicBezTo>
                  <a:cubicBezTo>
                    <a:pt x="0" y="475"/>
                    <a:pt x="0" y="285"/>
                    <a:pt x="0" y="95"/>
                  </a:cubicBezTo>
                  <a:cubicBezTo>
                    <a:pt x="119" y="48"/>
                    <a:pt x="261" y="24"/>
                    <a:pt x="380" y="0"/>
                  </a:cubicBezTo>
                  <a:lnTo>
                    <a:pt x="3179" y="0"/>
                  </a:lnTo>
                  <a:cubicBezTo>
                    <a:pt x="3890" y="24"/>
                    <a:pt x="4578" y="190"/>
                    <a:pt x="5219" y="475"/>
                  </a:cubicBezTo>
                  <a:cubicBezTo>
                    <a:pt x="5480" y="593"/>
                    <a:pt x="5741" y="641"/>
                    <a:pt x="6025" y="641"/>
                  </a:cubicBezTo>
                  <a:cubicBezTo>
                    <a:pt x="7069" y="617"/>
                    <a:pt x="8136" y="593"/>
                    <a:pt x="9204" y="593"/>
                  </a:cubicBezTo>
                  <a:cubicBezTo>
                    <a:pt x="9441" y="593"/>
                    <a:pt x="9678" y="617"/>
                    <a:pt x="9892" y="641"/>
                  </a:cubicBezTo>
                  <a:cubicBezTo>
                    <a:pt x="10437" y="735"/>
                    <a:pt x="11007" y="712"/>
                    <a:pt x="11552" y="617"/>
                  </a:cubicBezTo>
                  <a:cubicBezTo>
                    <a:pt x="11789" y="569"/>
                    <a:pt x="12050" y="593"/>
                    <a:pt x="12288" y="712"/>
                  </a:cubicBezTo>
                  <a:cubicBezTo>
                    <a:pt x="12667" y="902"/>
                    <a:pt x="13094" y="1020"/>
                    <a:pt x="13521" y="1044"/>
                  </a:cubicBezTo>
                  <a:cubicBezTo>
                    <a:pt x="14090" y="1091"/>
                    <a:pt x="14636" y="1257"/>
                    <a:pt x="15158" y="1471"/>
                  </a:cubicBezTo>
                  <a:cubicBezTo>
                    <a:pt x="15774" y="1708"/>
                    <a:pt x="16415" y="1922"/>
                    <a:pt x="17032" y="2111"/>
                  </a:cubicBezTo>
                  <a:cubicBezTo>
                    <a:pt x="17625" y="2277"/>
                    <a:pt x="18170" y="2562"/>
                    <a:pt x="18645" y="2942"/>
                  </a:cubicBezTo>
                  <a:cubicBezTo>
                    <a:pt x="19356" y="3511"/>
                    <a:pt x="20044" y="4128"/>
                    <a:pt x="20661" y="4792"/>
                  </a:cubicBezTo>
                  <a:cubicBezTo>
                    <a:pt x="20851" y="5005"/>
                    <a:pt x="21017" y="5219"/>
                    <a:pt x="21183" y="5456"/>
                  </a:cubicBezTo>
                  <a:cubicBezTo>
                    <a:pt x="21349" y="5717"/>
                    <a:pt x="21610" y="5930"/>
                    <a:pt x="21918" y="6073"/>
                  </a:cubicBezTo>
                  <a:cubicBezTo>
                    <a:pt x="22227" y="6168"/>
                    <a:pt x="22416" y="6452"/>
                    <a:pt x="22440" y="6784"/>
                  </a:cubicBezTo>
                  <a:cubicBezTo>
                    <a:pt x="22464" y="7069"/>
                    <a:pt x="22559" y="7330"/>
                    <a:pt x="22725" y="7567"/>
                  </a:cubicBezTo>
                  <a:cubicBezTo>
                    <a:pt x="22891" y="7828"/>
                    <a:pt x="22962" y="8160"/>
                    <a:pt x="22962" y="8468"/>
                  </a:cubicBezTo>
                  <a:lnTo>
                    <a:pt x="22962" y="9678"/>
                  </a:lnTo>
                  <a:cubicBezTo>
                    <a:pt x="22962" y="9797"/>
                    <a:pt x="22962" y="9892"/>
                    <a:pt x="22938" y="9987"/>
                  </a:cubicBezTo>
                  <a:cubicBezTo>
                    <a:pt x="22891" y="10295"/>
                    <a:pt x="22559" y="10461"/>
                    <a:pt x="22298" y="10295"/>
                  </a:cubicBezTo>
                  <a:cubicBezTo>
                    <a:pt x="22155" y="10224"/>
                    <a:pt x="22013" y="10105"/>
                    <a:pt x="21871" y="10034"/>
                  </a:cubicBezTo>
                  <a:cubicBezTo>
                    <a:pt x="21539" y="9797"/>
                    <a:pt x="21064" y="9963"/>
                    <a:pt x="20993" y="10366"/>
                  </a:cubicBezTo>
                  <a:cubicBezTo>
                    <a:pt x="20946" y="10580"/>
                    <a:pt x="20922" y="10769"/>
                    <a:pt x="20898" y="10959"/>
                  </a:cubicBezTo>
                  <a:cubicBezTo>
                    <a:pt x="20780" y="10959"/>
                    <a:pt x="20661" y="10935"/>
                    <a:pt x="20542" y="10888"/>
                  </a:cubicBezTo>
                  <a:cubicBezTo>
                    <a:pt x="20424" y="10793"/>
                    <a:pt x="20305" y="10698"/>
                    <a:pt x="20210" y="10580"/>
                  </a:cubicBezTo>
                  <a:cubicBezTo>
                    <a:pt x="19926" y="10342"/>
                    <a:pt x="19522" y="10271"/>
                    <a:pt x="19190" y="10390"/>
                  </a:cubicBezTo>
                  <a:cubicBezTo>
                    <a:pt x="18834" y="10461"/>
                    <a:pt x="18502" y="10627"/>
                    <a:pt x="18241" y="10888"/>
                  </a:cubicBezTo>
                  <a:cubicBezTo>
                    <a:pt x="17696" y="11362"/>
                    <a:pt x="17198" y="11908"/>
                    <a:pt x="16771" y="12477"/>
                  </a:cubicBezTo>
                  <a:cubicBezTo>
                    <a:pt x="16628" y="12714"/>
                    <a:pt x="16439" y="12904"/>
                    <a:pt x="16225" y="13023"/>
                  </a:cubicBezTo>
                  <a:cubicBezTo>
                    <a:pt x="15893" y="12881"/>
                    <a:pt x="15632" y="12596"/>
                    <a:pt x="15537" y="12240"/>
                  </a:cubicBezTo>
                  <a:cubicBezTo>
                    <a:pt x="15442" y="11955"/>
                    <a:pt x="15348" y="11647"/>
                    <a:pt x="15276" y="11339"/>
                  </a:cubicBezTo>
                  <a:cubicBezTo>
                    <a:pt x="15158" y="10935"/>
                    <a:pt x="14944" y="10580"/>
                    <a:pt x="14636" y="10319"/>
                  </a:cubicBezTo>
                  <a:cubicBezTo>
                    <a:pt x="14351" y="10034"/>
                    <a:pt x="13877" y="9987"/>
                    <a:pt x="13521" y="10200"/>
                  </a:cubicBezTo>
                  <a:cubicBezTo>
                    <a:pt x="13402" y="10271"/>
                    <a:pt x="13284" y="10366"/>
                    <a:pt x="13165" y="10461"/>
                  </a:cubicBezTo>
                  <a:cubicBezTo>
                    <a:pt x="12809" y="10698"/>
                    <a:pt x="12477" y="10935"/>
                    <a:pt x="12121" y="11173"/>
                  </a:cubicBezTo>
                  <a:cubicBezTo>
                    <a:pt x="11766" y="11362"/>
                    <a:pt x="11362" y="11410"/>
                    <a:pt x="11007" y="11268"/>
                  </a:cubicBezTo>
                  <a:cubicBezTo>
                    <a:pt x="10746" y="11196"/>
                    <a:pt x="10580" y="10959"/>
                    <a:pt x="10556" y="10698"/>
                  </a:cubicBezTo>
                  <a:cubicBezTo>
                    <a:pt x="10508" y="10224"/>
                    <a:pt x="10556" y="9726"/>
                    <a:pt x="10651" y="9251"/>
                  </a:cubicBezTo>
                  <a:cubicBezTo>
                    <a:pt x="10769" y="8729"/>
                    <a:pt x="10817" y="8184"/>
                    <a:pt x="10793" y="7662"/>
                  </a:cubicBezTo>
                  <a:cubicBezTo>
                    <a:pt x="10793" y="7615"/>
                    <a:pt x="10793" y="7567"/>
                    <a:pt x="10793" y="7543"/>
                  </a:cubicBezTo>
                  <a:cubicBezTo>
                    <a:pt x="10769" y="7045"/>
                    <a:pt x="10224" y="6808"/>
                    <a:pt x="9844" y="7116"/>
                  </a:cubicBezTo>
                  <a:cubicBezTo>
                    <a:pt x="9346" y="7472"/>
                    <a:pt x="8848" y="7828"/>
                    <a:pt x="8350" y="8184"/>
                  </a:cubicBezTo>
                  <a:cubicBezTo>
                    <a:pt x="7686" y="8682"/>
                    <a:pt x="6950" y="9085"/>
                    <a:pt x="6191" y="9394"/>
                  </a:cubicBezTo>
                  <a:cubicBezTo>
                    <a:pt x="5432" y="9678"/>
                    <a:pt x="4626" y="9821"/>
                    <a:pt x="3819" y="9797"/>
                  </a:cubicBezTo>
                  <a:cubicBezTo>
                    <a:pt x="3724" y="9773"/>
                    <a:pt x="3653" y="9749"/>
                    <a:pt x="3582" y="9726"/>
                  </a:cubicBezTo>
                  <a:cubicBezTo>
                    <a:pt x="3606" y="9583"/>
                    <a:pt x="3629" y="9441"/>
                    <a:pt x="3653" y="9299"/>
                  </a:cubicBezTo>
                  <a:cubicBezTo>
                    <a:pt x="3890" y="8587"/>
                    <a:pt x="4270" y="7899"/>
                    <a:pt x="4768" y="7306"/>
                  </a:cubicBezTo>
                  <a:cubicBezTo>
                    <a:pt x="5124" y="6808"/>
                    <a:pt x="5527" y="6357"/>
                    <a:pt x="5930" y="5883"/>
                  </a:cubicBezTo>
                  <a:cubicBezTo>
                    <a:pt x="6168" y="5551"/>
                    <a:pt x="6476" y="5266"/>
                    <a:pt x="6808" y="5053"/>
                  </a:cubicBezTo>
                  <a:cubicBezTo>
                    <a:pt x="6998" y="4910"/>
                    <a:pt x="7188" y="4768"/>
                    <a:pt x="7354" y="4602"/>
                  </a:cubicBezTo>
                  <a:cubicBezTo>
                    <a:pt x="7520" y="4412"/>
                    <a:pt x="7543" y="4151"/>
                    <a:pt x="7401" y="3938"/>
                  </a:cubicBezTo>
                  <a:cubicBezTo>
                    <a:pt x="7306" y="3748"/>
                    <a:pt x="7093" y="3653"/>
                    <a:pt x="6879" y="3677"/>
                  </a:cubicBezTo>
                  <a:cubicBezTo>
                    <a:pt x="6832" y="3677"/>
                    <a:pt x="6784" y="3677"/>
                    <a:pt x="6737" y="3701"/>
                  </a:cubicBezTo>
                  <a:cubicBezTo>
                    <a:pt x="6381" y="3962"/>
                    <a:pt x="5930" y="3890"/>
                    <a:pt x="5527" y="3985"/>
                  </a:cubicBezTo>
                  <a:cubicBezTo>
                    <a:pt x="5005" y="4104"/>
                    <a:pt x="4507" y="4294"/>
                    <a:pt x="4009" y="4436"/>
                  </a:cubicBezTo>
                  <a:cubicBezTo>
                    <a:pt x="3036" y="4721"/>
                    <a:pt x="2064" y="4910"/>
                    <a:pt x="1068" y="4982"/>
                  </a:cubicBezTo>
                  <a:cubicBezTo>
                    <a:pt x="925" y="4982"/>
                    <a:pt x="807" y="4982"/>
                    <a:pt x="712" y="4982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1866;p68">
              <a:extLst>
                <a:ext uri="{FF2B5EF4-FFF2-40B4-BE49-F238E27FC236}">
                  <a16:creationId xmlns:a16="http://schemas.microsoft.com/office/drawing/2014/main" id="{4AB845BD-64AF-5B89-90A2-47898C52D57A}"/>
                </a:ext>
              </a:extLst>
            </p:cNvPr>
            <p:cNvSpPr/>
            <p:nvPr/>
          </p:nvSpPr>
          <p:spPr>
            <a:xfrm>
              <a:off x="7643925" y="2298950"/>
              <a:ext cx="341025" cy="215900"/>
            </a:xfrm>
            <a:custGeom>
              <a:avLst/>
              <a:gdLst/>
              <a:ahLst/>
              <a:cxnLst/>
              <a:rect l="l" t="t" r="r" b="b"/>
              <a:pathLst>
                <a:path w="13641" h="8636" extrusionOk="0">
                  <a:moveTo>
                    <a:pt x="13640" y="5694"/>
                  </a:moveTo>
                  <a:cubicBezTo>
                    <a:pt x="13427" y="6216"/>
                    <a:pt x="12952" y="6382"/>
                    <a:pt x="12502" y="6548"/>
                  </a:cubicBezTo>
                  <a:cubicBezTo>
                    <a:pt x="12431" y="6548"/>
                    <a:pt x="12359" y="6571"/>
                    <a:pt x="12312" y="6571"/>
                  </a:cubicBezTo>
                  <a:cubicBezTo>
                    <a:pt x="12051" y="6548"/>
                    <a:pt x="11838" y="6690"/>
                    <a:pt x="11743" y="6927"/>
                  </a:cubicBezTo>
                  <a:cubicBezTo>
                    <a:pt x="11648" y="7188"/>
                    <a:pt x="11719" y="7473"/>
                    <a:pt x="11909" y="7686"/>
                  </a:cubicBezTo>
                  <a:cubicBezTo>
                    <a:pt x="12051" y="7829"/>
                    <a:pt x="12217" y="7971"/>
                    <a:pt x="12359" y="8137"/>
                  </a:cubicBezTo>
                  <a:cubicBezTo>
                    <a:pt x="12431" y="8232"/>
                    <a:pt x="12502" y="8327"/>
                    <a:pt x="12620" y="8469"/>
                  </a:cubicBezTo>
                  <a:cubicBezTo>
                    <a:pt x="12502" y="8516"/>
                    <a:pt x="12359" y="8564"/>
                    <a:pt x="12217" y="8564"/>
                  </a:cubicBezTo>
                  <a:cubicBezTo>
                    <a:pt x="10960" y="8635"/>
                    <a:pt x="9679" y="8540"/>
                    <a:pt x="8422" y="8327"/>
                  </a:cubicBezTo>
                  <a:cubicBezTo>
                    <a:pt x="8256" y="8279"/>
                    <a:pt x="8090" y="8232"/>
                    <a:pt x="7924" y="8184"/>
                  </a:cubicBezTo>
                  <a:cubicBezTo>
                    <a:pt x="7165" y="7900"/>
                    <a:pt x="6405" y="7615"/>
                    <a:pt x="5646" y="7378"/>
                  </a:cubicBezTo>
                  <a:cubicBezTo>
                    <a:pt x="5433" y="7307"/>
                    <a:pt x="5196" y="7283"/>
                    <a:pt x="4959" y="7307"/>
                  </a:cubicBezTo>
                  <a:cubicBezTo>
                    <a:pt x="3393" y="7307"/>
                    <a:pt x="1851" y="7307"/>
                    <a:pt x="286" y="7330"/>
                  </a:cubicBezTo>
                  <a:cubicBezTo>
                    <a:pt x="214" y="7330"/>
                    <a:pt x="143" y="7330"/>
                    <a:pt x="25" y="7307"/>
                  </a:cubicBezTo>
                  <a:cubicBezTo>
                    <a:pt x="25" y="7164"/>
                    <a:pt x="25" y="7046"/>
                    <a:pt x="1" y="6927"/>
                  </a:cubicBezTo>
                  <a:cubicBezTo>
                    <a:pt x="357" y="6856"/>
                    <a:pt x="618" y="6595"/>
                    <a:pt x="760" y="6263"/>
                  </a:cubicBezTo>
                  <a:cubicBezTo>
                    <a:pt x="1282" y="5124"/>
                    <a:pt x="2065" y="4128"/>
                    <a:pt x="3037" y="3322"/>
                  </a:cubicBezTo>
                  <a:cubicBezTo>
                    <a:pt x="3583" y="2847"/>
                    <a:pt x="4105" y="2349"/>
                    <a:pt x="4674" y="1898"/>
                  </a:cubicBezTo>
                  <a:cubicBezTo>
                    <a:pt x="4959" y="1637"/>
                    <a:pt x="5267" y="1424"/>
                    <a:pt x="5599" y="1210"/>
                  </a:cubicBezTo>
                  <a:cubicBezTo>
                    <a:pt x="6405" y="712"/>
                    <a:pt x="7307" y="357"/>
                    <a:pt x="8232" y="119"/>
                  </a:cubicBezTo>
                  <a:cubicBezTo>
                    <a:pt x="8896" y="24"/>
                    <a:pt x="9584" y="1"/>
                    <a:pt x="10248" y="48"/>
                  </a:cubicBezTo>
                  <a:cubicBezTo>
                    <a:pt x="10628" y="96"/>
                    <a:pt x="10960" y="262"/>
                    <a:pt x="11221" y="499"/>
                  </a:cubicBezTo>
                  <a:cubicBezTo>
                    <a:pt x="11719" y="878"/>
                    <a:pt x="11624" y="1661"/>
                    <a:pt x="11411" y="2017"/>
                  </a:cubicBezTo>
                  <a:cubicBezTo>
                    <a:pt x="11268" y="2254"/>
                    <a:pt x="11078" y="2468"/>
                    <a:pt x="10865" y="2634"/>
                  </a:cubicBezTo>
                  <a:cubicBezTo>
                    <a:pt x="10438" y="3013"/>
                    <a:pt x="9964" y="3298"/>
                    <a:pt x="9465" y="3535"/>
                  </a:cubicBezTo>
                  <a:cubicBezTo>
                    <a:pt x="9418" y="3535"/>
                    <a:pt x="9394" y="3559"/>
                    <a:pt x="9347" y="3583"/>
                  </a:cubicBezTo>
                  <a:cubicBezTo>
                    <a:pt x="9110" y="3701"/>
                    <a:pt x="9015" y="3986"/>
                    <a:pt x="9086" y="4223"/>
                  </a:cubicBezTo>
                  <a:cubicBezTo>
                    <a:pt x="9133" y="4460"/>
                    <a:pt x="9347" y="4626"/>
                    <a:pt x="9584" y="4650"/>
                  </a:cubicBezTo>
                  <a:cubicBezTo>
                    <a:pt x="9845" y="4650"/>
                    <a:pt x="10106" y="4650"/>
                    <a:pt x="10367" y="4650"/>
                  </a:cubicBezTo>
                  <a:cubicBezTo>
                    <a:pt x="10841" y="4603"/>
                    <a:pt x="11339" y="4674"/>
                    <a:pt x="11790" y="4863"/>
                  </a:cubicBezTo>
                  <a:cubicBezTo>
                    <a:pt x="12146" y="4982"/>
                    <a:pt x="12525" y="5101"/>
                    <a:pt x="12905" y="5148"/>
                  </a:cubicBezTo>
                  <a:cubicBezTo>
                    <a:pt x="13213" y="5219"/>
                    <a:pt x="13498" y="5409"/>
                    <a:pt x="13640" y="5694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1867;p68">
              <a:extLst>
                <a:ext uri="{FF2B5EF4-FFF2-40B4-BE49-F238E27FC236}">
                  <a16:creationId xmlns:a16="http://schemas.microsoft.com/office/drawing/2014/main" id="{0990DA4C-D142-10C7-3FF8-2F033ECFCB84}"/>
                </a:ext>
              </a:extLst>
            </p:cNvPr>
            <p:cNvSpPr/>
            <p:nvPr/>
          </p:nvSpPr>
          <p:spPr>
            <a:xfrm>
              <a:off x="6472725" y="1036400"/>
              <a:ext cx="290600" cy="150675"/>
            </a:xfrm>
            <a:custGeom>
              <a:avLst/>
              <a:gdLst/>
              <a:ahLst/>
              <a:cxnLst/>
              <a:rect l="l" t="t" r="r" b="b"/>
              <a:pathLst>
                <a:path w="11624" h="6027" extrusionOk="0">
                  <a:moveTo>
                    <a:pt x="11623" y="1045"/>
                  </a:moveTo>
                  <a:cubicBezTo>
                    <a:pt x="11268" y="1519"/>
                    <a:pt x="10912" y="1946"/>
                    <a:pt x="10580" y="2397"/>
                  </a:cubicBezTo>
                  <a:cubicBezTo>
                    <a:pt x="9963" y="3132"/>
                    <a:pt x="9655" y="4081"/>
                    <a:pt x="9726" y="5054"/>
                  </a:cubicBezTo>
                  <a:cubicBezTo>
                    <a:pt x="9726" y="5196"/>
                    <a:pt x="9726" y="5362"/>
                    <a:pt x="9726" y="5504"/>
                  </a:cubicBezTo>
                  <a:cubicBezTo>
                    <a:pt x="9702" y="5552"/>
                    <a:pt x="9678" y="5599"/>
                    <a:pt x="9655" y="5647"/>
                  </a:cubicBezTo>
                  <a:cubicBezTo>
                    <a:pt x="9536" y="5647"/>
                    <a:pt x="9417" y="5647"/>
                    <a:pt x="9299" y="5623"/>
                  </a:cubicBezTo>
                  <a:cubicBezTo>
                    <a:pt x="8469" y="5386"/>
                    <a:pt x="7615" y="5314"/>
                    <a:pt x="6784" y="5338"/>
                  </a:cubicBezTo>
                  <a:cubicBezTo>
                    <a:pt x="5741" y="5338"/>
                    <a:pt x="4697" y="5338"/>
                    <a:pt x="3653" y="5362"/>
                  </a:cubicBezTo>
                  <a:cubicBezTo>
                    <a:pt x="2657" y="5386"/>
                    <a:pt x="1661" y="5552"/>
                    <a:pt x="712" y="5860"/>
                  </a:cubicBezTo>
                  <a:cubicBezTo>
                    <a:pt x="498" y="5907"/>
                    <a:pt x="261" y="5955"/>
                    <a:pt x="0" y="6026"/>
                  </a:cubicBezTo>
                  <a:cubicBezTo>
                    <a:pt x="24" y="5670"/>
                    <a:pt x="119" y="5362"/>
                    <a:pt x="309" y="5077"/>
                  </a:cubicBezTo>
                  <a:cubicBezTo>
                    <a:pt x="593" y="4627"/>
                    <a:pt x="902" y="4176"/>
                    <a:pt x="1210" y="3773"/>
                  </a:cubicBezTo>
                  <a:cubicBezTo>
                    <a:pt x="1281" y="3678"/>
                    <a:pt x="1352" y="3607"/>
                    <a:pt x="1423" y="3535"/>
                  </a:cubicBezTo>
                  <a:cubicBezTo>
                    <a:pt x="1637" y="3322"/>
                    <a:pt x="1827" y="3108"/>
                    <a:pt x="2017" y="2871"/>
                  </a:cubicBezTo>
                  <a:cubicBezTo>
                    <a:pt x="2349" y="2444"/>
                    <a:pt x="2776" y="2065"/>
                    <a:pt x="3250" y="1780"/>
                  </a:cubicBezTo>
                  <a:cubicBezTo>
                    <a:pt x="3630" y="1543"/>
                    <a:pt x="3985" y="1282"/>
                    <a:pt x="4341" y="997"/>
                  </a:cubicBezTo>
                  <a:cubicBezTo>
                    <a:pt x="4555" y="855"/>
                    <a:pt x="4768" y="736"/>
                    <a:pt x="5029" y="665"/>
                  </a:cubicBezTo>
                  <a:cubicBezTo>
                    <a:pt x="5456" y="499"/>
                    <a:pt x="5907" y="357"/>
                    <a:pt x="6334" y="167"/>
                  </a:cubicBezTo>
                  <a:cubicBezTo>
                    <a:pt x="6595" y="48"/>
                    <a:pt x="6903" y="1"/>
                    <a:pt x="7188" y="1"/>
                  </a:cubicBezTo>
                  <a:lnTo>
                    <a:pt x="8160" y="1"/>
                  </a:lnTo>
                  <a:lnTo>
                    <a:pt x="8279" y="1"/>
                  </a:lnTo>
                  <a:cubicBezTo>
                    <a:pt x="8397" y="1"/>
                    <a:pt x="8540" y="1"/>
                    <a:pt x="8658" y="48"/>
                  </a:cubicBezTo>
                  <a:cubicBezTo>
                    <a:pt x="9417" y="333"/>
                    <a:pt x="10271" y="214"/>
                    <a:pt x="11007" y="594"/>
                  </a:cubicBezTo>
                  <a:cubicBezTo>
                    <a:pt x="11244" y="689"/>
                    <a:pt x="11457" y="855"/>
                    <a:pt x="11623" y="1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1868;p68">
              <a:extLst>
                <a:ext uri="{FF2B5EF4-FFF2-40B4-BE49-F238E27FC236}">
                  <a16:creationId xmlns:a16="http://schemas.microsoft.com/office/drawing/2014/main" id="{EA4478FB-A72C-3F48-2D8F-118D6197F68E}"/>
                </a:ext>
              </a:extLst>
            </p:cNvPr>
            <p:cNvSpPr/>
            <p:nvPr/>
          </p:nvSpPr>
          <p:spPr>
            <a:xfrm>
              <a:off x="7624950" y="2505925"/>
              <a:ext cx="157775" cy="163100"/>
            </a:xfrm>
            <a:custGeom>
              <a:avLst/>
              <a:gdLst/>
              <a:ahLst/>
              <a:cxnLst/>
              <a:rect l="l" t="t" r="r" b="b"/>
              <a:pathLst>
                <a:path w="6311" h="6524" extrusionOk="0">
                  <a:moveTo>
                    <a:pt x="1" y="0"/>
                  </a:moveTo>
                  <a:cubicBezTo>
                    <a:pt x="594" y="71"/>
                    <a:pt x="1092" y="143"/>
                    <a:pt x="1590" y="214"/>
                  </a:cubicBezTo>
                  <a:cubicBezTo>
                    <a:pt x="2325" y="332"/>
                    <a:pt x="3037" y="475"/>
                    <a:pt x="3772" y="546"/>
                  </a:cubicBezTo>
                  <a:cubicBezTo>
                    <a:pt x="4247" y="641"/>
                    <a:pt x="4698" y="759"/>
                    <a:pt x="5124" y="902"/>
                  </a:cubicBezTo>
                  <a:cubicBezTo>
                    <a:pt x="5385" y="973"/>
                    <a:pt x="5599" y="1091"/>
                    <a:pt x="5836" y="1163"/>
                  </a:cubicBezTo>
                  <a:cubicBezTo>
                    <a:pt x="6073" y="1210"/>
                    <a:pt x="6263" y="1424"/>
                    <a:pt x="6263" y="1661"/>
                  </a:cubicBezTo>
                  <a:cubicBezTo>
                    <a:pt x="6311" y="2088"/>
                    <a:pt x="6263" y="2515"/>
                    <a:pt x="6144" y="2918"/>
                  </a:cubicBezTo>
                  <a:cubicBezTo>
                    <a:pt x="5955" y="3392"/>
                    <a:pt x="5789" y="3867"/>
                    <a:pt x="5575" y="4341"/>
                  </a:cubicBezTo>
                  <a:cubicBezTo>
                    <a:pt x="5385" y="4816"/>
                    <a:pt x="5196" y="5243"/>
                    <a:pt x="4982" y="5670"/>
                  </a:cubicBezTo>
                  <a:cubicBezTo>
                    <a:pt x="4864" y="5930"/>
                    <a:pt x="4721" y="6168"/>
                    <a:pt x="4626" y="6357"/>
                  </a:cubicBezTo>
                  <a:cubicBezTo>
                    <a:pt x="4294" y="6524"/>
                    <a:pt x="3915" y="6381"/>
                    <a:pt x="3749" y="6049"/>
                  </a:cubicBezTo>
                  <a:cubicBezTo>
                    <a:pt x="3559" y="5764"/>
                    <a:pt x="3345" y="5480"/>
                    <a:pt x="3108" y="5195"/>
                  </a:cubicBezTo>
                  <a:cubicBezTo>
                    <a:pt x="2729" y="4721"/>
                    <a:pt x="2397" y="4199"/>
                    <a:pt x="2136" y="3630"/>
                  </a:cubicBezTo>
                  <a:cubicBezTo>
                    <a:pt x="1898" y="3274"/>
                    <a:pt x="1709" y="2918"/>
                    <a:pt x="1519" y="2538"/>
                  </a:cubicBezTo>
                  <a:cubicBezTo>
                    <a:pt x="1400" y="2206"/>
                    <a:pt x="1258" y="1922"/>
                    <a:pt x="1116" y="1613"/>
                  </a:cubicBezTo>
                  <a:cubicBezTo>
                    <a:pt x="1068" y="1424"/>
                    <a:pt x="926" y="1281"/>
                    <a:pt x="760" y="1186"/>
                  </a:cubicBezTo>
                  <a:cubicBezTo>
                    <a:pt x="309" y="949"/>
                    <a:pt x="191" y="49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1869;p68">
              <a:extLst>
                <a:ext uri="{FF2B5EF4-FFF2-40B4-BE49-F238E27FC236}">
                  <a16:creationId xmlns:a16="http://schemas.microsoft.com/office/drawing/2014/main" id="{D8A3E145-3855-1AD7-E462-A8722D07EF50}"/>
                </a:ext>
              </a:extLst>
            </p:cNvPr>
            <p:cNvSpPr/>
            <p:nvPr/>
          </p:nvSpPr>
          <p:spPr>
            <a:xfrm>
              <a:off x="7525325" y="2325050"/>
              <a:ext cx="90175" cy="138200"/>
            </a:xfrm>
            <a:custGeom>
              <a:avLst/>
              <a:gdLst/>
              <a:ahLst/>
              <a:cxnLst/>
              <a:rect l="l" t="t" r="r" b="b"/>
              <a:pathLst>
                <a:path w="3607" h="5528" extrusionOk="0">
                  <a:moveTo>
                    <a:pt x="3511" y="0"/>
                  </a:moveTo>
                  <a:cubicBezTo>
                    <a:pt x="3606" y="570"/>
                    <a:pt x="3606" y="4982"/>
                    <a:pt x="3535" y="5527"/>
                  </a:cubicBezTo>
                  <a:cubicBezTo>
                    <a:pt x="3084" y="5527"/>
                    <a:pt x="2657" y="5432"/>
                    <a:pt x="2254" y="5266"/>
                  </a:cubicBezTo>
                  <a:cubicBezTo>
                    <a:pt x="1970" y="5148"/>
                    <a:pt x="1709" y="5029"/>
                    <a:pt x="1376" y="4887"/>
                  </a:cubicBezTo>
                  <a:cubicBezTo>
                    <a:pt x="1163" y="4341"/>
                    <a:pt x="902" y="3819"/>
                    <a:pt x="546" y="3321"/>
                  </a:cubicBezTo>
                  <a:cubicBezTo>
                    <a:pt x="499" y="3250"/>
                    <a:pt x="451" y="3179"/>
                    <a:pt x="428" y="3108"/>
                  </a:cubicBezTo>
                  <a:cubicBezTo>
                    <a:pt x="285" y="2254"/>
                    <a:pt x="1" y="1424"/>
                    <a:pt x="72" y="522"/>
                  </a:cubicBezTo>
                  <a:cubicBezTo>
                    <a:pt x="96" y="166"/>
                    <a:pt x="214" y="24"/>
                    <a:pt x="570" y="0"/>
                  </a:cubicBezTo>
                  <a:cubicBezTo>
                    <a:pt x="1543" y="0"/>
                    <a:pt x="2515" y="0"/>
                    <a:pt x="3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Google Shape;1870;p68">
              <a:extLst>
                <a:ext uri="{FF2B5EF4-FFF2-40B4-BE49-F238E27FC236}">
                  <a16:creationId xmlns:a16="http://schemas.microsoft.com/office/drawing/2014/main" id="{D4E767EF-B893-A0F4-6CEF-39AD14223C5A}"/>
                </a:ext>
              </a:extLst>
            </p:cNvPr>
            <p:cNvSpPr/>
            <p:nvPr/>
          </p:nvSpPr>
          <p:spPr>
            <a:xfrm>
              <a:off x="7085300" y="3970100"/>
              <a:ext cx="112125" cy="53975"/>
            </a:xfrm>
            <a:custGeom>
              <a:avLst/>
              <a:gdLst/>
              <a:ahLst/>
              <a:cxnLst/>
              <a:rect l="l" t="t" r="r" b="b"/>
              <a:pathLst>
                <a:path w="4485" h="2159" extrusionOk="0">
                  <a:moveTo>
                    <a:pt x="1" y="1376"/>
                  </a:moveTo>
                  <a:cubicBezTo>
                    <a:pt x="1" y="973"/>
                    <a:pt x="238" y="617"/>
                    <a:pt x="594" y="474"/>
                  </a:cubicBezTo>
                  <a:cubicBezTo>
                    <a:pt x="973" y="237"/>
                    <a:pt x="1424" y="119"/>
                    <a:pt x="1851" y="95"/>
                  </a:cubicBezTo>
                  <a:cubicBezTo>
                    <a:pt x="2539" y="47"/>
                    <a:pt x="3227" y="47"/>
                    <a:pt x="3891" y="24"/>
                  </a:cubicBezTo>
                  <a:cubicBezTo>
                    <a:pt x="4105" y="0"/>
                    <a:pt x="4318" y="47"/>
                    <a:pt x="4484" y="142"/>
                  </a:cubicBezTo>
                  <a:cubicBezTo>
                    <a:pt x="3630" y="1542"/>
                    <a:pt x="2302" y="2159"/>
                    <a:pt x="831" y="1898"/>
                  </a:cubicBezTo>
                  <a:cubicBezTo>
                    <a:pt x="523" y="1850"/>
                    <a:pt x="523" y="1850"/>
                    <a:pt x="1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1871;p68">
              <a:extLst>
                <a:ext uri="{FF2B5EF4-FFF2-40B4-BE49-F238E27FC236}">
                  <a16:creationId xmlns:a16="http://schemas.microsoft.com/office/drawing/2014/main" id="{AAAD3D9F-1A9E-34F0-86FC-8E9E62DEE942}"/>
                </a:ext>
              </a:extLst>
            </p:cNvPr>
            <p:cNvSpPr/>
            <p:nvPr/>
          </p:nvSpPr>
          <p:spPr>
            <a:xfrm>
              <a:off x="7480850" y="3944600"/>
              <a:ext cx="128125" cy="36775"/>
            </a:xfrm>
            <a:custGeom>
              <a:avLst/>
              <a:gdLst/>
              <a:ahLst/>
              <a:cxnLst/>
              <a:rect l="l" t="t" r="r" b="b"/>
              <a:pathLst>
                <a:path w="5125" h="1471" extrusionOk="0">
                  <a:moveTo>
                    <a:pt x="1" y="593"/>
                  </a:moveTo>
                  <a:cubicBezTo>
                    <a:pt x="1234" y="48"/>
                    <a:pt x="2491" y="0"/>
                    <a:pt x="3772" y="24"/>
                  </a:cubicBezTo>
                  <a:cubicBezTo>
                    <a:pt x="4009" y="24"/>
                    <a:pt x="4270" y="142"/>
                    <a:pt x="4436" y="332"/>
                  </a:cubicBezTo>
                  <a:cubicBezTo>
                    <a:pt x="4602" y="498"/>
                    <a:pt x="4769" y="664"/>
                    <a:pt x="4935" y="830"/>
                  </a:cubicBezTo>
                  <a:cubicBezTo>
                    <a:pt x="5077" y="949"/>
                    <a:pt x="5124" y="1139"/>
                    <a:pt x="5077" y="1305"/>
                  </a:cubicBezTo>
                  <a:cubicBezTo>
                    <a:pt x="4863" y="1423"/>
                    <a:pt x="4650" y="1471"/>
                    <a:pt x="4413" y="1447"/>
                  </a:cubicBezTo>
                  <a:cubicBezTo>
                    <a:pt x="3440" y="1447"/>
                    <a:pt x="2468" y="1423"/>
                    <a:pt x="1495" y="1400"/>
                  </a:cubicBezTo>
                  <a:cubicBezTo>
                    <a:pt x="1044" y="1352"/>
                    <a:pt x="594" y="1186"/>
                    <a:pt x="238" y="878"/>
                  </a:cubicBezTo>
                  <a:cubicBezTo>
                    <a:pt x="143" y="783"/>
                    <a:pt x="72" y="688"/>
                    <a:pt x="1" y="5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1872;p68">
              <a:extLst>
                <a:ext uri="{FF2B5EF4-FFF2-40B4-BE49-F238E27FC236}">
                  <a16:creationId xmlns:a16="http://schemas.microsoft.com/office/drawing/2014/main" id="{BF59C4F6-8B44-6E8E-79D4-CFDA5584FF35}"/>
                </a:ext>
              </a:extLst>
            </p:cNvPr>
            <p:cNvSpPr/>
            <p:nvPr/>
          </p:nvSpPr>
          <p:spPr>
            <a:xfrm>
              <a:off x="6811325" y="1788375"/>
              <a:ext cx="44500" cy="65250"/>
            </a:xfrm>
            <a:custGeom>
              <a:avLst/>
              <a:gdLst/>
              <a:ahLst/>
              <a:cxnLst/>
              <a:rect l="l" t="t" r="r" b="b"/>
              <a:pathLst>
                <a:path w="1780" h="2610" extrusionOk="0">
                  <a:moveTo>
                    <a:pt x="25" y="0"/>
                  </a:moveTo>
                  <a:cubicBezTo>
                    <a:pt x="784" y="712"/>
                    <a:pt x="1400" y="1400"/>
                    <a:pt x="1780" y="2277"/>
                  </a:cubicBezTo>
                  <a:cubicBezTo>
                    <a:pt x="1732" y="2467"/>
                    <a:pt x="1543" y="2609"/>
                    <a:pt x="1329" y="2586"/>
                  </a:cubicBezTo>
                  <a:lnTo>
                    <a:pt x="96" y="2586"/>
                  </a:lnTo>
                  <a:cubicBezTo>
                    <a:pt x="48" y="2467"/>
                    <a:pt x="25" y="2325"/>
                    <a:pt x="25" y="2206"/>
                  </a:cubicBezTo>
                  <a:cubicBezTo>
                    <a:pt x="1" y="1518"/>
                    <a:pt x="25" y="807"/>
                    <a:pt x="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1873;p68">
              <a:extLst>
                <a:ext uri="{FF2B5EF4-FFF2-40B4-BE49-F238E27FC236}">
                  <a16:creationId xmlns:a16="http://schemas.microsoft.com/office/drawing/2014/main" id="{F777786A-0919-C63A-33C2-8CB18714F6D6}"/>
                </a:ext>
              </a:extLst>
            </p:cNvPr>
            <p:cNvSpPr/>
            <p:nvPr/>
          </p:nvSpPr>
          <p:spPr>
            <a:xfrm>
              <a:off x="7282200" y="3160625"/>
              <a:ext cx="67025" cy="32625"/>
            </a:xfrm>
            <a:custGeom>
              <a:avLst/>
              <a:gdLst/>
              <a:ahLst/>
              <a:cxnLst/>
              <a:rect l="l" t="t" r="r" b="b"/>
              <a:pathLst>
                <a:path w="2681" h="1305" extrusionOk="0">
                  <a:moveTo>
                    <a:pt x="0" y="71"/>
                  </a:moveTo>
                  <a:lnTo>
                    <a:pt x="2681" y="0"/>
                  </a:lnTo>
                  <a:cubicBezTo>
                    <a:pt x="2443" y="403"/>
                    <a:pt x="2372" y="901"/>
                    <a:pt x="1898" y="1186"/>
                  </a:cubicBezTo>
                  <a:cubicBezTo>
                    <a:pt x="1447" y="1305"/>
                    <a:pt x="973" y="1234"/>
                    <a:pt x="593" y="973"/>
                  </a:cubicBezTo>
                  <a:cubicBezTo>
                    <a:pt x="309" y="759"/>
                    <a:pt x="0" y="546"/>
                    <a:pt x="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1874;p68">
              <a:extLst>
                <a:ext uri="{FF2B5EF4-FFF2-40B4-BE49-F238E27FC236}">
                  <a16:creationId xmlns:a16="http://schemas.microsoft.com/office/drawing/2014/main" id="{AEDBFD48-4B64-DB83-E842-4D2C20BFD4B4}"/>
                </a:ext>
              </a:extLst>
            </p:cNvPr>
            <p:cNvSpPr/>
            <p:nvPr/>
          </p:nvSpPr>
          <p:spPr>
            <a:xfrm>
              <a:off x="6603775" y="1867225"/>
              <a:ext cx="45700" cy="43925"/>
            </a:xfrm>
            <a:custGeom>
              <a:avLst/>
              <a:gdLst/>
              <a:ahLst/>
              <a:cxnLst/>
              <a:rect l="l" t="t" r="r" b="b"/>
              <a:pathLst>
                <a:path w="1828" h="1757" extrusionOk="0">
                  <a:moveTo>
                    <a:pt x="1" y="1282"/>
                  </a:moveTo>
                  <a:cubicBezTo>
                    <a:pt x="428" y="855"/>
                    <a:pt x="736" y="523"/>
                    <a:pt x="1068" y="191"/>
                  </a:cubicBezTo>
                  <a:cubicBezTo>
                    <a:pt x="1234" y="1"/>
                    <a:pt x="1448" y="72"/>
                    <a:pt x="1661" y="120"/>
                  </a:cubicBezTo>
                  <a:cubicBezTo>
                    <a:pt x="1827" y="713"/>
                    <a:pt x="1590" y="1211"/>
                    <a:pt x="1353" y="1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1875;p68">
              <a:extLst>
                <a:ext uri="{FF2B5EF4-FFF2-40B4-BE49-F238E27FC236}">
                  <a16:creationId xmlns:a16="http://schemas.microsoft.com/office/drawing/2014/main" id="{37868BC9-F7AA-7526-49D4-15A92C912086}"/>
                </a:ext>
              </a:extLst>
            </p:cNvPr>
            <p:cNvSpPr/>
            <p:nvPr/>
          </p:nvSpPr>
          <p:spPr>
            <a:xfrm>
              <a:off x="6569375" y="2014900"/>
              <a:ext cx="21375" cy="30850"/>
            </a:xfrm>
            <a:custGeom>
              <a:avLst/>
              <a:gdLst/>
              <a:ahLst/>
              <a:cxnLst/>
              <a:rect l="l" t="t" r="r" b="b"/>
              <a:pathLst>
                <a:path w="855" h="1234" extrusionOk="0">
                  <a:moveTo>
                    <a:pt x="1" y="783"/>
                  </a:moveTo>
                  <a:cubicBezTo>
                    <a:pt x="143" y="427"/>
                    <a:pt x="428" y="143"/>
                    <a:pt x="760" y="0"/>
                  </a:cubicBezTo>
                  <a:cubicBezTo>
                    <a:pt x="855" y="404"/>
                    <a:pt x="831" y="831"/>
                    <a:pt x="736" y="1234"/>
                  </a:cubicBezTo>
                  <a:cubicBezTo>
                    <a:pt x="570" y="1163"/>
                    <a:pt x="404" y="1092"/>
                    <a:pt x="262" y="997"/>
                  </a:cubicBezTo>
                  <a:cubicBezTo>
                    <a:pt x="167" y="926"/>
                    <a:pt x="72" y="854"/>
                    <a:pt x="1" y="7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1876;p68">
              <a:extLst>
                <a:ext uri="{FF2B5EF4-FFF2-40B4-BE49-F238E27FC236}">
                  <a16:creationId xmlns:a16="http://schemas.microsoft.com/office/drawing/2014/main" id="{A5B42F0A-EE41-C483-A268-999F94003236}"/>
                </a:ext>
              </a:extLst>
            </p:cNvPr>
            <p:cNvSpPr/>
            <p:nvPr/>
          </p:nvSpPr>
          <p:spPr>
            <a:xfrm>
              <a:off x="6858775" y="1981100"/>
              <a:ext cx="23150" cy="28475"/>
            </a:xfrm>
            <a:custGeom>
              <a:avLst/>
              <a:gdLst/>
              <a:ahLst/>
              <a:cxnLst/>
              <a:rect l="l" t="t" r="r" b="b"/>
              <a:pathLst>
                <a:path w="926" h="1139" extrusionOk="0">
                  <a:moveTo>
                    <a:pt x="451" y="0"/>
                  </a:moveTo>
                  <a:cubicBezTo>
                    <a:pt x="688" y="404"/>
                    <a:pt x="926" y="688"/>
                    <a:pt x="902" y="1139"/>
                  </a:cubicBezTo>
                  <a:cubicBezTo>
                    <a:pt x="594" y="1139"/>
                    <a:pt x="285" y="1091"/>
                    <a:pt x="0" y="997"/>
                  </a:cubicBezTo>
                  <a:cubicBezTo>
                    <a:pt x="48" y="617"/>
                    <a:pt x="190" y="285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1877;p68">
              <a:extLst>
                <a:ext uri="{FF2B5EF4-FFF2-40B4-BE49-F238E27FC236}">
                  <a16:creationId xmlns:a16="http://schemas.microsoft.com/office/drawing/2014/main" id="{7443F090-291F-ED48-097C-1D0AD0F74C3C}"/>
                </a:ext>
              </a:extLst>
            </p:cNvPr>
            <p:cNvSpPr/>
            <p:nvPr/>
          </p:nvSpPr>
          <p:spPr>
            <a:xfrm>
              <a:off x="6773975" y="1806150"/>
              <a:ext cx="12475" cy="42125"/>
            </a:xfrm>
            <a:custGeom>
              <a:avLst/>
              <a:gdLst/>
              <a:ahLst/>
              <a:cxnLst/>
              <a:rect l="l" t="t" r="r" b="b"/>
              <a:pathLst>
                <a:path w="499" h="1685" extrusionOk="0">
                  <a:moveTo>
                    <a:pt x="499" y="1685"/>
                  </a:moveTo>
                  <a:cubicBezTo>
                    <a:pt x="190" y="1329"/>
                    <a:pt x="0" y="855"/>
                    <a:pt x="0" y="356"/>
                  </a:cubicBezTo>
                  <a:cubicBezTo>
                    <a:pt x="72" y="190"/>
                    <a:pt x="214" y="72"/>
                    <a:pt x="404" y="1"/>
                  </a:cubicBezTo>
                  <a:cubicBezTo>
                    <a:pt x="451" y="72"/>
                    <a:pt x="499" y="96"/>
                    <a:pt x="499" y="119"/>
                  </a:cubicBezTo>
                  <a:cubicBezTo>
                    <a:pt x="499" y="641"/>
                    <a:pt x="499" y="1163"/>
                    <a:pt x="499" y="16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1878;p68">
              <a:extLst>
                <a:ext uri="{FF2B5EF4-FFF2-40B4-BE49-F238E27FC236}">
                  <a16:creationId xmlns:a16="http://schemas.microsoft.com/office/drawing/2014/main" id="{37BA326A-35AD-388F-85BC-C88420057BEE}"/>
                </a:ext>
              </a:extLst>
            </p:cNvPr>
            <p:cNvSpPr/>
            <p:nvPr/>
          </p:nvSpPr>
          <p:spPr>
            <a:xfrm>
              <a:off x="7397225" y="2858775"/>
              <a:ext cx="196325" cy="177925"/>
            </a:xfrm>
            <a:custGeom>
              <a:avLst/>
              <a:gdLst/>
              <a:ahLst/>
              <a:cxnLst/>
              <a:rect l="l" t="t" r="r" b="b"/>
              <a:pathLst>
                <a:path w="7853" h="7117" extrusionOk="0">
                  <a:moveTo>
                    <a:pt x="4887" y="71"/>
                  </a:moveTo>
                  <a:lnTo>
                    <a:pt x="4864" y="71"/>
                  </a:lnTo>
                  <a:lnTo>
                    <a:pt x="4769" y="71"/>
                  </a:lnTo>
                  <a:cubicBezTo>
                    <a:pt x="4223" y="0"/>
                    <a:pt x="3654" y="71"/>
                    <a:pt x="3156" y="332"/>
                  </a:cubicBezTo>
                  <a:cubicBezTo>
                    <a:pt x="2634" y="593"/>
                    <a:pt x="2231" y="1044"/>
                    <a:pt x="1994" y="1589"/>
                  </a:cubicBezTo>
                  <a:cubicBezTo>
                    <a:pt x="1448" y="2040"/>
                    <a:pt x="1021" y="2633"/>
                    <a:pt x="760" y="3297"/>
                  </a:cubicBezTo>
                  <a:cubicBezTo>
                    <a:pt x="1" y="5480"/>
                    <a:pt x="2112" y="7116"/>
                    <a:pt x="4128" y="6974"/>
                  </a:cubicBezTo>
                  <a:cubicBezTo>
                    <a:pt x="6074" y="6856"/>
                    <a:pt x="7853" y="5456"/>
                    <a:pt x="7758" y="3392"/>
                  </a:cubicBezTo>
                  <a:cubicBezTo>
                    <a:pt x="7639" y="1779"/>
                    <a:pt x="6477" y="427"/>
                    <a:pt x="4887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1879;p68">
              <a:extLst>
                <a:ext uri="{FF2B5EF4-FFF2-40B4-BE49-F238E27FC236}">
                  <a16:creationId xmlns:a16="http://schemas.microsoft.com/office/drawing/2014/main" id="{26D47DCD-31F6-36D4-23F9-BE36A7335AB1}"/>
                </a:ext>
              </a:extLst>
            </p:cNvPr>
            <p:cNvSpPr/>
            <p:nvPr/>
          </p:nvSpPr>
          <p:spPr>
            <a:xfrm>
              <a:off x="6938250" y="2731850"/>
              <a:ext cx="161900" cy="177950"/>
            </a:xfrm>
            <a:custGeom>
              <a:avLst/>
              <a:gdLst/>
              <a:ahLst/>
              <a:cxnLst/>
              <a:rect l="l" t="t" r="r" b="b"/>
              <a:pathLst>
                <a:path w="6476" h="7118" extrusionOk="0">
                  <a:moveTo>
                    <a:pt x="5741" y="950"/>
                  </a:moveTo>
                  <a:cubicBezTo>
                    <a:pt x="5100" y="333"/>
                    <a:pt x="4222" y="1"/>
                    <a:pt x="3321" y="72"/>
                  </a:cubicBezTo>
                  <a:cubicBezTo>
                    <a:pt x="1542" y="191"/>
                    <a:pt x="0" y="1519"/>
                    <a:pt x="237" y="3417"/>
                  </a:cubicBezTo>
                  <a:cubicBezTo>
                    <a:pt x="475" y="5148"/>
                    <a:pt x="1779" y="7117"/>
                    <a:pt x="3795" y="6477"/>
                  </a:cubicBezTo>
                  <a:cubicBezTo>
                    <a:pt x="4649" y="6168"/>
                    <a:pt x="5314" y="5480"/>
                    <a:pt x="5551" y="4626"/>
                  </a:cubicBezTo>
                  <a:cubicBezTo>
                    <a:pt x="5741" y="4413"/>
                    <a:pt x="5883" y="4200"/>
                    <a:pt x="6001" y="3939"/>
                  </a:cubicBezTo>
                  <a:cubicBezTo>
                    <a:pt x="6476" y="3013"/>
                    <a:pt x="6476" y="1756"/>
                    <a:pt x="5741" y="9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1880;p68">
              <a:extLst>
                <a:ext uri="{FF2B5EF4-FFF2-40B4-BE49-F238E27FC236}">
                  <a16:creationId xmlns:a16="http://schemas.microsoft.com/office/drawing/2014/main" id="{C165BE68-762D-9EFE-AB95-81AFB2B0BB53}"/>
                </a:ext>
              </a:extLst>
            </p:cNvPr>
            <p:cNvSpPr/>
            <p:nvPr/>
          </p:nvSpPr>
          <p:spPr>
            <a:xfrm>
              <a:off x="6173825" y="955750"/>
              <a:ext cx="1840775" cy="3093225"/>
            </a:xfrm>
            <a:custGeom>
              <a:avLst/>
              <a:gdLst/>
              <a:ahLst/>
              <a:cxnLst/>
              <a:rect l="l" t="t" r="r" b="b"/>
              <a:pathLst>
                <a:path w="73631" h="123729" extrusionOk="0">
                  <a:moveTo>
                    <a:pt x="52424" y="118842"/>
                  </a:moveTo>
                  <a:lnTo>
                    <a:pt x="53373" y="118629"/>
                  </a:lnTo>
                  <a:cubicBezTo>
                    <a:pt x="54417" y="118415"/>
                    <a:pt x="55484" y="118368"/>
                    <a:pt x="56551" y="118487"/>
                  </a:cubicBezTo>
                  <a:cubicBezTo>
                    <a:pt x="56765" y="118510"/>
                    <a:pt x="56955" y="118582"/>
                    <a:pt x="57121" y="118724"/>
                  </a:cubicBezTo>
                  <a:cubicBezTo>
                    <a:pt x="57476" y="119056"/>
                    <a:pt x="57832" y="119388"/>
                    <a:pt x="58188" y="119744"/>
                  </a:cubicBezTo>
                  <a:cubicBezTo>
                    <a:pt x="58615" y="120242"/>
                    <a:pt x="58591" y="120835"/>
                    <a:pt x="58425" y="121428"/>
                  </a:cubicBezTo>
                  <a:cubicBezTo>
                    <a:pt x="58378" y="121547"/>
                    <a:pt x="58283" y="121665"/>
                    <a:pt x="58188" y="121736"/>
                  </a:cubicBezTo>
                  <a:cubicBezTo>
                    <a:pt x="57927" y="121926"/>
                    <a:pt x="57643" y="122068"/>
                    <a:pt x="57310" y="122092"/>
                  </a:cubicBezTo>
                  <a:cubicBezTo>
                    <a:pt x="56907" y="122116"/>
                    <a:pt x="56504" y="122140"/>
                    <a:pt x="56101" y="122140"/>
                  </a:cubicBezTo>
                  <a:cubicBezTo>
                    <a:pt x="55318" y="122140"/>
                    <a:pt x="54535" y="122116"/>
                    <a:pt x="53729" y="122092"/>
                  </a:cubicBezTo>
                  <a:cubicBezTo>
                    <a:pt x="53064" y="122068"/>
                    <a:pt x="52424" y="121831"/>
                    <a:pt x="51902" y="121404"/>
                  </a:cubicBezTo>
                  <a:cubicBezTo>
                    <a:pt x="51617" y="121167"/>
                    <a:pt x="51333" y="120906"/>
                    <a:pt x="51096" y="120621"/>
                  </a:cubicBezTo>
                  <a:cubicBezTo>
                    <a:pt x="50835" y="120337"/>
                    <a:pt x="50763" y="119934"/>
                    <a:pt x="50930" y="119602"/>
                  </a:cubicBezTo>
                  <a:cubicBezTo>
                    <a:pt x="50930" y="119578"/>
                    <a:pt x="50953" y="119554"/>
                    <a:pt x="50953" y="119530"/>
                  </a:cubicBezTo>
                  <a:cubicBezTo>
                    <a:pt x="51285" y="119080"/>
                    <a:pt x="51262" y="118558"/>
                    <a:pt x="51262" y="118012"/>
                  </a:cubicBezTo>
                  <a:cubicBezTo>
                    <a:pt x="51262" y="117040"/>
                    <a:pt x="51190" y="116067"/>
                    <a:pt x="51048" y="115095"/>
                  </a:cubicBezTo>
                  <a:cubicBezTo>
                    <a:pt x="51001" y="114549"/>
                    <a:pt x="50953" y="114003"/>
                    <a:pt x="50953" y="113434"/>
                  </a:cubicBezTo>
                  <a:cubicBezTo>
                    <a:pt x="50953" y="113126"/>
                    <a:pt x="50930" y="112794"/>
                    <a:pt x="50906" y="112485"/>
                  </a:cubicBezTo>
                  <a:cubicBezTo>
                    <a:pt x="50787" y="111679"/>
                    <a:pt x="50740" y="110872"/>
                    <a:pt x="50763" y="110066"/>
                  </a:cubicBezTo>
                  <a:lnTo>
                    <a:pt x="50763" y="109615"/>
                  </a:lnTo>
                  <a:cubicBezTo>
                    <a:pt x="50503" y="109568"/>
                    <a:pt x="50242" y="109568"/>
                    <a:pt x="49981" y="109639"/>
                  </a:cubicBezTo>
                  <a:cubicBezTo>
                    <a:pt x="48913" y="109852"/>
                    <a:pt x="47822" y="109947"/>
                    <a:pt x="46755" y="109923"/>
                  </a:cubicBezTo>
                  <a:lnTo>
                    <a:pt x="42461" y="109923"/>
                  </a:lnTo>
                  <a:cubicBezTo>
                    <a:pt x="42271" y="109923"/>
                    <a:pt x="42058" y="109947"/>
                    <a:pt x="41821" y="109971"/>
                  </a:cubicBezTo>
                  <a:cubicBezTo>
                    <a:pt x="41844" y="110350"/>
                    <a:pt x="41892" y="110682"/>
                    <a:pt x="41916" y="111015"/>
                  </a:cubicBezTo>
                  <a:cubicBezTo>
                    <a:pt x="41939" y="111347"/>
                    <a:pt x="41916" y="111655"/>
                    <a:pt x="41939" y="111963"/>
                  </a:cubicBezTo>
                  <a:cubicBezTo>
                    <a:pt x="42034" y="113007"/>
                    <a:pt x="42177" y="114051"/>
                    <a:pt x="42271" y="115071"/>
                  </a:cubicBezTo>
                  <a:cubicBezTo>
                    <a:pt x="42390" y="116257"/>
                    <a:pt x="42509" y="117443"/>
                    <a:pt x="42604" y="118629"/>
                  </a:cubicBezTo>
                  <a:cubicBezTo>
                    <a:pt x="42651" y="119080"/>
                    <a:pt x="42675" y="119507"/>
                    <a:pt x="42675" y="119957"/>
                  </a:cubicBezTo>
                  <a:cubicBezTo>
                    <a:pt x="42698" y="120100"/>
                    <a:pt x="42675" y="120266"/>
                    <a:pt x="42604" y="120384"/>
                  </a:cubicBezTo>
                  <a:cubicBezTo>
                    <a:pt x="42034" y="121309"/>
                    <a:pt x="41441" y="122235"/>
                    <a:pt x="40540" y="122851"/>
                  </a:cubicBezTo>
                  <a:cubicBezTo>
                    <a:pt x="39804" y="123421"/>
                    <a:pt x="38927" y="123705"/>
                    <a:pt x="38025" y="123681"/>
                  </a:cubicBezTo>
                  <a:lnTo>
                    <a:pt x="37717" y="123681"/>
                  </a:lnTo>
                  <a:cubicBezTo>
                    <a:pt x="36863" y="123729"/>
                    <a:pt x="36057" y="123349"/>
                    <a:pt x="35535" y="122709"/>
                  </a:cubicBezTo>
                  <a:cubicBezTo>
                    <a:pt x="35250" y="122424"/>
                    <a:pt x="35155" y="122021"/>
                    <a:pt x="35298" y="121641"/>
                  </a:cubicBezTo>
                  <a:cubicBezTo>
                    <a:pt x="35345" y="121523"/>
                    <a:pt x="35392" y="121381"/>
                    <a:pt x="35416" y="121215"/>
                  </a:cubicBezTo>
                  <a:cubicBezTo>
                    <a:pt x="35464" y="120859"/>
                    <a:pt x="35677" y="120527"/>
                    <a:pt x="35985" y="120361"/>
                  </a:cubicBezTo>
                  <a:cubicBezTo>
                    <a:pt x="36650" y="119862"/>
                    <a:pt x="37409" y="119578"/>
                    <a:pt x="38239" y="119507"/>
                  </a:cubicBezTo>
                  <a:cubicBezTo>
                    <a:pt x="39235" y="119435"/>
                    <a:pt x="40231" y="119435"/>
                    <a:pt x="41228" y="119530"/>
                  </a:cubicBezTo>
                  <a:lnTo>
                    <a:pt x="41489" y="119530"/>
                  </a:lnTo>
                  <a:cubicBezTo>
                    <a:pt x="41512" y="119459"/>
                    <a:pt x="41536" y="119364"/>
                    <a:pt x="41536" y="119293"/>
                  </a:cubicBezTo>
                  <a:cubicBezTo>
                    <a:pt x="41465" y="118463"/>
                    <a:pt x="41417" y="117633"/>
                    <a:pt x="41323" y="116802"/>
                  </a:cubicBezTo>
                  <a:cubicBezTo>
                    <a:pt x="41204" y="115616"/>
                    <a:pt x="41062" y="114430"/>
                    <a:pt x="40919" y="113244"/>
                  </a:cubicBezTo>
                  <a:cubicBezTo>
                    <a:pt x="40801" y="112414"/>
                    <a:pt x="40777" y="111560"/>
                    <a:pt x="40801" y="110706"/>
                  </a:cubicBezTo>
                  <a:cubicBezTo>
                    <a:pt x="40824" y="110445"/>
                    <a:pt x="40848" y="110184"/>
                    <a:pt x="40896" y="109923"/>
                  </a:cubicBezTo>
                  <a:cubicBezTo>
                    <a:pt x="40730" y="109900"/>
                    <a:pt x="40564" y="109876"/>
                    <a:pt x="40398" y="109852"/>
                  </a:cubicBezTo>
                  <a:cubicBezTo>
                    <a:pt x="39544" y="109781"/>
                    <a:pt x="38690" y="109734"/>
                    <a:pt x="37836" y="109662"/>
                  </a:cubicBezTo>
                  <a:cubicBezTo>
                    <a:pt x="37148" y="109591"/>
                    <a:pt x="36460" y="109449"/>
                    <a:pt x="35796" y="109235"/>
                  </a:cubicBezTo>
                  <a:cubicBezTo>
                    <a:pt x="35226" y="109093"/>
                    <a:pt x="34657" y="108927"/>
                    <a:pt x="34064" y="108761"/>
                  </a:cubicBezTo>
                  <a:cubicBezTo>
                    <a:pt x="33756" y="108690"/>
                    <a:pt x="33447" y="108619"/>
                    <a:pt x="33139" y="108571"/>
                  </a:cubicBezTo>
                  <a:cubicBezTo>
                    <a:pt x="32688" y="108476"/>
                    <a:pt x="32238" y="108287"/>
                    <a:pt x="31858" y="108049"/>
                  </a:cubicBezTo>
                  <a:cubicBezTo>
                    <a:pt x="31621" y="107931"/>
                    <a:pt x="31502" y="107694"/>
                    <a:pt x="31550" y="107456"/>
                  </a:cubicBezTo>
                  <a:cubicBezTo>
                    <a:pt x="31573" y="107195"/>
                    <a:pt x="31645" y="106958"/>
                    <a:pt x="31739" y="106721"/>
                  </a:cubicBezTo>
                  <a:cubicBezTo>
                    <a:pt x="32095" y="105772"/>
                    <a:pt x="32498" y="104871"/>
                    <a:pt x="32973" y="103993"/>
                  </a:cubicBezTo>
                  <a:cubicBezTo>
                    <a:pt x="33424" y="103163"/>
                    <a:pt x="33779" y="102262"/>
                    <a:pt x="34159" y="101384"/>
                  </a:cubicBezTo>
                  <a:cubicBezTo>
                    <a:pt x="34681" y="100150"/>
                    <a:pt x="35179" y="98917"/>
                    <a:pt x="35677" y="97660"/>
                  </a:cubicBezTo>
                  <a:cubicBezTo>
                    <a:pt x="35985" y="96924"/>
                    <a:pt x="36318" y="96189"/>
                    <a:pt x="36578" y="95430"/>
                  </a:cubicBezTo>
                  <a:cubicBezTo>
                    <a:pt x="36934" y="94410"/>
                    <a:pt x="37171" y="93390"/>
                    <a:pt x="37527" y="92370"/>
                  </a:cubicBezTo>
                  <a:cubicBezTo>
                    <a:pt x="37859" y="91255"/>
                    <a:pt x="38073" y="90116"/>
                    <a:pt x="38168" y="88954"/>
                  </a:cubicBezTo>
                  <a:cubicBezTo>
                    <a:pt x="38191" y="88503"/>
                    <a:pt x="38239" y="88053"/>
                    <a:pt x="38286" y="87602"/>
                  </a:cubicBezTo>
                  <a:cubicBezTo>
                    <a:pt x="38310" y="87389"/>
                    <a:pt x="38334" y="87151"/>
                    <a:pt x="38358" y="86867"/>
                  </a:cubicBezTo>
                  <a:cubicBezTo>
                    <a:pt x="38263" y="86819"/>
                    <a:pt x="38168" y="86748"/>
                    <a:pt x="38073" y="86701"/>
                  </a:cubicBezTo>
                  <a:cubicBezTo>
                    <a:pt x="37598" y="86487"/>
                    <a:pt x="37124" y="86274"/>
                    <a:pt x="36673" y="86084"/>
                  </a:cubicBezTo>
                  <a:cubicBezTo>
                    <a:pt x="36484" y="86013"/>
                    <a:pt x="36294" y="85965"/>
                    <a:pt x="36128" y="85918"/>
                  </a:cubicBezTo>
                  <a:cubicBezTo>
                    <a:pt x="35962" y="85870"/>
                    <a:pt x="35796" y="85823"/>
                    <a:pt x="35653" y="85776"/>
                  </a:cubicBezTo>
                  <a:cubicBezTo>
                    <a:pt x="35558" y="85752"/>
                    <a:pt x="35487" y="85681"/>
                    <a:pt x="35416" y="85681"/>
                  </a:cubicBezTo>
                  <a:cubicBezTo>
                    <a:pt x="35084" y="85657"/>
                    <a:pt x="34776" y="85538"/>
                    <a:pt x="34515" y="85325"/>
                  </a:cubicBezTo>
                  <a:cubicBezTo>
                    <a:pt x="33661" y="84827"/>
                    <a:pt x="32854" y="84257"/>
                    <a:pt x="32000" y="83712"/>
                  </a:cubicBezTo>
                  <a:cubicBezTo>
                    <a:pt x="31573" y="83427"/>
                    <a:pt x="31170" y="83143"/>
                    <a:pt x="30743" y="82858"/>
                  </a:cubicBezTo>
                  <a:cubicBezTo>
                    <a:pt x="30648" y="82810"/>
                    <a:pt x="30553" y="82739"/>
                    <a:pt x="30482" y="82692"/>
                  </a:cubicBezTo>
                  <a:cubicBezTo>
                    <a:pt x="29533" y="81790"/>
                    <a:pt x="28466" y="81055"/>
                    <a:pt x="27588" y="80083"/>
                  </a:cubicBezTo>
                  <a:lnTo>
                    <a:pt x="26663" y="79015"/>
                  </a:lnTo>
                  <a:cubicBezTo>
                    <a:pt x="26711" y="79347"/>
                    <a:pt x="26758" y="79608"/>
                    <a:pt x="26805" y="79869"/>
                  </a:cubicBezTo>
                  <a:cubicBezTo>
                    <a:pt x="27066" y="81031"/>
                    <a:pt x="27375" y="82194"/>
                    <a:pt x="27612" y="83356"/>
                  </a:cubicBezTo>
                  <a:cubicBezTo>
                    <a:pt x="27944" y="84756"/>
                    <a:pt x="28252" y="86179"/>
                    <a:pt x="28513" y="87602"/>
                  </a:cubicBezTo>
                  <a:cubicBezTo>
                    <a:pt x="28632" y="88290"/>
                    <a:pt x="28679" y="88978"/>
                    <a:pt x="28703" y="89690"/>
                  </a:cubicBezTo>
                  <a:cubicBezTo>
                    <a:pt x="28703" y="89974"/>
                    <a:pt x="28679" y="90235"/>
                    <a:pt x="28608" y="90520"/>
                  </a:cubicBezTo>
                  <a:cubicBezTo>
                    <a:pt x="28585" y="90662"/>
                    <a:pt x="28466" y="90710"/>
                    <a:pt x="28324" y="90710"/>
                  </a:cubicBezTo>
                  <a:cubicBezTo>
                    <a:pt x="28181" y="90733"/>
                    <a:pt x="28063" y="90638"/>
                    <a:pt x="28015" y="90520"/>
                  </a:cubicBezTo>
                  <a:cubicBezTo>
                    <a:pt x="27754" y="89713"/>
                    <a:pt x="27588" y="88907"/>
                    <a:pt x="27470" y="88100"/>
                  </a:cubicBezTo>
                  <a:cubicBezTo>
                    <a:pt x="27375" y="87341"/>
                    <a:pt x="27209" y="86582"/>
                    <a:pt x="27043" y="85847"/>
                  </a:cubicBezTo>
                  <a:cubicBezTo>
                    <a:pt x="26639" y="83973"/>
                    <a:pt x="26189" y="82123"/>
                    <a:pt x="25785" y="80249"/>
                  </a:cubicBezTo>
                  <a:cubicBezTo>
                    <a:pt x="25477" y="78944"/>
                    <a:pt x="25240" y="77616"/>
                    <a:pt x="24979" y="76311"/>
                  </a:cubicBezTo>
                  <a:cubicBezTo>
                    <a:pt x="24932" y="76121"/>
                    <a:pt x="24884" y="75931"/>
                    <a:pt x="24813" y="75765"/>
                  </a:cubicBezTo>
                  <a:cubicBezTo>
                    <a:pt x="24576" y="75220"/>
                    <a:pt x="24339" y="74674"/>
                    <a:pt x="24101" y="74129"/>
                  </a:cubicBezTo>
                  <a:cubicBezTo>
                    <a:pt x="24054" y="74057"/>
                    <a:pt x="24006" y="73986"/>
                    <a:pt x="23959" y="73939"/>
                  </a:cubicBezTo>
                  <a:cubicBezTo>
                    <a:pt x="23912" y="74057"/>
                    <a:pt x="23864" y="74176"/>
                    <a:pt x="23864" y="74318"/>
                  </a:cubicBezTo>
                  <a:cubicBezTo>
                    <a:pt x="23983" y="75694"/>
                    <a:pt x="24054" y="77070"/>
                    <a:pt x="24291" y="78446"/>
                  </a:cubicBezTo>
                  <a:cubicBezTo>
                    <a:pt x="24481" y="79513"/>
                    <a:pt x="24623" y="80581"/>
                    <a:pt x="24813" y="81648"/>
                  </a:cubicBezTo>
                  <a:cubicBezTo>
                    <a:pt x="25074" y="83285"/>
                    <a:pt x="25359" y="84922"/>
                    <a:pt x="25667" y="86535"/>
                  </a:cubicBezTo>
                  <a:cubicBezTo>
                    <a:pt x="25880" y="87697"/>
                    <a:pt x="26189" y="88836"/>
                    <a:pt x="26426" y="89974"/>
                  </a:cubicBezTo>
                  <a:cubicBezTo>
                    <a:pt x="26545" y="90591"/>
                    <a:pt x="26639" y="91208"/>
                    <a:pt x="26734" y="91848"/>
                  </a:cubicBezTo>
                  <a:cubicBezTo>
                    <a:pt x="26829" y="92489"/>
                    <a:pt x="26877" y="93153"/>
                    <a:pt x="26948" y="93817"/>
                  </a:cubicBezTo>
                  <a:cubicBezTo>
                    <a:pt x="26972" y="93864"/>
                    <a:pt x="26972" y="93936"/>
                    <a:pt x="26948" y="94007"/>
                  </a:cubicBezTo>
                  <a:cubicBezTo>
                    <a:pt x="26924" y="94078"/>
                    <a:pt x="26877" y="94173"/>
                    <a:pt x="26805" y="94173"/>
                  </a:cubicBezTo>
                  <a:cubicBezTo>
                    <a:pt x="26734" y="94196"/>
                    <a:pt x="26663" y="94149"/>
                    <a:pt x="26616" y="94078"/>
                  </a:cubicBezTo>
                  <a:cubicBezTo>
                    <a:pt x="26426" y="93698"/>
                    <a:pt x="26260" y="93319"/>
                    <a:pt x="26118" y="92916"/>
                  </a:cubicBezTo>
                  <a:cubicBezTo>
                    <a:pt x="25952" y="92299"/>
                    <a:pt x="25857" y="91658"/>
                    <a:pt x="25691" y="91042"/>
                  </a:cubicBezTo>
                  <a:cubicBezTo>
                    <a:pt x="25572" y="90520"/>
                    <a:pt x="25430" y="90022"/>
                    <a:pt x="25287" y="89500"/>
                  </a:cubicBezTo>
                  <a:cubicBezTo>
                    <a:pt x="25003" y="88551"/>
                    <a:pt x="24765" y="87578"/>
                    <a:pt x="24599" y="86606"/>
                  </a:cubicBezTo>
                  <a:cubicBezTo>
                    <a:pt x="24599" y="86535"/>
                    <a:pt x="24552" y="86487"/>
                    <a:pt x="24528" y="86345"/>
                  </a:cubicBezTo>
                  <a:cubicBezTo>
                    <a:pt x="24433" y="86653"/>
                    <a:pt x="24362" y="86985"/>
                    <a:pt x="24339" y="87294"/>
                  </a:cubicBezTo>
                  <a:cubicBezTo>
                    <a:pt x="24267" y="87602"/>
                    <a:pt x="24220" y="87934"/>
                    <a:pt x="24172" y="88243"/>
                  </a:cubicBezTo>
                  <a:cubicBezTo>
                    <a:pt x="24054" y="89002"/>
                    <a:pt x="23959" y="89761"/>
                    <a:pt x="23840" y="90520"/>
                  </a:cubicBezTo>
                  <a:cubicBezTo>
                    <a:pt x="23793" y="90781"/>
                    <a:pt x="23745" y="91042"/>
                    <a:pt x="23674" y="91326"/>
                  </a:cubicBezTo>
                  <a:cubicBezTo>
                    <a:pt x="23627" y="91611"/>
                    <a:pt x="23413" y="91872"/>
                    <a:pt x="23129" y="91967"/>
                  </a:cubicBezTo>
                  <a:cubicBezTo>
                    <a:pt x="22986" y="92038"/>
                    <a:pt x="22820" y="91990"/>
                    <a:pt x="22702" y="91896"/>
                  </a:cubicBezTo>
                  <a:cubicBezTo>
                    <a:pt x="22607" y="91777"/>
                    <a:pt x="22559" y="91635"/>
                    <a:pt x="22631" y="91492"/>
                  </a:cubicBezTo>
                  <a:cubicBezTo>
                    <a:pt x="22963" y="90757"/>
                    <a:pt x="22939" y="89950"/>
                    <a:pt x="23081" y="89191"/>
                  </a:cubicBezTo>
                  <a:cubicBezTo>
                    <a:pt x="23129" y="88836"/>
                    <a:pt x="23200" y="88480"/>
                    <a:pt x="23295" y="88124"/>
                  </a:cubicBezTo>
                  <a:cubicBezTo>
                    <a:pt x="23485" y="87389"/>
                    <a:pt x="23579" y="86606"/>
                    <a:pt x="23556" y="85847"/>
                  </a:cubicBezTo>
                  <a:cubicBezTo>
                    <a:pt x="23556" y="85159"/>
                    <a:pt x="23532" y="84447"/>
                    <a:pt x="23508" y="83759"/>
                  </a:cubicBezTo>
                  <a:cubicBezTo>
                    <a:pt x="23508" y="83641"/>
                    <a:pt x="23508" y="83546"/>
                    <a:pt x="23485" y="83427"/>
                  </a:cubicBezTo>
                  <a:cubicBezTo>
                    <a:pt x="23366" y="82502"/>
                    <a:pt x="23295" y="81577"/>
                    <a:pt x="23319" y="80628"/>
                  </a:cubicBezTo>
                  <a:cubicBezTo>
                    <a:pt x="23295" y="80533"/>
                    <a:pt x="23295" y="80438"/>
                    <a:pt x="23247" y="80343"/>
                  </a:cubicBezTo>
                  <a:cubicBezTo>
                    <a:pt x="23176" y="80415"/>
                    <a:pt x="23129" y="80438"/>
                    <a:pt x="23105" y="80486"/>
                  </a:cubicBezTo>
                  <a:cubicBezTo>
                    <a:pt x="22939" y="81031"/>
                    <a:pt x="22749" y="81577"/>
                    <a:pt x="22631" y="82146"/>
                  </a:cubicBezTo>
                  <a:cubicBezTo>
                    <a:pt x="22559" y="82526"/>
                    <a:pt x="22488" y="82905"/>
                    <a:pt x="22465" y="83285"/>
                  </a:cubicBezTo>
                  <a:cubicBezTo>
                    <a:pt x="22346" y="84257"/>
                    <a:pt x="22251" y="85230"/>
                    <a:pt x="22132" y="86203"/>
                  </a:cubicBezTo>
                  <a:cubicBezTo>
                    <a:pt x="22014" y="87270"/>
                    <a:pt x="21919" y="88337"/>
                    <a:pt x="21800" y="89429"/>
                  </a:cubicBezTo>
                  <a:cubicBezTo>
                    <a:pt x="21729" y="90093"/>
                    <a:pt x="21682" y="90781"/>
                    <a:pt x="21587" y="91445"/>
                  </a:cubicBezTo>
                  <a:cubicBezTo>
                    <a:pt x="21516" y="92204"/>
                    <a:pt x="21445" y="92987"/>
                    <a:pt x="21350" y="93746"/>
                  </a:cubicBezTo>
                  <a:cubicBezTo>
                    <a:pt x="21231" y="94671"/>
                    <a:pt x="21112" y="95596"/>
                    <a:pt x="21018" y="96521"/>
                  </a:cubicBezTo>
                  <a:cubicBezTo>
                    <a:pt x="20946" y="97138"/>
                    <a:pt x="20899" y="97755"/>
                    <a:pt x="20828" y="98348"/>
                  </a:cubicBezTo>
                  <a:lnTo>
                    <a:pt x="20828" y="98537"/>
                  </a:lnTo>
                  <a:cubicBezTo>
                    <a:pt x="20828" y="98751"/>
                    <a:pt x="20638" y="98893"/>
                    <a:pt x="20425" y="98869"/>
                  </a:cubicBezTo>
                  <a:cubicBezTo>
                    <a:pt x="20235" y="98869"/>
                    <a:pt x="20069" y="98727"/>
                    <a:pt x="20045" y="98537"/>
                  </a:cubicBezTo>
                  <a:cubicBezTo>
                    <a:pt x="20045" y="98490"/>
                    <a:pt x="20045" y="98442"/>
                    <a:pt x="20045" y="98395"/>
                  </a:cubicBezTo>
                  <a:cubicBezTo>
                    <a:pt x="20069" y="97446"/>
                    <a:pt x="19998" y="96497"/>
                    <a:pt x="20116" y="95549"/>
                  </a:cubicBezTo>
                  <a:cubicBezTo>
                    <a:pt x="20377" y="93366"/>
                    <a:pt x="20567" y="91184"/>
                    <a:pt x="20804" y="89025"/>
                  </a:cubicBezTo>
                  <a:cubicBezTo>
                    <a:pt x="20804" y="88930"/>
                    <a:pt x="20780" y="88836"/>
                    <a:pt x="20757" y="88741"/>
                  </a:cubicBezTo>
                  <a:cubicBezTo>
                    <a:pt x="20662" y="89025"/>
                    <a:pt x="20567" y="89215"/>
                    <a:pt x="20496" y="89405"/>
                  </a:cubicBezTo>
                  <a:cubicBezTo>
                    <a:pt x="20164" y="90449"/>
                    <a:pt x="19784" y="91469"/>
                    <a:pt x="19333" y="92441"/>
                  </a:cubicBezTo>
                  <a:cubicBezTo>
                    <a:pt x="19215" y="92702"/>
                    <a:pt x="19072" y="92963"/>
                    <a:pt x="18930" y="93248"/>
                  </a:cubicBezTo>
                  <a:cubicBezTo>
                    <a:pt x="18906" y="93295"/>
                    <a:pt x="18859" y="93343"/>
                    <a:pt x="18788" y="93366"/>
                  </a:cubicBezTo>
                  <a:cubicBezTo>
                    <a:pt x="18740" y="93390"/>
                    <a:pt x="18669" y="93390"/>
                    <a:pt x="18622" y="93366"/>
                  </a:cubicBezTo>
                  <a:cubicBezTo>
                    <a:pt x="18574" y="93319"/>
                    <a:pt x="18551" y="93271"/>
                    <a:pt x="18551" y="93200"/>
                  </a:cubicBezTo>
                  <a:cubicBezTo>
                    <a:pt x="18622" y="93034"/>
                    <a:pt x="18717" y="92868"/>
                    <a:pt x="18788" y="92702"/>
                  </a:cubicBezTo>
                  <a:cubicBezTo>
                    <a:pt x="18883" y="92512"/>
                    <a:pt x="18954" y="92299"/>
                    <a:pt x="19001" y="92109"/>
                  </a:cubicBezTo>
                  <a:cubicBezTo>
                    <a:pt x="19191" y="90804"/>
                    <a:pt x="19523" y="89523"/>
                    <a:pt x="19926" y="88266"/>
                  </a:cubicBezTo>
                  <a:cubicBezTo>
                    <a:pt x="20306" y="87128"/>
                    <a:pt x="20662" y="85965"/>
                    <a:pt x="20970" y="84779"/>
                  </a:cubicBezTo>
                  <a:cubicBezTo>
                    <a:pt x="21326" y="83475"/>
                    <a:pt x="21539" y="82123"/>
                    <a:pt x="21611" y="80770"/>
                  </a:cubicBezTo>
                  <a:cubicBezTo>
                    <a:pt x="21682" y="78944"/>
                    <a:pt x="21848" y="77117"/>
                    <a:pt x="21919" y="75291"/>
                  </a:cubicBezTo>
                  <a:cubicBezTo>
                    <a:pt x="21966" y="74366"/>
                    <a:pt x="21966" y="73417"/>
                    <a:pt x="21966" y="72492"/>
                  </a:cubicBezTo>
                  <a:lnTo>
                    <a:pt x="21966" y="66609"/>
                  </a:lnTo>
                  <a:cubicBezTo>
                    <a:pt x="21966" y="66443"/>
                    <a:pt x="21966" y="66277"/>
                    <a:pt x="21943" y="66135"/>
                  </a:cubicBezTo>
                  <a:cubicBezTo>
                    <a:pt x="21706" y="66016"/>
                    <a:pt x="21492" y="65945"/>
                    <a:pt x="21302" y="65826"/>
                  </a:cubicBezTo>
                  <a:cubicBezTo>
                    <a:pt x="21089" y="65731"/>
                    <a:pt x="20946" y="65494"/>
                    <a:pt x="20946" y="65257"/>
                  </a:cubicBezTo>
                  <a:lnTo>
                    <a:pt x="20946" y="63739"/>
                  </a:lnTo>
                  <a:cubicBezTo>
                    <a:pt x="20970" y="63478"/>
                    <a:pt x="21089" y="63241"/>
                    <a:pt x="21279" y="63051"/>
                  </a:cubicBezTo>
                  <a:cubicBezTo>
                    <a:pt x="21421" y="62909"/>
                    <a:pt x="21587" y="62790"/>
                    <a:pt x="21753" y="62671"/>
                  </a:cubicBezTo>
                  <a:cubicBezTo>
                    <a:pt x="21753" y="62387"/>
                    <a:pt x="21706" y="62102"/>
                    <a:pt x="21634" y="61818"/>
                  </a:cubicBezTo>
                  <a:cubicBezTo>
                    <a:pt x="21350" y="60584"/>
                    <a:pt x="21065" y="59327"/>
                    <a:pt x="20780" y="58093"/>
                  </a:cubicBezTo>
                  <a:cubicBezTo>
                    <a:pt x="20306" y="56006"/>
                    <a:pt x="19832" y="53895"/>
                    <a:pt x="19381" y="51807"/>
                  </a:cubicBezTo>
                  <a:cubicBezTo>
                    <a:pt x="19072" y="50408"/>
                    <a:pt x="18788" y="48985"/>
                    <a:pt x="18479" y="47561"/>
                  </a:cubicBezTo>
                  <a:cubicBezTo>
                    <a:pt x="18337" y="46873"/>
                    <a:pt x="18124" y="46209"/>
                    <a:pt x="17910" y="45545"/>
                  </a:cubicBezTo>
                  <a:cubicBezTo>
                    <a:pt x="17815" y="45189"/>
                    <a:pt x="17697" y="44857"/>
                    <a:pt x="17602" y="44501"/>
                  </a:cubicBezTo>
                  <a:cubicBezTo>
                    <a:pt x="17507" y="44525"/>
                    <a:pt x="17436" y="44572"/>
                    <a:pt x="17341" y="44620"/>
                  </a:cubicBezTo>
                  <a:cubicBezTo>
                    <a:pt x="17127" y="44762"/>
                    <a:pt x="16843" y="44786"/>
                    <a:pt x="16606" y="44644"/>
                  </a:cubicBezTo>
                  <a:cubicBezTo>
                    <a:pt x="16107" y="44383"/>
                    <a:pt x="15586" y="44122"/>
                    <a:pt x="15111" y="43813"/>
                  </a:cubicBezTo>
                  <a:cubicBezTo>
                    <a:pt x="14921" y="43695"/>
                    <a:pt x="14803" y="43529"/>
                    <a:pt x="14732" y="43339"/>
                  </a:cubicBezTo>
                  <a:cubicBezTo>
                    <a:pt x="14660" y="43102"/>
                    <a:pt x="14755" y="42865"/>
                    <a:pt x="14945" y="42722"/>
                  </a:cubicBezTo>
                  <a:cubicBezTo>
                    <a:pt x="15182" y="42580"/>
                    <a:pt x="15372" y="42343"/>
                    <a:pt x="15467" y="42082"/>
                  </a:cubicBezTo>
                  <a:cubicBezTo>
                    <a:pt x="15277" y="42082"/>
                    <a:pt x="15111" y="42058"/>
                    <a:pt x="14945" y="42058"/>
                  </a:cubicBezTo>
                  <a:lnTo>
                    <a:pt x="12288" y="42058"/>
                  </a:lnTo>
                  <a:cubicBezTo>
                    <a:pt x="12075" y="42058"/>
                    <a:pt x="11861" y="42034"/>
                    <a:pt x="11672" y="41987"/>
                  </a:cubicBezTo>
                  <a:cubicBezTo>
                    <a:pt x="10699" y="41679"/>
                    <a:pt x="9726" y="41370"/>
                    <a:pt x="8754" y="41062"/>
                  </a:cubicBezTo>
                  <a:cubicBezTo>
                    <a:pt x="7663" y="40753"/>
                    <a:pt x="6643" y="40303"/>
                    <a:pt x="5647" y="39733"/>
                  </a:cubicBezTo>
                  <a:cubicBezTo>
                    <a:pt x="5575" y="39686"/>
                    <a:pt x="5504" y="39639"/>
                    <a:pt x="5433" y="39591"/>
                  </a:cubicBezTo>
                  <a:cubicBezTo>
                    <a:pt x="4484" y="38856"/>
                    <a:pt x="3535" y="38097"/>
                    <a:pt x="2587" y="37361"/>
                  </a:cubicBezTo>
                  <a:cubicBezTo>
                    <a:pt x="2207" y="37053"/>
                    <a:pt x="1875" y="36673"/>
                    <a:pt x="1614" y="36246"/>
                  </a:cubicBezTo>
                  <a:cubicBezTo>
                    <a:pt x="1306" y="35867"/>
                    <a:pt x="1045" y="35464"/>
                    <a:pt x="784" y="35060"/>
                  </a:cubicBezTo>
                  <a:cubicBezTo>
                    <a:pt x="333" y="34420"/>
                    <a:pt x="72" y="33685"/>
                    <a:pt x="48" y="32902"/>
                  </a:cubicBezTo>
                  <a:cubicBezTo>
                    <a:pt x="48" y="32000"/>
                    <a:pt x="1" y="31075"/>
                    <a:pt x="25" y="30174"/>
                  </a:cubicBezTo>
                  <a:cubicBezTo>
                    <a:pt x="72" y="29225"/>
                    <a:pt x="286" y="28300"/>
                    <a:pt x="689" y="27446"/>
                  </a:cubicBezTo>
                  <a:cubicBezTo>
                    <a:pt x="1140" y="26473"/>
                    <a:pt x="1685" y="25572"/>
                    <a:pt x="2302" y="24718"/>
                  </a:cubicBezTo>
                  <a:cubicBezTo>
                    <a:pt x="2563" y="24339"/>
                    <a:pt x="2824" y="23983"/>
                    <a:pt x="3085" y="23627"/>
                  </a:cubicBezTo>
                  <a:cubicBezTo>
                    <a:pt x="3274" y="23390"/>
                    <a:pt x="3393" y="23081"/>
                    <a:pt x="3749" y="23081"/>
                  </a:cubicBezTo>
                  <a:lnTo>
                    <a:pt x="4247" y="22583"/>
                  </a:lnTo>
                  <a:cubicBezTo>
                    <a:pt x="4366" y="22465"/>
                    <a:pt x="4484" y="22299"/>
                    <a:pt x="4627" y="22251"/>
                  </a:cubicBezTo>
                  <a:cubicBezTo>
                    <a:pt x="4959" y="22085"/>
                    <a:pt x="5243" y="21800"/>
                    <a:pt x="5433" y="21445"/>
                  </a:cubicBezTo>
                  <a:cubicBezTo>
                    <a:pt x="5291" y="20852"/>
                    <a:pt x="5148" y="20259"/>
                    <a:pt x="5030" y="19666"/>
                  </a:cubicBezTo>
                  <a:cubicBezTo>
                    <a:pt x="4982" y="19547"/>
                    <a:pt x="4982" y="19428"/>
                    <a:pt x="5006" y="19310"/>
                  </a:cubicBezTo>
                  <a:cubicBezTo>
                    <a:pt x="5101" y="18717"/>
                    <a:pt x="5125" y="18124"/>
                    <a:pt x="5077" y="17531"/>
                  </a:cubicBezTo>
                  <a:cubicBezTo>
                    <a:pt x="5053" y="16226"/>
                    <a:pt x="5386" y="14969"/>
                    <a:pt x="6026" y="13854"/>
                  </a:cubicBezTo>
                  <a:cubicBezTo>
                    <a:pt x="6524" y="12929"/>
                    <a:pt x="7188" y="12122"/>
                    <a:pt x="7995" y="11434"/>
                  </a:cubicBezTo>
                  <a:cubicBezTo>
                    <a:pt x="8517" y="10984"/>
                    <a:pt x="9086" y="10557"/>
                    <a:pt x="9655" y="10177"/>
                  </a:cubicBezTo>
                  <a:cubicBezTo>
                    <a:pt x="9869" y="10035"/>
                    <a:pt x="10106" y="9916"/>
                    <a:pt x="10343" y="9821"/>
                  </a:cubicBezTo>
                  <a:cubicBezTo>
                    <a:pt x="10604" y="9727"/>
                    <a:pt x="10794" y="9513"/>
                    <a:pt x="10841" y="9228"/>
                  </a:cubicBezTo>
                  <a:cubicBezTo>
                    <a:pt x="10913" y="8920"/>
                    <a:pt x="10984" y="8635"/>
                    <a:pt x="11102" y="8374"/>
                  </a:cubicBezTo>
                  <a:cubicBezTo>
                    <a:pt x="11173" y="8161"/>
                    <a:pt x="11268" y="7971"/>
                    <a:pt x="11363" y="7805"/>
                  </a:cubicBezTo>
                  <a:cubicBezTo>
                    <a:pt x="11695" y="7307"/>
                    <a:pt x="12027" y="6856"/>
                    <a:pt x="12360" y="6382"/>
                  </a:cubicBezTo>
                  <a:cubicBezTo>
                    <a:pt x="12383" y="6311"/>
                    <a:pt x="12431" y="6263"/>
                    <a:pt x="12478" y="6240"/>
                  </a:cubicBezTo>
                  <a:cubicBezTo>
                    <a:pt x="12881" y="5860"/>
                    <a:pt x="13237" y="5433"/>
                    <a:pt x="13593" y="5006"/>
                  </a:cubicBezTo>
                  <a:cubicBezTo>
                    <a:pt x="13901" y="4674"/>
                    <a:pt x="14233" y="4389"/>
                    <a:pt x="14637" y="4176"/>
                  </a:cubicBezTo>
                  <a:cubicBezTo>
                    <a:pt x="14993" y="3962"/>
                    <a:pt x="15348" y="3701"/>
                    <a:pt x="15680" y="3440"/>
                  </a:cubicBezTo>
                  <a:cubicBezTo>
                    <a:pt x="15989" y="3227"/>
                    <a:pt x="16321" y="3037"/>
                    <a:pt x="16700" y="2942"/>
                  </a:cubicBezTo>
                  <a:cubicBezTo>
                    <a:pt x="17151" y="2776"/>
                    <a:pt x="17602" y="2610"/>
                    <a:pt x="18052" y="2420"/>
                  </a:cubicBezTo>
                  <a:cubicBezTo>
                    <a:pt x="18361" y="2278"/>
                    <a:pt x="18717" y="2207"/>
                    <a:pt x="19049" y="2207"/>
                  </a:cubicBezTo>
                  <a:cubicBezTo>
                    <a:pt x="19428" y="2231"/>
                    <a:pt x="19808" y="2207"/>
                    <a:pt x="20187" y="2207"/>
                  </a:cubicBezTo>
                  <a:cubicBezTo>
                    <a:pt x="20282" y="2207"/>
                    <a:pt x="20377" y="2207"/>
                    <a:pt x="20448" y="2207"/>
                  </a:cubicBezTo>
                  <a:cubicBezTo>
                    <a:pt x="21421" y="2468"/>
                    <a:pt x="22417" y="2468"/>
                    <a:pt x="23342" y="2895"/>
                  </a:cubicBezTo>
                  <a:cubicBezTo>
                    <a:pt x="23674" y="3037"/>
                    <a:pt x="23983" y="3203"/>
                    <a:pt x="24339" y="3369"/>
                  </a:cubicBezTo>
                  <a:cubicBezTo>
                    <a:pt x="25026" y="2729"/>
                    <a:pt x="25833" y="2302"/>
                    <a:pt x="26592" y="1804"/>
                  </a:cubicBezTo>
                  <a:cubicBezTo>
                    <a:pt x="27304" y="1377"/>
                    <a:pt x="28063" y="1045"/>
                    <a:pt x="28869" y="831"/>
                  </a:cubicBezTo>
                  <a:cubicBezTo>
                    <a:pt x="29794" y="523"/>
                    <a:pt x="30767" y="309"/>
                    <a:pt x="31739" y="191"/>
                  </a:cubicBezTo>
                  <a:cubicBezTo>
                    <a:pt x="33020" y="1"/>
                    <a:pt x="34325" y="96"/>
                    <a:pt x="35582" y="475"/>
                  </a:cubicBezTo>
                  <a:cubicBezTo>
                    <a:pt x="36057" y="641"/>
                    <a:pt x="36484" y="855"/>
                    <a:pt x="36887" y="1116"/>
                  </a:cubicBezTo>
                  <a:cubicBezTo>
                    <a:pt x="37385" y="1424"/>
                    <a:pt x="37836" y="1780"/>
                    <a:pt x="38263" y="2160"/>
                  </a:cubicBezTo>
                  <a:cubicBezTo>
                    <a:pt x="39117" y="2919"/>
                    <a:pt x="39899" y="3773"/>
                    <a:pt x="40611" y="4674"/>
                  </a:cubicBezTo>
                  <a:cubicBezTo>
                    <a:pt x="41584" y="6074"/>
                    <a:pt x="42509" y="7497"/>
                    <a:pt x="43125" y="9086"/>
                  </a:cubicBezTo>
                  <a:cubicBezTo>
                    <a:pt x="43386" y="9774"/>
                    <a:pt x="43647" y="10438"/>
                    <a:pt x="43932" y="11102"/>
                  </a:cubicBezTo>
                  <a:cubicBezTo>
                    <a:pt x="44288" y="12075"/>
                    <a:pt x="44477" y="13071"/>
                    <a:pt x="44477" y="14115"/>
                  </a:cubicBezTo>
                  <a:cubicBezTo>
                    <a:pt x="44501" y="15064"/>
                    <a:pt x="44501" y="16013"/>
                    <a:pt x="44477" y="16985"/>
                  </a:cubicBezTo>
                  <a:cubicBezTo>
                    <a:pt x="44477" y="17886"/>
                    <a:pt x="44311" y="18788"/>
                    <a:pt x="44003" y="19666"/>
                  </a:cubicBezTo>
                  <a:cubicBezTo>
                    <a:pt x="43505" y="20970"/>
                    <a:pt x="42936" y="22251"/>
                    <a:pt x="42319" y="23508"/>
                  </a:cubicBezTo>
                  <a:cubicBezTo>
                    <a:pt x="42011" y="24101"/>
                    <a:pt x="41607" y="24671"/>
                    <a:pt x="41251" y="25264"/>
                  </a:cubicBezTo>
                  <a:cubicBezTo>
                    <a:pt x="41204" y="25335"/>
                    <a:pt x="41133" y="25430"/>
                    <a:pt x="41062" y="25548"/>
                  </a:cubicBezTo>
                  <a:cubicBezTo>
                    <a:pt x="41133" y="25619"/>
                    <a:pt x="41157" y="25691"/>
                    <a:pt x="41228" y="25762"/>
                  </a:cubicBezTo>
                  <a:cubicBezTo>
                    <a:pt x="41370" y="25904"/>
                    <a:pt x="41441" y="26118"/>
                    <a:pt x="41441" y="26331"/>
                  </a:cubicBezTo>
                  <a:cubicBezTo>
                    <a:pt x="41441" y="26829"/>
                    <a:pt x="41465" y="27351"/>
                    <a:pt x="41417" y="27849"/>
                  </a:cubicBezTo>
                  <a:cubicBezTo>
                    <a:pt x="41346" y="28608"/>
                    <a:pt x="41133" y="29320"/>
                    <a:pt x="40777" y="29960"/>
                  </a:cubicBezTo>
                  <a:cubicBezTo>
                    <a:pt x="40706" y="30032"/>
                    <a:pt x="40682" y="30103"/>
                    <a:pt x="40635" y="30198"/>
                  </a:cubicBezTo>
                  <a:cubicBezTo>
                    <a:pt x="40065" y="31431"/>
                    <a:pt x="39211" y="32451"/>
                    <a:pt x="38405" y="33519"/>
                  </a:cubicBezTo>
                  <a:cubicBezTo>
                    <a:pt x="38025" y="34017"/>
                    <a:pt x="37622" y="34467"/>
                    <a:pt x="37219" y="34942"/>
                  </a:cubicBezTo>
                  <a:cubicBezTo>
                    <a:pt x="36816" y="35416"/>
                    <a:pt x="36412" y="35938"/>
                    <a:pt x="35985" y="36412"/>
                  </a:cubicBezTo>
                  <a:cubicBezTo>
                    <a:pt x="35511" y="36911"/>
                    <a:pt x="35013" y="37361"/>
                    <a:pt x="34491" y="37788"/>
                  </a:cubicBezTo>
                  <a:cubicBezTo>
                    <a:pt x="34040" y="38120"/>
                    <a:pt x="33566" y="38405"/>
                    <a:pt x="33091" y="38666"/>
                  </a:cubicBezTo>
                  <a:cubicBezTo>
                    <a:pt x="32593" y="38951"/>
                    <a:pt x="32095" y="39259"/>
                    <a:pt x="31597" y="39520"/>
                  </a:cubicBezTo>
                  <a:cubicBezTo>
                    <a:pt x="31075" y="39828"/>
                    <a:pt x="30458" y="39994"/>
                    <a:pt x="29842" y="40018"/>
                  </a:cubicBezTo>
                  <a:lnTo>
                    <a:pt x="28513" y="40018"/>
                  </a:lnTo>
                  <a:cubicBezTo>
                    <a:pt x="28537" y="40113"/>
                    <a:pt x="28585" y="40232"/>
                    <a:pt x="28608" y="40326"/>
                  </a:cubicBezTo>
                  <a:cubicBezTo>
                    <a:pt x="28751" y="40540"/>
                    <a:pt x="28869" y="40777"/>
                    <a:pt x="28988" y="40991"/>
                  </a:cubicBezTo>
                  <a:cubicBezTo>
                    <a:pt x="29296" y="41489"/>
                    <a:pt x="29415" y="42082"/>
                    <a:pt x="29320" y="42651"/>
                  </a:cubicBezTo>
                  <a:cubicBezTo>
                    <a:pt x="29320" y="42983"/>
                    <a:pt x="29035" y="43268"/>
                    <a:pt x="28703" y="43244"/>
                  </a:cubicBezTo>
                  <a:cubicBezTo>
                    <a:pt x="28490" y="43244"/>
                    <a:pt x="28276" y="43220"/>
                    <a:pt x="28063" y="43173"/>
                  </a:cubicBezTo>
                  <a:cubicBezTo>
                    <a:pt x="27612" y="43078"/>
                    <a:pt x="27161" y="42983"/>
                    <a:pt x="26734" y="42865"/>
                  </a:cubicBezTo>
                  <a:cubicBezTo>
                    <a:pt x="26497" y="43007"/>
                    <a:pt x="26473" y="43197"/>
                    <a:pt x="26402" y="43363"/>
                  </a:cubicBezTo>
                  <a:cubicBezTo>
                    <a:pt x="25857" y="44762"/>
                    <a:pt x="25430" y="46209"/>
                    <a:pt x="25145" y="47704"/>
                  </a:cubicBezTo>
                  <a:cubicBezTo>
                    <a:pt x="24955" y="48747"/>
                    <a:pt x="24765" y="49791"/>
                    <a:pt x="24599" y="50835"/>
                  </a:cubicBezTo>
                  <a:cubicBezTo>
                    <a:pt x="24552" y="51285"/>
                    <a:pt x="24528" y="51736"/>
                    <a:pt x="24528" y="52187"/>
                  </a:cubicBezTo>
                  <a:cubicBezTo>
                    <a:pt x="24505" y="53254"/>
                    <a:pt x="24505" y="54345"/>
                    <a:pt x="24457" y="55437"/>
                  </a:cubicBezTo>
                  <a:cubicBezTo>
                    <a:pt x="24410" y="56528"/>
                    <a:pt x="24315" y="57524"/>
                    <a:pt x="24244" y="58544"/>
                  </a:cubicBezTo>
                  <a:cubicBezTo>
                    <a:pt x="24125" y="60228"/>
                    <a:pt x="24006" y="61912"/>
                    <a:pt x="23888" y="63573"/>
                  </a:cubicBezTo>
                  <a:cubicBezTo>
                    <a:pt x="23888" y="63691"/>
                    <a:pt x="23912" y="63786"/>
                    <a:pt x="23912" y="63881"/>
                  </a:cubicBezTo>
                  <a:cubicBezTo>
                    <a:pt x="24101" y="63952"/>
                    <a:pt x="24291" y="64047"/>
                    <a:pt x="24457" y="64142"/>
                  </a:cubicBezTo>
                  <a:cubicBezTo>
                    <a:pt x="24576" y="64213"/>
                    <a:pt x="24671" y="64332"/>
                    <a:pt x="24718" y="64474"/>
                  </a:cubicBezTo>
                  <a:cubicBezTo>
                    <a:pt x="24860" y="64759"/>
                    <a:pt x="24718" y="64949"/>
                    <a:pt x="24362" y="65067"/>
                  </a:cubicBezTo>
                  <a:lnTo>
                    <a:pt x="24244" y="65091"/>
                  </a:lnTo>
                  <a:cubicBezTo>
                    <a:pt x="24291" y="65304"/>
                    <a:pt x="24481" y="65281"/>
                    <a:pt x="24623" y="65352"/>
                  </a:cubicBezTo>
                  <a:cubicBezTo>
                    <a:pt x="24860" y="65447"/>
                    <a:pt x="25003" y="65660"/>
                    <a:pt x="25050" y="65874"/>
                  </a:cubicBezTo>
                  <a:cubicBezTo>
                    <a:pt x="25098" y="66064"/>
                    <a:pt x="24979" y="66230"/>
                    <a:pt x="24813" y="66277"/>
                  </a:cubicBezTo>
                  <a:cubicBezTo>
                    <a:pt x="24647" y="66277"/>
                    <a:pt x="24481" y="66277"/>
                    <a:pt x="24291" y="66277"/>
                  </a:cubicBezTo>
                  <a:cubicBezTo>
                    <a:pt x="24125" y="66277"/>
                    <a:pt x="24030" y="66301"/>
                    <a:pt x="23888" y="66324"/>
                  </a:cubicBezTo>
                  <a:cubicBezTo>
                    <a:pt x="23840" y="66728"/>
                    <a:pt x="23864" y="67155"/>
                    <a:pt x="23959" y="67558"/>
                  </a:cubicBezTo>
                  <a:cubicBezTo>
                    <a:pt x="24576" y="70001"/>
                    <a:pt x="25192" y="72468"/>
                    <a:pt x="25809" y="74911"/>
                  </a:cubicBezTo>
                  <a:cubicBezTo>
                    <a:pt x="25880" y="75244"/>
                    <a:pt x="26023" y="75552"/>
                    <a:pt x="26236" y="75837"/>
                  </a:cubicBezTo>
                  <a:cubicBezTo>
                    <a:pt x="26497" y="76192"/>
                    <a:pt x="26711" y="76572"/>
                    <a:pt x="26972" y="76951"/>
                  </a:cubicBezTo>
                  <a:cubicBezTo>
                    <a:pt x="27185" y="77260"/>
                    <a:pt x="27375" y="77592"/>
                    <a:pt x="27493" y="77971"/>
                  </a:cubicBezTo>
                  <a:cubicBezTo>
                    <a:pt x="27636" y="78375"/>
                    <a:pt x="27897" y="78778"/>
                    <a:pt x="28229" y="79086"/>
                  </a:cubicBezTo>
                  <a:cubicBezTo>
                    <a:pt x="28869" y="79798"/>
                    <a:pt x="29605" y="80462"/>
                    <a:pt x="30364" y="81079"/>
                  </a:cubicBezTo>
                  <a:cubicBezTo>
                    <a:pt x="30435" y="81126"/>
                    <a:pt x="30506" y="81150"/>
                    <a:pt x="30672" y="81245"/>
                  </a:cubicBezTo>
                  <a:cubicBezTo>
                    <a:pt x="30648" y="81150"/>
                    <a:pt x="30625" y="81055"/>
                    <a:pt x="30601" y="80960"/>
                  </a:cubicBezTo>
                  <a:cubicBezTo>
                    <a:pt x="30269" y="80296"/>
                    <a:pt x="30174" y="79537"/>
                    <a:pt x="30008" y="78825"/>
                  </a:cubicBezTo>
                  <a:cubicBezTo>
                    <a:pt x="29960" y="78588"/>
                    <a:pt x="29937" y="78351"/>
                    <a:pt x="29889" y="78137"/>
                  </a:cubicBezTo>
                  <a:cubicBezTo>
                    <a:pt x="29676" y="77189"/>
                    <a:pt x="29557" y="76216"/>
                    <a:pt x="29533" y="75220"/>
                  </a:cubicBezTo>
                  <a:cubicBezTo>
                    <a:pt x="29510" y="74413"/>
                    <a:pt x="29581" y="73607"/>
                    <a:pt x="29747" y="72824"/>
                  </a:cubicBezTo>
                  <a:cubicBezTo>
                    <a:pt x="30008" y="71685"/>
                    <a:pt x="30316" y="70547"/>
                    <a:pt x="30601" y="69432"/>
                  </a:cubicBezTo>
                  <a:cubicBezTo>
                    <a:pt x="30696" y="69100"/>
                    <a:pt x="30814" y="68768"/>
                    <a:pt x="30957" y="68459"/>
                  </a:cubicBezTo>
                  <a:cubicBezTo>
                    <a:pt x="31123" y="68032"/>
                    <a:pt x="31289" y="67582"/>
                    <a:pt x="31478" y="67155"/>
                  </a:cubicBezTo>
                  <a:cubicBezTo>
                    <a:pt x="31692" y="66657"/>
                    <a:pt x="31953" y="66182"/>
                    <a:pt x="32261" y="65708"/>
                  </a:cubicBezTo>
                  <a:cubicBezTo>
                    <a:pt x="32712" y="65115"/>
                    <a:pt x="33115" y="64498"/>
                    <a:pt x="33518" y="63881"/>
                  </a:cubicBezTo>
                  <a:cubicBezTo>
                    <a:pt x="33756" y="63502"/>
                    <a:pt x="34088" y="63217"/>
                    <a:pt x="34467" y="63027"/>
                  </a:cubicBezTo>
                  <a:cubicBezTo>
                    <a:pt x="34776" y="62861"/>
                    <a:pt x="35060" y="62624"/>
                    <a:pt x="35250" y="62316"/>
                  </a:cubicBezTo>
                  <a:cubicBezTo>
                    <a:pt x="35582" y="61818"/>
                    <a:pt x="36009" y="61391"/>
                    <a:pt x="36484" y="61058"/>
                  </a:cubicBezTo>
                  <a:lnTo>
                    <a:pt x="35392" y="59706"/>
                  </a:lnTo>
                  <a:cubicBezTo>
                    <a:pt x="35084" y="59351"/>
                    <a:pt x="34942" y="58924"/>
                    <a:pt x="34965" y="58473"/>
                  </a:cubicBezTo>
                  <a:cubicBezTo>
                    <a:pt x="34989" y="58212"/>
                    <a:pt x="34965" y="57951"/>
                    <a:pt x="34965" y="57690"/>
                  </a:cubicBezTo>
                  <a:cubicBezTo>
                    <a:pt x="34989" y="57097"/>
                    <a:pt x="35298" y="56789"/>
                    <a:pt x="35914" y="56765"/>
                  </a:cubicBezTo>
                  <a:lnTo>
                    <a:pt x="36318" y="56765"/>
                  </a:lnTo>
                  <a:cubicBezTo>
                    <a:pt x="37148" y="56765"/>
                    <a:pt x="37978" y="56789"/>
                    <a:pt x="38808" y="56765"/>
                  </a:cubicBezTo>
                  <a:cubicBezTo>
                    <a:pt x="39686" y="56765"/>
                    <a:pt x="40587" y="56931"/>
                    <a:pt x="41417" y="57239"/>
                  </a:cubicBezTo>
                  <a:cubicBezTo>
                    <a:pt x="41678" y="57334"/>
                    <a:pt x="41939" y="57382"/>
                    <a:pt x="42224" y="57382"/>
                  </a:cubicBezTo>
                  <a:cubicBezTo>
                    <a:pt x="42983" y="57358"/>
                    <a:pt x="43742" y="57358"/>
                    <a:pt x="44525" y="57358"/>
                  </a:cubicBezTo>
                  <a:cubicBezTo>
                    <a:pt x="45047" y="57334"/>
                    <a:pt x="45592" y="57382"/>
                    <a:pt x="46090" y="57500"/>
                  </a:cubicBezTo>
                  <a:cubicBezTo>
                    <a:pt x="46423" y="57548"/>
                    <a:pt x="46778" y="57595"/>
                    <a:pt x="47110" y="57571"/>
                  </a:cubicBezTo>
                  <a:cubicBezTo>
                    <a:pt x="47395" y="57595"/>
                    <a:pt x="47656" y="57619"/>
                    <a:pt x="47941" y="57643"/>
                  </a:cubicBezTo>
                  <a:cubicBezTo>
                    <a:pt x="48581" y="57738"/>
                    <a:pt x="49245" y="57809"/>
                    <a:pt x="49886" y="57880"/>
                  </a:cubicBezTo>
                  <a:cubicBezTo>
                    <a:pt x="50479" y="57951"/>
                    <a:pt x="51024" y="58093"/>
                    <a:pt x="51546" y="58331"/>
                  </a:cubicBezTo>
                  <a:cubicBezTo>
                    <a:pt x="52329" y="58639"/>
                    <a:pt x="53136" y="58876"/>
                    <a:pt x="53966" y="59066"/>
                  </a:cubicBezTo>
                  <a:cubicBezTo>
                    <a:pt x="53918" y="58971"/>
                    <a:pt x="53871" y="58876"/>
                    <a:pt x="53823" y="58781"/>
                  </a:cubicBezTo>
                  <a:cubicBezTo>
                    <a:pt x="53563" y="58425"/>
                    <a:pt x="53420" y="57998"/>
                    <a:pt x="53373" y="57548"/>
                  </a:cubicBezTo>
                  <a:cubicBezTo>
                    <a:pt x="53373" y="57429"/>
                    <a:pt x="53349" y="57334"/>
                    <a:pt x="53325" y="57239"/>
                  </a:cubicBezTo>
                  <a:cubicBezTo>
                    <a:pt x="53064" y="56480"/>
                    <a:pt x="53088" y="55721"/>
                    <a:pt x="53088" y="54962"/>
                  </a:cubicBezTo>
                  <a:cubicBezTo>
                    <a:pt x="53088" y="54606"/>
                    <a:pt x="53254" y="54274"/>
                    <a:pt x="53539" y="54061"/>
                  </a:cubicBezTo>
                  <a:cubicBezTo>
                    <a:pt x="53800" y="53800"/>
                    <a:pt x="54179" y="53658"/>
                    <a:pt x="54559" y="53681"/>
                  </a:cubicBezTo>
                  <a:cubicBezTo>
                    <a:pt x="55579" y="53729"/>
                    <a:pt x="56575" y="53681"/>
                    <a:pt x="57571" y="53681"/>
                  </a:cubicBezTo>
                  <a:lnTo>
                    <a:pt x="58022" y="53681"/>
                  </a:lnTo>
                  <a:cubicBezTo>
                    <a:pt x="58425" y="53681"/>
                    <a:pt x="58757" y="54013"/>
                    <a:pt x="58757" y="54417"/>
                  </a:cubicBezTo>
                  <a:cubicBezTo>
                    <a:pt x="58781" y="54915"/>
                    <a:pt x="58781" y="55437"/>
                    <a:pt x="58805" y="55935"/>
                  </a:cubicBezTo>
                  <a:lnTo>
                    <a:pt x="58805" y="58354"/>
                  </a:lnTo>
                  <a:cubicBezTo>
                    <a:pt x="58805" y="58497"/>
                    <a:pt x="58829" y="58639"/>
                    <a:pt x="58829" y="58852"/>
                  </a:cubicBezTo>
                  <a:cubicBezTo>
                    <a:pt x="59018" y="58663"/>
                    <a:pt x="59184" y="58449"/>
                    <a:pt x="59350" y="58212"/>
                  </a:cubicBezTo>
                  <a:cubicBezTo>
                    <a:pt x="59493" y="58022"/>
                    <a:pt x="59683" y="57832"/>
                    <a:pt x="59801" y="57619"/>
                  </a:cubicBezTo>
                  <a:cubicBezTo>
                    <a:pt x="60133" y="57144"/>
                    <a:pt x="60536" y="56718"/>
                    <a:pt x="60963" y="56362"/>
                  </a:cubicBezTo>
                  <a:cubicBezTo>
                    <a:pt x="61604" y="55816"/>
                    <a:pt x="62221" y="55271"/>
                    <a:pt x="62837" y="54701"/>
                  </a:cubicBezTo>
                  <a:cubicBezTo>
                    <a:pt x="63169" y="54417"/>
                    <a:pt x="63502" y="54179"/>
                    <a:pt x="63881" y="53990"/>
                  </a:cubicBezTo>
                  <a:cubicBezTo>
                    <a:pt x="64901" y="53444"/>
                    <a:pt x="65921" y="52922"/>
                    <a:pt x="67083" y="52756"/>
                  </a:cubicBezTo>
                  <a:cubicBezTo>
                    <a:pt x="67890" y="52590"/>
                    <a:pt x="68744" y="52590"/>
                    <a:pt x="69550" y="52756"/>
                  </a:cubicBezTo>
                  <a:cubicBezTo>
                    <a:pt x="70404" y="52993"/>
                    <a:pt x="71116" y="53468"/>
                    <a:pt x="71401" y="54345"/>
                  </a:cubicBezTo>
                  <a:cubicBezTo>
                    <a:pt x="71662" y="55010"/>
                    <a:pt x="71567" y="55769"/>
                    <a:pt x="71187" y="56362"/>
                  </a:cubicBezTo>
                  <a:cubicBezTo>
                    <a:pt x="70974" y="56670"/>
                    <a:pt x="70713" y="56955"/>
                    <a:pt x="70452" y="57287"/>
                  </a:cubicBezTo>
                  <a:cubicBezTo>
                    <a:pt x="70642" y="57429"/>
                    <a:pt x="70879" y="57524"/>
                    <a:pt x="71140" y="57571"/>
                  </a:cubicBezTo>
                  <a:cubicBezTo>
                    <a:pt x="71353" y="57643"/>
                    <a:pt x="71590" y="57690"/>
                    <a:pt x="71804" y="57761"/>
                  </a:cubicBezTo>
                  <a:cubicBezTo>
                    <a:pt x="72089" y="57832"/>
                    <a:pt x="72373" y="57927"/>
                    <a:pt x="72658" y="58070"/>
                  </a:cubicBezTo>
                  <a:cubicBezTo>
                    <a:pt x="73132" y="58283"/>
                    <a:pt x="73488" y="58734"/>
                    <a:pt x="73559" y="59279"/>
                  </a:cubicBezTo>
                  <a:cubicBezTo>
                    <a:pt x="73630" y="59611"/>
                    <a:pt x="73535" y="59967"/>
                    <a:pt x="73346" y="60228"/>
                  </a:cubicBezTo>
                  <a:cubicBezTo>
                    <a:pt x="73156" y="60513"/>
                    <a:pt x="72895" y="60750"/>
                    <a:pt x="72610" y="60964"/>
                  </a:cubicBezTo>
                  <a:cubicBezTo>
                    <a:pt x="72492" y="61035"/>
                    <a:pt x="72349" y="61153"/>
                    <a:pt x="72231" y="61224"/>
                  </a:cubicBezTo>
                  <a:cubicBezTo>
                    <a:pt x="72397" y="61557"/>
                    <a:pt x="72563" y="61841"/>
                    <a:pt x="72682" y="62150"/>
                  </a:cubicBezTo>
                  <a:cubicBezTo>
                    <a:pt x="72848" y="62577"/>
                    <a:pt x="72634" y="63075"/>
                    <a:pt x="72183" y="63217"/>
                  </a:cubicBezTo>
                  <a:cubicBezTo>
                    <a:pt x="71828" y="63359"/>
                    <a:pt x="71448" y="63431"/>
                    <a:pt x="71069" y="63454"/>
                  </a:cubicBezTo>
                  <a:cubicBezTo>
                    <a:pt x="70262" y="63478"/>
                    <a:pt x="69455" y="63454"/>
                    <a:pt x="68649" y="63407"/>
                  </a:cubicBezTo>
                  <a:cubicBezTo>
                    <a:pt x="68032" y="63359"/>
                    <a:pt x="67416" y="63264"/>
                    <a:pt x="66822" y="63146"/>
                  </a:cubicBezTo>
                  <a:cubicBezTo>
                    <a:pt x="66609" y="63098"/>
                    <a:pt x="66396" y="63027"/>
                    <a:pt x="66229" y="62956"/>
                  </a:cubicBezTo>
                  <a:cubicBezTo>
                    <a:pt x="65897" y="62790"/>
                    <a:pt x="65542" y="62695"/>
                    <a:pt x="65209" y="62624"/>
                  </a:cubicBezTo>
                  <a:cubicBezTo>
                    <a:pt x="65186" y="62695"/>
                    <a:pt x="65138" y="62719"/>
                    <a:pt x="65138" y="62743"/>
                  </a:cubicBezTo>
                  <a:cubicBezTo>
                    <a:pt x="65542" y="63620"/>
                    <a:pt x="65447" y="64498"/>
                    <a:pt x="65233" y="65376"/>
                  </a:cubicBezTo>
                  <a:cubicBezTo>
                    <a:pt x="64925" y="66253"/>
                    <a:pt x="64569" y="67131"/>
                    <a:pt x="64142" y="67961"/>
                  </a:cubicBezTo>
                  <a:cubicBezTo>
                    <a:pt x="63952" y="68341"/>
                    <a:pt x="63763" y="68720"/>
                    <a:pt x="63549" y="69076"/>
                  </a:cubicBezTo>
                  <a:cubicBezTo>
                    <a:pt x="63383" y="69432"/>
                    <a:pt x="63003" y="69645"/>
                    <a:pt x="62600" y="69598"/>
                  </a:cubicBezTo>
                  <a:cubicBezTo>
                    <a:pt x="62505" y="69574"/>
                    <a:pt x="62387" y="69574"/>
                    <a:pt x="62292" y="69598"/>
                  </a:cubicBezTo>
                  <a:cubicBezTo>
                    <a:pt x="61794" y="69622"/>
                    <a:pt x="61319" y="69408"/>
                    <a:pt x="61011" y="69005"/>
                  </a:cubicBezTo>
                  <a:lnTo>
                    <a:pt x="60109" y="67819"/>
                  </a:lnTo>
                  <a:cubicBezTo>
                    <a:pt x="59920" y="68056"/>
                    <a:pt x="59991" y="68364"/>
                    <a:pt x="59872" y="68554"/>
                  </a:cubicBezTo>
                  <a:cubicBezTo>
                    <a:pt x="59730" y="68768"/>
                    <a:pt x="59611" y="68957"/>
                    <a:pt x="59469" y="69195"/>
                  </a:cubicBezTo>
                  <a:cubicBezTo>
                    <a:pt x="59754" y="69811"/>
                    <a:pt x="59967" y="70476"/>
                    <a:pt x="60086" y="71164"/>
                  </a:cubicBezTo>
                  <a:cubicBezTo>
                    <a:pt x="60513" y="73204"/>
                    <a:pt x="60655" y="75291"/>
                    <a:pt x="60513" y="77378"/>
                  </a:cubicBezTo>
                  <a:cubicBezTo>
                    <a:pt x="60489" y="78090"/>
                    <a:pt x="60394" y="78802"/>
                    <a:pt x="60228" y="79513"/>
                  </a:cubicBezTo>
                  <a:cubicBezTo>
                    <a:pt x="59991" y="80415"/>
                    <a:pt x="59564" y="81269"/>
                    <a:pt x="58971" y="82004"/>
                  </a:cubicBezTo>
                  <a:cubicBezTo>
                    <a:pt x="58591" y="82502"/>
                    <a:pt x="58212" y="82977"/>
                    <a:pt x="57785" y="83427"/>
                  </a:cubicBezTo>
                  <a:cubicBezTo>
                    <a:pt x="56931" y="84400"/>
                    <a:pt x="55840" y="85111"/>
                    <a:pt x="54749" y="85799"/>
                  </a:cubicBezTo>
                  <a:cubicBezTo>
                    <a:pt x="54440" y="85965"/>
                    <a:pt x="54132" y="86108"/>
                    <a:pt x="53823" y="86226"/>
                  </a:cubicBezTo>
                  <a:lnTo>
                    <a:pt x="52827" y="86653"/>
                  </a:lnTo>
                  <a:cubicBezTo>
                    <a:pt x="52946" y="86772"/>
                    <a:pt x="53017" y="86843"/>
                    <a:pt x="53112" y="86938"/>
                  </a:cubicBezTo>
                  <a:cubicBezTo>
                    <a:pt x="53895" y="87555"/>
                    <a:pt x="54606" y="88243"/>
                    <a:pt x="55247" y="89002"/>
                  </a:cubicBezTo>
                  <a:cubicBezTo>
                    <a:pt x="55413" y="89215"/>
                    <a:pt x="55603" y="89429"/>
                    <a:pt x="55816" y="89618"/>
                  </a:cubicBezTo>
                  <a:cubicBezTo>
                    <a:pt x="56338" y="90164"/>
                    <a:pt x="56765" y="90804"/>
                    <a:pt x="57073" y="91516"/>
                  </a:cubicBezTo>
                  <a:cubicBezTo>
                    <a:pt x="57097" y="91587"/>
                    <a:pt x="57144" y="91682"/>
                    <a:pt x="57192" y="91753"/>
                  </a:cubicBezTo>
                  <a:cubicBezTo>
                    <a:pt x="57785" y="92702"/>
                    <a:pt x="57785" y="93769"/>
                    <a:pt x="57737" y="94837"/>
                  </a:cubicBezTo>
                  <a:cubicBezTo>
                    <a:pt x="57714" y="95098"/>
                    <a:pt x="57643" y="95383"/>
                    <a:pt x="57524" y="95620"/>
                  </a:cubicBezTo>
                  <a:cubicBezTo>
                    <a:pt x="57168" y="96474"/>
                    <a:pt x="56694" y="97256"/>
                    <a:pt x="55863" y="97755"/>
                  </a:cubicBezTo>
                  <a:cubicBezTo>
                    <a:pt x="55840" y="97778"/>
                    <a:pt x="55816" y="97826"/>
                    <a:pt x="55769" y="97873"/>
                  </a:cubicBezTo>
                  <a:cubicBezTo>
                    <a:pt x="55792" y="98016"/>
                    <a:pt x="55840" y="98134"/>
                    <a:pt x="55887" y="98253"/>
                  </a:cubicBezTo>
                  <a:cubicBezTo>
                    <a:pt x="56456" y="99368"/>
                    <a:pt x="57002" y="100459"/>
                    <a:pt x="57666" y="101502"/>
                  </a:cubicBezTo>
                  <a:cubicBezTo>
                    <a:pt x="58283" y="102522"/>
                    <a:pt x="58757" y="103566"/>
                    <a:pt x="59137" y="104681"/>
                  </a:cubicBezTo>
                  <a:cubicBezTo>
                    <a:pt x="59422" y="105464"/>
                    <a:pt x="59683" y="106247"/>
                    <a:pt x="59967" y="107029"/>
                  </a:cubicBezTo>
                  <a:cubicBezTo>
                    <a:pt x="60015" y="107219"/>
                    <a:pt x="60062" y="107385"/>
                    <a:pt x="60086" y="107599"/>
                  </a:cubicBezTo>
                  <a:cubicBezTo>
                    <a:pt x="60133" y="107931"/>
                    <a:pt x="59896" y="108287"/>
                    <a:pt x="59564" y="108358"/>
                  </a:cubicBezTo>
                  <a:cubicBezTo>
                    <a:pt x="59422" y="108382"/>
                    <a:pt x="59303" y="108429"/>
                    <a:pt x="59184" y="108429"/>
                  </a:cubicBezTo>
                  <a:cubicBezTo>
                    <a:pt x="58236" y="108595"/>
                    <a:pt x="57310" y="108761"/>
                    <a:pt x="56362" y="108880"/>
                  </a:cubicBezTo>
                  <a:cubicBezTo>
                    <a:pt x="55484" y="108998"/>
                    <a:pt x="54630" y="109188"/>
                    <a:pt x="53752" y="109212"/>
                  </a:cubicBezTo>
                  <a:cubicBezTo>
                    <a:pt x="53136" y="109235"/>
                    <a:pt x="52495" y="109354"/>
                    <a:pt x="51855" y="109449"/>
                  </a:cubicBezTo>
                  <a:cubicBezTo>
                    <a:pt x="51855" y="109805"/>
                    <a:pt x="51831" y="110137"/>
                    <a:pt x="51855" y="110469"/>
                  </a:cubicBezTo>
                  <a:cubicBezTo>
                    <a:pt x="51878" y="111086"/>
                    <a:pt x="51973" y="111702"/>
                    <a:pt x="52021" y="112319"/>
                  </a:cubicBezTo>
                  <a:cubicBezTo>
                    <a:pt x="52068" y="113031"/>
                    <a:pt x="52116" y="113742"/>
                    <a:pt x="52187" y="114478"/>
                  </a:cubicBezTo>
                  <a:cubicBezTo>
                    <a:pt x="52210" y="114786"/>
                    <a:pt x="52258" y="115095"/>
                    <a:pt x="52282" y="115427"/>
                  </a:cubicBezTo>
                  <a:cubicBezTo>
                    <a:pt x="52329" y="116138"/>
                    <a:pt x="52377" y="116874"/>
                    <a:pt x="52400" y="117585"/>
                  </a:cubicBezTo>
                  <a:cubicBezTo>
                    <a:pt x="52424" y="117965"/>
                    <a:pt x="52400" y="118368"/>
                    <a:pt x="52424" y="118842"/>
                  </a:cubicBezTo>
                  <a:close/>
                  <a:moveTo>
                    <a:pt x="17697" y="9632"/>
                  </a:moveTo>
                  <a:lnTo>
                    <a:pt x="17697" y="9632"/>
                  </a:lnTo>
                  <a:lnTo>
                    <a:pt x="16487" y="9632"/>
                  </a:lnTo>
                  <a:cubicBezTo>
                    <a:pt x="15704" y="9632"/>
                    <a:pt x="14945" y="9703"/>
                    <a:pt x="14186" y="9845"/>
                  </a:cubicBezTo>
                  <a:cubicBezTo>
                    <a:pt x="13522" y="9940"/>
                    <a:pt x="12881" y="10177"/>
                    <a:pt x="12217" y="10343"/>
                  </a:cubicBezTo>
                  <a:cubicBezTo>
                    <a:pt x="11340" y="10509"/>
                    <a:pt x="10509" y="10889"/>
                    <a:pt x="9798" y="11434"/>
                  </a:cubicBezTo>
                  <a:cubicBezTo>
                    <a:pt x="9466" y="11695"/>
                    <a:pt x="9133" y="11933"/>
                    <a:pt x="8801" y="12217"/>
                  </a:cubicBezTo>
                  <a:cubicBezTo>
                    <a:pt x="7805" y="13047"/>
                    <a:pt x="7046" y="14139"/>
                    <a:pt x="6572" y="15348"/>
                  </a:cubicBezTo>
                  <a:cubicBezTo>
                    <a:pt x="6192" y="16368"/>
                    <a:pt x="6192" y="17412"/>
                    <a:pt x="6216" y="18480"/>
                  </a:cubicBezTo>
                  <a:cubicBezTo>
                    <a:pt x="6216" y="18574"/>
                    <a:pt x="6240" y="18646"/>
                    <a:pt x="6287" y="18740"/>
                  </a:cubicBezTo>
                  <a:cubicBezTo>
                    <a:pt x="6619" y="19689"/>
                    <a:pt x="6856" y="20686"/>
                    <a:pt x="6975" y="21706"/>
                  </a:cubicBezTo>
                  <a:cubicBezTo>
                    <a:pt x="7046" y="22180"/>
                    <a:pt x="7165" y="22654"/>
                    <a:pt x="7331" y="23105"/>
                  </a:cubicBezTo>
                  <a:cubicBezTo>
                    <a:pt x="7402" y="23271"/>
                    <a:pt x="7449" y="23437"/>
                    <a:pt x="7520" y="23579"/>
                  </a:cubicBezTo>
                  <a:cubicBezTo>
                    <a:pt x="7734" y="24173"/>
                    <a:pt x="7924" y="24742"/>
                    <a:pt x="8422" y="25169"/>
                  </a:cubicBezTo>
                  <a:cubicBezTo>
                    <a:pt x="8493" y="25240"/>
                    <a:pt x="8540" y="25335"/>
                    <a:pt x="8540" y="25453"/>
                  </a:cubicBezTo>
                  <a:cubicBezTo>
                    <a:pt x="8469" y="25643"/>
                    <a:pt x="8588" y="25762"/>
                    <a:pt x="8683" y="25904"/>
                  </a:cubicBezTo>
                  <a:cubicBezTo>
                    <a:pt x="8825" y="26094"/>
                    <a:pt x="8967" y="26307"/>
                    <a:pt x="9133" y="26521"/>
                  </a:cubicBezTo>
                  <a:cubicBezTo>
                    <a:pt x="9466" y="27019"/>
                    <a:pt x="9750" y="27517"/>
                    <a:pt x="10106" y="27992"/>
                  </a:cubicBezTo>
                  <a:cubicBezTo>
                    <a:pt x="11126" y="29367"/>
                    <a:pt x="12241" y="30648"/>
                    <a:pt x="13403" y="31906"/>
                  </a:cubicBezTo>
                  <a:cubicBezTo>
                    <a:pt x="14115" y="32641"/>
                    <a:pt x="14898" y="33281"/>
                    <a:pt x="15775" y="33803"/>
                  </a:cubicBezTo>
                  <a:cubicBezTo>
                    <a:pt x="16202" y="34017"/>
                    <a:pt x="16606" y="34278"/>
                    <a:pt x="16961" y="34562"/>
                  </a:cubicBezTo>
                  <a:cubicBezTo>
                    <a:pt x="17459" y="34942"/>
                    <a:pt x="18076" y="35132"/>
                    <a:pt x="18693" y="35037"/>
                  </a:cubicBezTo>
                  <a:cubicBezTo>
                    <a:pt x="18930" y="35037"/>
                    <a:pt x="19144" y="35013"/>
                    <a:pt x="19381" y="34965"/>
                  </a:cubicBezTo>
                  <a:cubicBezTo>
                    <a:pt x="19547" y="34894"/>
                    <a:pt x="19737" y="34871"/>
                    <a:pt x="19926" y="34871"/>
                  </a:cubicBezTo>
                  <a:cubicBezTo>
                    <a:pt x="20140" y="34871"/>
                    <a:pt x="20353" y="34823"/>
                    <a:pt x="20543" y="34728"/>
                  </a:cubicBezTo>
                  <a:cubicBezTo>
                    <a:pt x="20828" y="34633"/>
                    <a:pt x="21089" y="34515"/>
                    <a:pt x="21373" y="34396"/>
                  </a:cubicBezTo>
                  <a:cubicBezTo>
                    <a:pt x="21943" y="34135"/>
                    <a:pt x="22488" y="33874"/>
                    <a:pt x="23010" y="33542"/>
                  </a:cubicBezTo>
                  <a:cubicBezTo>
                    <a:pt x="24267" y="32736"/>
                    <a:pt x="25382" y="31739"/>
                    <a:pt x="26355" y="30601"/>
                  </a:cubicBezTo>
                  <a:cubicBezTo>
                    <a:pt x="27375" y="29415"/>
                    <a:pt x="28205" y="28110"/>
                    <a:pt x="28798" y="26663"/>
                  </a:cubicBezTo>
                  <a:cubicBezTo>
                    <a:pt x="29035" y="26141"/>
                    <a:pt x="29225" y="25596"/>
                    <a:pt x="29367" y="25050"/>
                  </a:cubicBezTo>
                  <a:cubicBezTo>
                    <a:pt x="29462" y="24599"/>
                    <a:pt x="29510" y="24125"/>
                    <a:pt x="29510" y="23651"/>
                  </a:cubicBezTo>
                  <a:cubicBezTo>
                    <a:pt x="29628" y="22441"/>
                    <a:pt x="29605" y="21231"/>
                    <a:pt x="29462" y="20045"/>
                  </a:cubicBezTo>
                  <a:cubicBezTo>
                    <a:pt x="29201" y="18029"/>
                    <a:pt x="28418" y="16107"/>
                    <a:pt x="27185" y="14494"/>
                  </a:cubicBezTo>
                  <a:cubicBezTo>
                    <a:pt x="26568" y="13569"/>
                    <a:pt x="25833" y="12739"/>
                    <a:pt x="25003" y="12004"/>
                  </a:cubicBezTo>
                  <a:cubicBezTo>
                    <a:pt x="23532" y="10580"/>
                    <a:pt x="21587" y="9750"/>
                    <a:pt x="19547" y="9679"/>
                  </a:cubicBezTo>
                  <a:cubicBezTo>
                    <a:pt x="18930" y="9655"/>
                    <a:pt x="18313" y="9655"/>
                    <a:pt x="17697" y="9632"/>
                  </a:cubicBezTo>
                  <a:close/>
                  <a:moveTo>
                    <a:pt x="35345" y="63786"/>
                  </a:moveTo>
                  <a:cubicBezTo>
                    <a:pt x="35108" y="63952"/>
                    <a:pt x="34871" y="64118"/>
                    <a:pt x="34657" y="64308"/>
                  </a:cubicBezTo>
                  <a:cubicBezTo>
                    <a:pt x="34515" y="64522"/>
                    <a:pt x="34349" y="64735"/>
                    <a:pt x="34230" y="64949"/>
                  </a:cubicBezTo>
                  <a:cubicBezTo>
                    <a:pt x="34064" y="65186"/>
                    <a:pt x="33898" y="65447"/>
                    <a:pt x="33708" y="65684"/>
                  </a:cubicBezTo>
                  <a:cubicBezTo>
                    <a:pt x="32759" y="66870"/>
                    <a:pt x="32238" y="68293"/>
                    <a:pt x="31763" y="69717"/>
                  </a:cubicBezTo>
                  <a:cubicBezTo>
                    <a:pt x="31431" y="70737"/>
                    <a:pt x="31218" y="71780"/>
                    <a:pt x="30980" y="72800"/>
                  </a:cubicBezTo>
                  <a:cubicBezTo>
                    <a:pt x="30696" y="74010"/>
                    <a:pt x="30648" y="75267"/>
                    <a:pt x="30838" y="76477"/>
                  </a:cubicBezTo>
                  <a:cubicBezTo>
                    <a:pt x="30957" y="77331"/>
                    <a:pt x="31123" y="78161"/>
                    <a:pt x="31289" y="78991"/>
                  </a:cubicBezTo>
                  <a:cubicBezTo>
                    <a:pt x="31336" y="79323"/>
                    <a:pt x="31407" y="79656"/>
                    <a:pt x="31526" y="79964"/>
                  </a:cubicBezTo>
                  <a:cubicBezTo>
                    <a:pt x="31834" y="80865"/>
                    <a:pt x="32380" y="81648"/>
                    <a:pt x="33068" y="82289"/>
                  </a:cubicBezTo>
                  <a:cubicBezTo>
                    <a:pt x="34349" y="83522"/>
                    <a:pt x="35891" y="84471"/>
                    <a:pt x="37575" y="85064"/>
                  </a:cubicBezTo>
                  <a:cubicBezTo>
                    <a:pt x="37717" y="85135"/>
                    <a:pt x="37859" y="85183"/>
                    <a:pt x="37978" y="85277"/>
                  </a:cubicBezTo>
                  <a:cubicBezTo>
                    <a:pt x="38168" y="85372"/>
                    <a:pt x="38358" y="85491"/>
                    <a:pt x="38547" y="85562"/>
                  </a:cubicBezTo>
                  <a:cubicBezTo>
                    <a:pt x="39069" y="85776"/>
                    <a:pt x="39615" y="85989"/>
                    <a:pt x="40137" y="86179"/>
                  </a:cubicBezTo>
                  <a:cubicBezTo>
                    <a:pt x="41512" y="86748"/>
                    <a:pt x="42959" y="87009"/>
                    <a:pt x="44430" y="86985"/>
                  </a:cubicBezTo>
                  <a:lnTo>
                    <a:pt x="44691" y="86985"/>
                  </a:lnTo>
                  <a:cubicBezTo>
                    <a:pt x="46589" y="87056"/>
                    <a:pt x="48463" y="86843"/>
                    <a:pt x="50289" y="86297"/>
                  </a:cubicBezTo>
                  <a:cubicBezTo>
                    <a:pt x="50574" y="86226"/>
                    <a:pt x="50858" y="86108"/>
                    <a:pt x="51072" y="85894"/>
                  </a:cubicBezTo>
                  <a:cubicBezTo>
                    <a:pt x="51333" y="85657"/>
                    <a:pt x="51617" y="85420"/>
                    <a:pt x="52044" y="85610"/>
                  </a:cubicBezTo>
                  <a:cubicBezTo>
                    <a:pt x="52092" y="85633"/>
                    <a:pt x="52163" y="85586"/>
                    <a:pt x="52210" y="85562"/>
                  </a:cubicBezTo>
                  <a:cubicBezTo>
                    <a:pt x="52827" y="85325"/>
                    <a:pt x="53444" y="85064"/>
                    <a:pt x="54013" y="84779"/>
                  </a:cubicBezTo>
                  <a:cubicBezTo>
                    <a:pt x="55057" y="84210"/>
                    <a:pt x="56006" y="83498"/>
                    <a:pt x="56812" y="82668"/>
                  </a:cubicBezTo>
                  <a:cubicBezTo>
                    <a:pt x="57216" y="82217"/>
                    <a:pt x="57595" y="81767"/>
                    <a:pt x="57975" y="81316"/>
                  </a:cubicBezTo>
                  <a:cubicBezTo>
                    <a:pt x="58757" y="80343"/>
                    <a:pt x="59232" y="79157"/>
                    <a:pt x="59303" y="77924"/>
                  </a:cubicBezTo>
                  <a:cubicBezTo>
                    <a:pt x="59445" y="76406"/>
                    <a:pt x="59422" y="74864"/>
                    <a:pt x="59232" y="73346"/>
                  </a:cubicBezTo>
                  <a:cubicBezTo>
                    <a:pt x="59113" y="72492"/>
                    <a:pt x="58971" y="71662"/>
                    <a:pt x="58805" y="70831"/>
                  </a:cubicBezTo>
                  <a:cubicBezTo>
                    <a:pt x="58710" y="70333"/>
                    <a:pt x="58544" y="69835"/>
                    <a:pt x="58283" y="69408"/>
                  </a:cubicBezTo>
                  <a:cubicBezTo>
                    <a:pt x="58188" y="69242"/>
                    <a:pt x="58070" y="69124"/>
                    <a:pt x="57903" y="69195"/>
                  </a:cubicBezTo>
                  <a:cubicBezTo>
                    <a:pt x="57690" y="69479"/>
                    <a:pt x="57524" y="69764"/>
                    <a:pt x="57334" y="70001"/>
                  </a:cubicBezTo>
                  <a:cubicBezTo>
                    <a:pt x="57002" y="70428"/>
                    <a:pt x="56338" y="70428"/>
                    <a:pt x="56006" y="70001"/>
                  </a:cubicBezTo>
                  <a:cubicBezTo>
                    <a:pt x="55840" y="69788"/>
                    <a:pt x="55650" y="69574"/>
                    <a:pt x="55484" y="69408"/>
                  </a:cubicBezTo>
                  <a:cubicBezTo>
                    <a:pt x="55104" y="69503"/>
                    <a:pt x="54796" y="69717"/>
                    <a:pt x="54559" y="70025"/>
                  </a:cubicBezTo>
                  <a:cubicBezTo>
                    <a:pt x="54203" y="70428"/>
                    <a:pt x="53871" y="70831"/>
                    <a:pt x="53539" y="71258"/>
                  </a:cubicBezTo>
                  <a:cubicBezTo>
                    <a:pt x="53325" y="71543"/>
                    <a:pt x="53064" y="71780"/>
                    <a:pt x="52756" y="71970"/>
                  </a:cubicBezTo>
                  <a:cubicBezTo>
                    <a:pt x="52377" y="72231"/>
                    <a:pt x="51855" y="72207"/>
                    <a:pt x="51499" y="71923"/>
                  </a:cubicBezTo>
                  <a:cubicBezTo>
                    <a:pt x="50953" y="71519"/>
                    <a:pt x="50574" y="70974"/>
                    <a:pt x="50360" y="70333"/>
                  </a:cubicBezTo>
                  <a:cubicBezTo>
                    <a:pt x="50289" y="70072"/>
                    <a:pt x="50218" y="69811"/>
                    <a:pt x="50123" y="69551"/>
                  </a:cubicBezTo>
                  <a:cubicBezTo>
                    <a:pt x="50076" y="69408"/>
                    <a:pt x="50028" y="69313"/>
                    <a:pt x="49957" y="69195"/>
                  </a:cubicBezTo>
                  <a:cubicBezTo>
                    <a:pt x="49530" y="69503"/>
                    <a:pt x="49150" y="69740"/>
                    <a:pt x="48771" y="70001"/>
                  </a:cubicBezTo>
                  <a:cubicBezTo>
                    <a:pt x="48083" y="70476"/>
                    <a:pt x="47324" y="70428"/>
                    <a:pt x="46565" y="70262"/>
                  </a:cubicBezTo>
                  <a:cubicBezTo>
                    <a:pt x="46423" y="70191"/>
                    <a:pt x="46280" y="70120"/>
                    <a:pt x="46185" y="70025"/>
                  </a:cubicBezTo>
                  <a:cubicBezTo>
                    <a:pt x="45664" y="69693"/>
                    <a:pt x="45379" y="69124"/>
                    <a:pt x="45379" y="68507"/>
                  </a:cubicBezTo>
                  <a:cubicBezTo>
                    <a:pt x="45379" y="68222"/>
                    <a:pt x="45379" y="67914"/>
                    <a:pt x="45426" y="67629"/>
                  </a:cubicBezTo>
                  <a:cubicBezTo>
                    <a:pt x="45450" y="67321"/>
                    <a:pt x="45474" y="67036"/>
                    <a:pt x="45521" y="66704"/>
                  </a:cubicBezTo>
                  <a:cubicBezTo>
                    <a:pt x="45189" y="66846"/>
                    <a:pt x="44904" y="67036"/>
                    <a:pt x="44644" y="67250"/>
                  </a:cubicBezTo>
                  <a:cubicBezTo>
                    <a:pt x="43386" y="68175"/>
                    <a:pt x="41892" y="68697"/>
                    <a:pt x="40326" y="68815"/>
                  </a:cubicBezTo>
                  <a:cubicBezTo>
                    <a:pt x="40018" y="68839"/>
                    <a:pt x="39686" y="68839"/>
                    <a:pt x="39378" y="68791"/>
                  </a:cubicBezTo>
                  <a:cubicBezTo>
                    <a:pt x="38713" y="68768"/>
                    <a:pt x="38239" y="68127"/>
                    <a:pt x="38405" y="67463"/>
                  </a:cubicBezTo>
                  <a:cubicBezTo>
                    <a:pt x="38500" y="66799"/>
                    <a:pt x="38737" y="66158"/>
                    <a:pt x="39093" y="65565"/>
                  </a:cubicBezTo>
                  <a:cubicBezTo>
                    <a:pt x="39425" y="65020"/>
                    <a:pt x="39804" y="64498"/>
                    <a:pt x="40208" y="64024"/>
                  </a:cubicBezTo>
                  <a:cubicBezTo>
                    <a:pt x="40374" y="63810"/>
                    <a:pt x="40540" y="63597"/>
                    <a:pt x="40730" y="63336"/>
                  </a:cubicBezTo>
                  <a:cubicBezTo>
                    <a:pt x="40635" y="63336"/>
                    <a:pt x="40564" y="63312"/>
                    <a:pt x="40516" y="63336"/>
                  </a:cubicBezTo>
                  <a:cubicBezTo>
                    <a:pt x="39781" y="63573"/>
                    <a:pt x="38998" y="63739"/>
                    <a:pt x="38239" y="63857"/>
                  </a:cubicBezTo>
                  <a:cubicBezTo>
                    <a:pt x="37266" y="64071"/>
                    <a:pt x="36294" y="64047"/>
                    <a:pt x="35345" y="63786"/>
                  </a:cubicBezTo>
                  <a:close/>
                  <a:moveTo>
                    <a:pt x="26995" y="31692"/>
                  </a:moveTo>
                  <a:cubicBezTo>
                    <a:pt x="27161" y="31692"/>
                    <a:pt x="27327" y="31668"/>
                    <a:pt x="27470" y="31645"/>
                  </a:cubicBezTo>
                  <a:cubicBezTo>
                    <a:pt x="27659" y="31550"/>
                    <a:pt x="27873" y="31502"/>
                    <a:pt x="28063" y="31479"/>
                  </a:cubicBezTo>
                  <a:cubicBezTo>
                    <a:pt x="28608" y="31455"/>
                    <a:pt x="29178" y="31384"/>
                    <a:pt x="29699" y="31265"/>
                  </a:cubicBezTo>
                  <a:cubicBezTo>
                    <a:pt x="30032" y="31218"/>
                    <a:pt x="30364" y="31146"/>
                    <a:pt x="30696" y="31052"/>
                  </a:cubicBezTo>
                  <a:cubicBezTo>
                    <a:pt x="30862" y="31004"/>
                    <a:pt x="31028" y="30980"/>
                    <a:pt x="31194" y="30933"/>
                  </a:cubicBezTo>
                  <a:cubicBezTo>
                    <a:pt x="31455" y="30862"/>
                    <a:pt x="31716" y="30767"/>
                    <a:pt x="31977" y="30672"/>
                  </a:cubicBezTo>
                  <a:cubicBezTo>
                    <a:pt x="33115" y="30245"/>
                    <a:pt x="34135" y="29605"/>
                    <a:pt x="35203" y="29012"/>
                  </a:cubicBezTo>
                  <a:cubicBezTo>
                    <a:pt x="35440" y="28893"/>
                    <a:pt x="35677" y="28727"/>
                    <a:pt x="35891" y="28561"/>
                  </a:cubicBezTo>
                  <a:cubicBezTo>
                    <a:pt x="36697" y="27968"/>
                    <a:pt x="37480" y="27375"/>
                    <a:pt x="38263" y="26734"/>
                  </a:cubicBezTo>
                  <a:cubicBezTo>
                    <a:pt x="39259" y="25975"/>
                    <a:pt x="40089" y="25003"/>
                    <a:pt x="40730" y="23935"/>
                  </a:cubicBezTo>
                  <a:cubicBezTo>
                    <a:pt x="41655" y="22322"/>
                    <a:pt x="42437" y="20614"/>
                    <a:pt x="43031" y="18835"/>
                  </a:cubicBezTo>
                  <a:cubicBezTo>
                    <a:pt x="43244" y="18195"/>
                    <a:pt x="43339" y="17554"/>
                    <a:pt x="43339" y="16890"/>
                  </a:cubicBezTo>
                  <a:cubicBezTo>
                    <a:pt x="43339" y="16013"/>
                    <a:pt x="43363" y="15111"/>
                    <a:pt x="43339" y="14233"/>
                  </a:cubicBezTo>
                  <a:cubicBezTo>
                    <a:pt x="43339" y="13261"/>
                    <a:pt x="43149" y="12312"/>
                    <a:pt x="42817" y="11411"/>
                  </a:cubicBezTo>
                  <a:cubicBezTo>
                    <a:pt x="42532" y="10770"/>
                    <a:pt x="42271" y="10130"/>
                    <a:pt x="42034" y="9466"/>
                  </a:cubicBezTo>
                  <a:cubicBezTo>
                    <a:pt x="41417" y="7995"/>
                    <a:pt x="40611" y="6595"/>
                    <a:pt x="39662" y="5314"/>
                  </a:cubicBezTo>
                  <a:cubicBezTo>
                    <a:pt x="38998" y="4484"/>
                    <a:pt x="38286" y="3701"/>
                    <a:pt x="37504" y="2990"/>
                  </a:cubicBezTo>
                  <a:cubicBezTo>
                    <a:pt x="37171" y="2681"/>
                    <a:pt x="36816" y="2420"/>
                    <a:pt x="36436" y="2160"/>
                  </a:cubicBezTo>
                  <a:cubicBezTo>
                    <a:pt x="36033" y="1851"/>
                    <a:pt x="35582" y="1638"/>
                    <a:pt x="35084" y="1472"/>
                  </a:cubicBezTo>
                  <a:cubicBezTo>
                    <a:pt x="34088" y="1187"/>
                    <a:pt x="33020" y="1116"/>
                    <a:pt x="31977" y="1258"/>
                  </a:cubicBezTo>
                  <a:cubicBezTo>
                    <a:pt x="31289" y="1353"/>
                    <a:pt x="30601" y="1495"/>
                    <a:pt x="29937" y="1661"/>
                  </a:cubicBezTo>
                  <a:cubicBezTo>
                    <a:pt x="28751" y="1922"/>
                    <a:pt x="27612" y="2420"/>
                    <a:pt x="26616" y="3085"/>
                  </a:cubicBezTo>
                  <a:cubicBezTo>
                    <a:pt x="26402" y="3227"/>
                    <a:pt x="26189" y="3346"/>
                    <a:pt x="25975" y="3488"/>
                  </a:cubicBezTo>
                  <a:cubicBezTo>
                    <a:pt x="25596" y="3701"/>
                    <a:pt x="25264" y="3986"/>
                    <a:pt x="25003" y="4294"/>
                  </a:cubicBezTo>
                  <a:cubicBezTo>
                    <a:pt x="24647" y="4721"/>
                    <a:pt x="24315" y="5101"/>
                    <a:pt x="23983" y="5528"/>
                  </a:cubicBezTo>
                  <a:cubicBezTo>
                    <a:pt x="23769" y="5765"/>
                    <a:pt x="23579" y="6026"/>
                    <a:pt x="23390" y="6287"/>
                  </a:cubicBezTo>
                  <a:cubicBezTo>
                    <a:pt x="22654" y="7165"/>
                    <a:pt x="22631" y="8208"/>
                    <a:pt x="22749" y="9276"/>
                  </a:cubicBezTo>
                  <a:cubicBezTo>
                    <a:pt x="23176" y="9442"/>
                    <a:pt x="23579" y="9655"/>
                    <a:pt x="23983" y="9893"/>
                  </a:cubicBezTo>
                  <a:cubicBezTo>
                    <a:pt x="24884" y="10462"/>
                    <a:pt x="25738" y="11150"/>
                    <a:pt x="26497" y="11933"/>
                  </a:cubicBezTo>
                  <a:cubicBezTo>
                    <a:pt x="27778" y="13285"/>
                    <a:pt x="28845" y="14850"/>
                    <a:pt x="29605" y="16558"/>
                  </a:cubicBezTo>
                  <a:cubicBezTo>
                    <a:pt x="29723" y="16843"/>
                    <a:pt x="29842" y="17104"/>
                    <a:pt x="29960" y="17388"/>
                  </a:cubicBezTo>
                  <a:cubicBezTo>
                    <a:pt x="30245" y="18219"/>
                    <a:pt x="30435" y="19096"/>
                    <a:pt x="30553" y="19974"/>
                  </a:cubicBezTo>
                  <a:cubicBezTo>
                    <a:pt x="30601" y="20306"/>
                    <a:pt x="30648" y="20662"/>
                    <a:pt x="30672" y="20994"/>
                  </a:cubicBezTo>
                  <a:cubicBezTo>
                    <a:pt x="30696" y="22204"/>
                    <a:pt x="30672" y="23413"/>
                    <a:pt x="30577" y="24623"/>
                  </a:cubicBezTo>
                  <a:cubicBezTo>
                    <a:pt x="30577" y="24766"/>
                    <a:pt x="30553" y="24908"/>
                    <a:pt x="30506" y="25050"/>
                  </a:cubicBezTo>
                  <a:cubicBezTo>
                    <a:pt x="30126" y="26592"/>
                    <a:pt x="29486" y="28039"/>
                    <a:pt x="28632" y="29367"/>
                  </a:cubicBezTo>
                  <a:cubicBezTo>
                    <a:pt x="28205" y="30103"/>
                    <a:pt x="27683" y="30791"/>
                    <a:pt x="27138" y="31407"/>
                  </a:cubicBezTo>
                  <a:cubicBezTo>
                    <a:pt x="27090" y="31502"/>
                    <a:pt x="27043" y="31597"/>
                    <a:pt x="26995" y="31692"/>
                  </a:cubicBezTo>
                  <a:close/>
                  <a:moveTo>
                    <a:pt x="39330" y="87246"/>
                  </a:moveTo>
                  <a:cubicBezTo>
                    <a:pt x="39306" y="87341"/>
                    <a:pt x="39306" y="87460"/>
                    <a:pt x="39306" y="87555"/>
                  </a:cubicBezTo>
                  <a:cubicBezTo>
                    <a:pt x="39330" y="88598"/>
                    <a:pt x="39259" y="89642"/>
                    <a:pt x="39093" y="90662"/>
                  </a:cubicBezTo>
                  <a:cubicBezTo>
                    <a:pt x="38951" y="91469"/>
                    <a:pt x="38761" y="92251"/>
                    <a:pt x="38524" y="93010"/>
                  </a:cubicBezTo>
                  <a:cubicBezTo>
                    <a:pt x="38286" y="94007"/>
                    <a:pt x="38002" y="94979"/>
                    <a:pt x="37646" y="95952"/>
                  </a:cubicBezTo>
                  <a:cubicBezTo>
                    <a:pt x="37243" y="96996"/>
                    <a:pt x="36816" y="98016"/>
                    <a:pt x="36389" y="99083"/>
                  </a:cubicBezTo>
                  <a:cubicBezTo>
                    <a:pt x="36009" y="99961"/>
                    <a:pt x="35677" y="100862"/>
                    <a:pt x="35298" y="101740"/>
                  </a:cubicBezTo>
                  <a:cubicBezTo>
                    <a:pt x="34918" y="102641"/>
                    <a:pt x="34610" y="103448"/>
                    <a:pt x="34206" y="104254"/>
                  </a:cubicBezTo>
                  <a:cubicBezTo>
                    <a:pt x="33732" y="105084"/>
                    <a:pt x="33329" y="105962"/>
                    <a:pt x="32997" y="106840"/>
                  </a:cubicBezTo>
                  <a:cubicBezTo>
                    <a:pt x="32949" y="106958"/>
                    <a:pt x="32925" y="107077"/>
                    <a:pt x="32878" y="107243"/>
                  </a:cubicBezTo>
                  <a:cubicBezTo>
                    <a:pt x="33068" y="107314"/>
                    <a:pt x="33258" y="107362"/>
                    <a:pt x="33447" y="107409"/>
                  </a:cubicBezTo>
                  <a:cubicBezTo>
                    <a:pt x="34372" y="107599"/>
                    <a:pt x="35274" y="107812"/>
                    <a:pt x="36175" y="108097"/>
                  </a:cubicBezTo>
                  <a:cubicBezTo>
                    <a:pt x="36721" y="108287"/>
                    <a:pt x="37314" y="108405"/>
                    <a:pt x="37907" y="108453"/>
                  </a:cubicBezTo>
                  <a:cubicBezTo>
                    <a:pt x="38144" y="108453"/>
                    <a:pt x="38381" y="108500"/>
                    <a:pt x="38618" y="108524"/>
                  </a:cubicBezTo>
                  <a:cubicBezTo>
                    <a:pt x="39378" y="108571"/>
                    <a:pt x="40137" y="108666"/>
                    <a:pt x="40896" y="108690"/>
                  </a:cubicBezTo>
                  <a:cubicBezTo>
                    <a:pt x="43007" y="108714"/>
                    <a:pt x="45094" y="108714"/>
                    <a:pt x="47205" y="108690"/>
                  </a:cubicBezTo>
                  <a:cubicBezTo>
                    <a:pt x="47751" y="108714"/>
                    <a:pt x="48273" y="108690"/>
                    <a:pt x="48795" y="108619"/>
                  </a:cubicBezTo>
                  <a:cubicBezTo>
                    <a:pt x="49933" y="108429"/>
                    <a:pt x="51072" y="108310"/>
                    <a:pt x="52210" y="108168"/>
                  </a:cubicBezTo>
                  <a:cubicBezTo>
                    <a:pt x="53041" y="108073"/>
                    <a:pt x="53871" y="108026"/>
                    <a:pt x="54677" y="107907"/>
                  </a:cubicBezTo>
                  <a:cubicBezTo>
                    <a:pt x="55769" y="107765"/>
                    <a:pt x="56860" y="107575"/>
                    <a:pt x="57951" y="107409"/>
                  </a:cubicBezTo>
                  <a:cubicBezTo>
                    <a:pt x="58212" y="107385"/>
                    <a:pt x="58449" y="107314"/>
                    <a:pt x="58686" y="107172"/>
                  </a:cubicBezTo>
                  <a:cubicBezTo>
                    <a:pt x="58591" y="106840"/>
                    <a:pt x="58496" y="106508"/>
                    <a:pt x="58378" y="106199"/>
                  </a:cubicBezTo>
                  <a:cubicBezTo>
                    <a:pt x="58283" y="105867"/>
                    <a:pt x="58141" y="105559"/>
                    <a:pt x="58022" y="105250"/>
                  </a:cubicBezTo>
                  <a:cubicBezTo>
                    <a:pt x="57643" y="104136"/>
                    <a:pt x="57144" y="103068"/>
                    <a:pt x="56551" y="102072"/>
                  </a:cubicBezTo>
                  <a:cubicBezTo>
                    <a:pt x="55958" y="101099"/>
                    <a:pt x="55436" y="100103"/>
                    <a:pt x="54938" y="99107"/>
                  </a:cubicBezTo>
                  <a:cubicBezTo>
                    <a:pt x="54843" y="98917"/>
                    <a:pt x="54749" y="98727"/>
                    <a:pt x="54630" y="98537"/>
                  </a:cubicBezTo>
                  <a:cubicBezTo>
                    <a:pt x="54013" y="98751"/>
                    <a:pt x="53373" y="98941"/>
                    <a:pt x="52709" y="99036"/>
                  </a:cubicBezTo>
                  <a:cubicBezTo>
                    <a:pt x="52068" y="99107"/>
                    <a:pt x="51404" y="99178"/>
                    <a:pt x="50763" y="99249"/>
                  </a:cubicBezTo>
                  <a:cubicBezTo>
                    <a:pt x="50645" y="99462"/>
                    <a:pt x="50550" y="99652"/>
                    <a:pt x="50431" y="99818"/>
                  </a:cubicBezTo>
                  <a:cubicBezTo>
                    <a:pt x="50313" y="100008"/>
                    <a:pt x="50170" y="100174"/>
                    <a:pt x="50004" y="100316"/>
                  </a:cubicBezTo>
                  <a:cubicBezTo>
                    <a:pt x="49696" y="100554"/>
                    <a:pt x="49364" y="100767"/>
                    <a:pt x="49032" y="100981"/>
                  </a:cubicBezTo>
                  <a:cubicBezTo>
                    <a:pt x="48534" y="101242"/>
                    <a:pt x="47964" y="101336"/>
                    <a:pt x="47419" y="101265"/>
                  </a:cubicBezTo>
                  <a:cubicBezTo>
                    <a:pt x="47324" y="101265"/>
                    <a:pt x="47205" y="101099"/>
                    <a:pt x="47158" y="101004"/>
                  </a:cubicBezTo>
                  <a:cubicBezTo>
                    <a:pt x="47158" y="100886"/>
                    <a:pt x="47182" y="100767"/>
                    <a:pt x="47277" y="100672"/>
                  </a:cubicBezTo>
                  <a:cubicBezTo>
                    <a:pt x="47348" y="100577"/>
                    <a:pt x="47490" y="100530"/>
                    <a:pt x="47609" y="100530"/>
                  </a:cubicBezTo>
                  <a:cubicBezTo>
                    <a:pt x="47893" y="100506"/>
                    <a:pt x="48178" y="100388"/>
                    <a:pt x="48415" y="100174"/>
                  </a:cubicBezTo>
                  <a:cubicBezTo>
                    <a:pt x="48629" y="99984"/>
                    <a:pt x="48890" y="99842"/>
                    <a:pt x="49127" y="99652"/>
                  </a:cubicBezTo>
                  <a:cubicBezTo>
                    <a:pt x="49198" y="99557"/>
                    <a:pt x="49293" y="99462"/>
                    <a:pt x="49340" y="99344"/>
                  </a:cubicBezTo>
                  <a:cubicBezTo>
                    <a:pt x="48984" y="99439"/>
                    <a:pt x="48747" y="99510"/>
                    <a:pt x="48486" y="99581"/>
                  </a:cubicBezTo>
                  <a:cubicBezTo>
                    <a:pt x="48130" y="99676"/>
                    <a:pt x="47727" y="99676"/>
                    <a:pt x="47371" y="99605"/>
                  </a:cubicBezTo>
                  <a:cubicBezTo>
                    <a:pt x="47134" y="99557"/>
                    <a:pt x="47016" y="99320"/>
                    <a:pt x="47110" y="99107"/>
                  </a:cubicBezTo>
                  <a:cubicBezTo>
                    <a:pt x="47182" y="98964"/>
                    <a:pt x="47277" y="98869"/>
                    <a:pt x="47395" y="98775"/>
                  </a:cubicBezTo>
                  <a:cubicBezTo>
                    <a:pt x="47561" y="98703"/>
                    <a:pt x="47727" y="98632"/>
                    <a:pt x="47917" y="98585"/>
                  </a:cubicBezTo>
                  <a:cubicBezTo>
                    <a:pt x="48059" y="98561"/>
                    <a:pt x="48202" y="98514"/>
                    <a:pt x="48415" y="98442"/>
                  </a:cubicBezTo>
                  <a:cubicBezTo>
                    <a:pt x="48202" y="98371"/>
                    <a:pt x="47988" y="98276"/>
                    <a:pt x="47775" y="98182"/>
                  </a:cubicBezTo>
                  <a:cubicBezTo>
                    <a:pt x="47585" y="98039"/>
                    <a:pt x="47395" y="97897"/>
                    <a:pt x="47253" y="97731"/>
                  </a:cubicBezTo>
                  <a:cubicBezTo>
                    <a:pt x="47110" y="97541"/>
                    <a:pt x="47134" y="97280"/>
                    <a:pt x="47300" y="97138"/>
                  </a:cubicBezTo>
                  <a:cubicBezTo>
                    <a:pt x="47419" y="96996"/>
                    <a:pt x="47632" y="96948"/>
                    <a:pt x="47822" y="97019"/>
                  </a:cubicBezTo>
                  <a:cubicBezTo>
                    <a:pt x="47893" y="97067"/>
                    <a:pt x="47964" y="97138"/>
                    <a:pt x="48036" y="97162"/>
                  </a:cubicBezTo>
                  <a:cubicBezTo>
                    <a:pt x="48605" y="97351"/>
                    <a:pt x="49150" y="97517"/>
                    <a:pt x="49720" y="97707"/>
                  </a:cubicBezTo>
                  <a:cubicBezTo>
                    <a:pt x="49744" y="97707"/>
                    <a:pt x="49767" y="97707"/>
                    <a:pt x="49791" y="97707"/>
                  </a:cubicBezTo>
                  <a:cubicBezTo>
                    <a:pt x="49981" y="97636"/>
                    <a:pt x="50194" y="97731"/>
                    <a:pt x="50289" y="97897"/>
                  </a:cubicBezTo>
                  <a:cubicBezTo>
                    <a:pt x="50408" y="98063"/>
                    <a:pt x="50645" y="98158"/>
                    <a:pt x="50858" y="98087"/>
                  </a:cubicBezTo>
                  <a:cubicBezTo>
                    <a:pt x="51262" y="98039"/>
                    <a:pt x="51665" y="98016"/>
                    <a:pt x="52044" y="97944"/>
                  </a:cubicBezTo>
                  <a:cubicBezTo>
                    <a:pt x="52543" y="97873"/>
                    <a:pt x="53017" y="97778"/>
                    <a:pt x="53491" y="97660"/>
                  </a:cubicBezTo>
                  <a:cubicBezTo>
                    <a:pt x="53752" y="97636"/>
                    <a:pt x="53990" y="97494"/>
                    <a:pt x="54179" y="97304"/>
                  </a:cubicBezTo>
                  <a:cubicBezTo>
                    <a:pt x="54108" y="97138"/>
                    <a:pt x="54084" y="96948"/>
                    <a:pt x="54013" y="96758"/>
                  </a:cubicBezTo>
                  <a:cubicBezTo>
                    <a:pt x="53586" y="95477"/>
                    <a:pt x="53183" y="94173"/>
                    <a:pt x="52661" y="92916"/>
                  </a:cubicBezTo>
                  <a:cubicBezTo>
                    <a:pt x="52258" y="91943"/>
                    <a:pt x="51902" y="90970"/>
                    <a:pt x="51617" y="89974"/>
                  </a:cubicBezTo>
                  <a:cubicBezTo>
                    <a:pt x="51404" y="89381"/>
                    <a:pt x="51238" y="88764"/>
                    <a:pt x="51143" y="88124"/>
                  </a:cubicBezTo>
                  <a:cubicBezTo>
                    <a:pt x="51143" y="87863"/>
                    <a:pt x="51048" y="87626"/>
                    <a:pt x="50835" y="87436"/>
                  </a:cubicBezTo>
                  <a:cubicBezTo>
                    <a:pt x="50337" y="87555"/>
                    <a:pt x="49838" y="87673"/>
                    <a:pt x="49364" y="87792"/>
                  </a:cubicBezTo>
                  <a:cubicBezTo>
                    <a:pt x="48866" y="87863"/>
                    <a:pt x="48391" y="87982"/>
                    <a:pt x="47893" y="88100"/>
                  </a:cubicBezTo>
                  <a:cubicBezTo>
                    <a:pt x="47846" y="88432"/>
                    <a:pt x="47751" y="88741"/>
                    <a:pt x="47727" y="89025"/>
                  </a:cubicBezTo>
                  <a:cubicBezTo>
                    <a:pt x="47632" y="89666"/>
                    <a:pt x="47158" y="89998"/>
                    <a:pt x="46684" y="90330"/>
                  </a:cubicBezTo>
                  <a:cubicBezTo>
                    <a:pt x="46636" y="90354"/>
                    <a:pt x="46589" y="90377"/>
                    <a:pt x="46517" y="90377"/>
                  </a:cubicBezTo>
                  <a:lnTo>
                    <a:pt x="45118" y="90377"/>
                  </a:lnTo>
                  <a:cubicBezTo>
                    <a:pt x="44311" y="90069"/>
                    <a:pt x="43671" y="89595"/>
                    <a:pt x="43386" y="88741"/>
                  </a:cubicBezTo>
                  <a:cubicBezTo>
                    <a:pt x="43315" y="88527"/>
                    <a:pt x="43268" y="88314"/>
                    <a:pt x="43173" y="88243"/>
                  </a:cubicBezTo>
                  <a:cubicBezTo>
                    <a:pt x="42461" y="88076"/>
                    <a:pt x="41844" y="87958"/>
                    <a:pt x="41228" y="87792"/>
                  </a:cubicBezTo>
                  <a:cubicBezTo>
                    <a:pt x="40611" y="87626"/>
                    <a:pt x="39994" y="87436"/>
                    <a:pt x="39330" y="87246"/>
                  </a:cubicBezTo>
                  <a:close/>
                  <a:moveTo>
                    <a:pt x="36721" y="62838"/>
                  </a:moveTo>
                  <a:cubicBezTo>
                    <a:pt x="36816" y="62838"/>
                    <a:pt x="36934" y="62838"/>
                    <a:pt x="37005" y="62838"/>
                  </a:cubicBezTo>
                  <a:cubicBezTo>
                    <a:pt x="38002" y="62766"/>
                    <a:pt x="38998" y="62577"/>
                    <a:pt x="39947" y="62292"/>
                  </a:cubicBezTo>
                  <a:cubicBezTo>
                    <a:pt x="40469" y="62173"/>
                    <a:pt x="40967" y="61984"/>
                    <a:pt x="41489" y="61865"/>
                  </a:cubicBezTo>
                  <a:cubicBezTo>
                    <a:pt x="41892" y="61770"/>
                    <a:pt x="42343" y="61841"/>
                    <a:pt x="42698" y="61557"/>
                  </a:cubicBezTo>
                  <a:cubicBezTo>
                    <a:pt x="42746" y="61557"/>
                    <a:pt x="42770" y="61533"/>
                    <a:pt x="42817" y="61557"/>
                  </a:cubicBezTo>
                  <a:cubicBezTo>
                    <a:pt x="43031" y="61509"/>
                    <a:pt x="43244" y="61628"/>
                    <a:pt x="43363" y="61818"/>
                  </a:cubicBezTo>
                  <a:cubicBezTo>
                    <a:pt x="43505" y="62007"/>
                    <a:pt x="43481" y="62292"/>
                    <a:pt x="43291" y="62458"/>
                  </a:cubicBezTo>
                  <a:cubicBezTo>
                    <a:pt x="43149" y="62624"/>
                    <a:pt x="42959" y="62790"/>
                    <a:pt x="42770" y="62909"/>
                  </a:cubicBezTo>
                  <a:cubicBezTo>
                    <a:pt x="42437" y="63146"/>
                    <a:pt x="42129" y="63407"/>
                    <a:pt x="41868" y="63739"/>
                  </a:cubicBezTo>
                  <a:cubicBezTo>
                    <a:pt x="41489" y="64213"/>
                    <a:pt x="41085" y="64688"/>
                    <a:pt x="40706" y="65186"/>
                  </a:cubicBezTo>
                  <a:cubicBezTo>
                    <a:pt x="40231" y="65755"/>
                    <a:pt x="39852" y="66443"/>
                    <a:pt x="39615" y="67178"/>
                  </a:cubicBezTo>
                  <a:cubicBezTo>
                    <a:pt x="39567" y="67321"/>
                    <a:pt x="39567" y="67463"/>
                    <a:pt x="39544" y="67582"/>
                  </a:cubicBezTo>
                  <a:cubicBezTo>
                    <a:pt x="39615" y="67629"/>
                    <a:pt x="39686" y="67653"/>
                    <a:pt x="39757" y="67653"/>
                  </a:cubicBezTo>
                  <a:cubicBezTo>
                    <a:pt x="40564" y="67677"/>
                    <a:pt x="41370" y="67534"/>
                    <a:pt x="42129" y="67250"/>
                  </a:cubicBezTo>
                  <a:cubicBezTo>
                    <a:pt x="42912" y="66965"/>
                    <a:pt x="43647" y="66562"/>
                    <a:pt x="44311" y="66064"/>
                  </a:cubicBezTo>
                  <a:cubicBezTo>
                    <a:pt x="44786" y="65684"/>
                    <a:pt x="45308" y="65328"/>
                    <a:pt x="45806" y="64972"/>
                  </a:cubicBezTo>
                  <a:cubicBezTo>
                    <a:pt x="46185" y="64664"/>
                    <a:pt x="46731" y="64925"/>
                    <a:pt x="46755" y="65399"/>
                  </a:cubicBezTo>
                  <a:cubicBezTo>
                    <a:pt x="46755" y="65447"/>
                    <a:pt x="46755" y="65494"/>
                    <a:pt x="46755" y="65518"/>
                  </a:cubicBezTo>
                  <a:cubicBezTo>
                    <a:pt x="46778" y="66064"/>
                    <a:pt x="46731" y="66585"/>
                    <a:pt x="46612" y="67107"/>
                  </a:cubicBezTo>
                  <a:cubicBezTo>
                    <a:pt x="46494" y="67582"/>
                    <a:pt x="46470" y="68080"/>
                    <a:pt x="46517" y="68554"/>
                  </a:cubicBezTo>
                  <a:cubicBezTo>
                    <a:pt x="46517" y="68839"/>
                    <a:pt x="46707" y="69052"/>
                    <a:pt x="46968" y="69147"/>
                  </a:cubicBezTo>
                  <a:cubicBezTo>
                    <a:pt x="47324" y="69266"/>
                    <a:pt x="47727" y="69242"/>
                    <a:pt x="48059" y="69029"/>
                  </a:cubicBezTo>
                  <a:cubicBezTo>
                    <a:pt x="48415" y="68815"/>
                    <a:pt x="48771" y="68554"/>
                    <a:pt x="49127" y="68317"/>
                  </a:cubicBezTo>
                  <a:cubicBezTo>
                    <a:pt x="49245" y="68222"/>
                    <a:pt x="49364" y="68151"/>
                    <a:pt x="49483" y="68056"/>
                  </a:cubicBezTo>
                  <a:cubicBezTo>
                    <a:pt x="49838" y="67843"/>
                    <a:pt x="50289" y="67890"/>
                    <a:pt x="50597" y="68175"/>
                  </a:cubicBezTo>
                  <a:cubicBezTo>
                    <a:pt x="50906" y="68459"/>
                    <a:pt x="51119" y="68815"/>
                    <a:pt x="51214" y="69195"/>
                  </a:cubicBezTo>
                  <a:cubicBezTo>
                    <a:pt x="51309" y="69503"/>
                    <a:pt x="51380" y="69811"/>
                    <a:pt x="51499" y="70120"/>
                  </a:cubicBezTo>
                  <a:cubicBezTo>
                    <a:pt x="51594" y="70452"/>
                    <a:pt x="51855" y="70737"/>
                    <a:pt x="52187" y="70879"/>
                  </a:cubicBezTo>
                  <a:cubicBezTo>
                    <a:pt x="52400" y="70760"/>
                    <a:pt x="52590" y="70570"/>
                    <a:pt x="52732" y="70333"/>
                  </a:cubicBezTo>
                  <a:cubicBezTo>
                    <a:pt x="53159" y="69764"/>
                    <a:pt x="53657" y="69218"/>
                    <a:pt x="54179" y="68744"/>
                  </a:cubicBezTo>
                  <a:cubicBezTo>
                    <a:pt x="54464" y="68507"/>
                    <a:pt x="54796" y="68341"/>
                    <a:pt x="55128" y="68246"/>
                  </a:cubicBezTo>
                  <a:cubicBezTo>
                    <a:pt x="55484" y="68127"/>
                    <a:pt x="55863" y="68222"/>
                    <a:pt x="56148" y="68459"/>
                  </a:cubicBezTo>
                  <a:cubicBezTo>
                    <a:pt x="56267" y="68554"/>
                    <a:pt x="56362" y="68673"/>
                    <a:pt x="56504" y="68744"/>
                  </a:cubicBezTo>
                  <a:cubicBezTo>
                    <a:pt x="56599" y="68791"/>
                    <a:pt x="56741" y="68815"/>
                    <a:pt x="56860" y="68839"/>
                  </a:cubicBezTo>
                  <a:cubicBezTo>
                    <a:pt x="56860" y="68625"/>
                    <a:pt x="56907" y="68436"/>
                    <a:pt x="56931" y="68246"/>
                  </a:cubicBezTo>
                  <a:cubicBezTo>
                    <a:pt x="57026" y="67843"/>
                    <a:pt x="57500" y="67653"/>
                    <a:pt x="57832" y="67890"/>
                  </a:cubicBezTo>
                  <a:cubicBezTo>
                    <a:pt x="57975" y="67961"/>
                    <a:pt x="58117" y="68080"/>
                    <a:pt x="58259" y="68151"/>
                  </a:cubicBezTo>
                  <a:cubicBezTo>
                    <a:pt x="58520" y="68317"/>
                    <a:pt x="58852" y="68151"/>
                    <a:pt x="58900" y="67866"/>
                  </a:cubicBezTo>
                  <a:cubicBezTo>
                    <a:pt x="58900" y="67748"/>
                    <a:pt x="58923" y="67653"/>
                    <a:pt x="58923" y="67534"/>
                  </a:cubicBezTo>
                  <a:lnTo>
                    <a:pt x="58923" y="66324"/>
                  </a:lnTo>
                  <a:cubicBezTo>
                    <a:pt x="58923" y="66016"/>
                    <a:pt x="58829" y="65708"/>
                    <a:pt x="58663" y="65423"/>
                  </a:cubicBezTo>
                  <a:cubicBezTo>
                    <a:pt x="58520" y="65210"/>
                    <a:pt x="58402" y="64925"/>
                    <a:pt x="58378" y="64664"/>
                  </a:cubicBezTo>
                  <a:cubicBezTo>
                    <a:pt x="58402" y="64332"/>
                    <a:pt x="58212" y="64047"/>
                    <a:pt x="57927" y="63929"/>
                  </a:cubicBezTo>
                  <a:cubicBezTo>
                    <a:pt x="57619" y="63786"/>
                    <a:pt x="57382" y="63573"/>
                    <a:pt x="57216" y="63288"/>
                  </a:cubicBezTo>
                  <a:cubicBezTo>
                    <a:pt x="57050" y="63075"/>
                    <a:pt x="56883" y="62861"/>
                    <a:pt x="56694" y="62648"/>
                  </a:cubicBezTo>
                  <a:cubicBezTo>
                    <a:pt x="56053" y="61984"/>
                    <a:pt x="55389" y="61367"/>
                    <a:pt x="54654" y="60798"/>
                  </a:cubicBezTo>
                  <a:cubicBezTo>
                    <a:pt x="54179" y="60418"/>
                    <a:pt x="53634" y="60110"/>
                    <a:pt x="53041" y="59944"/>
                  </a:cubicBezTo>
                  <a:cubicBezTo>
                    <a:pt x="52400" y="59754"/>
                    <a:pt x="51783" y="59564"/>
                    <a:pt x="51167" y="59327"/>
                  </a:cubicBezTo>
                  <a:cubicBezTo>
                    <a:pt x="50645" y="59090"/>
                    <a:pt x="50076" y="58947"/>
                    <a:pt x="49506" y="58876"/>
                  </a:cubicBezTo>
                  <a:cubicBezTo>
                    <a:pt x="49079" y="58852"/>
                    <a:pt x="48676" y="58758"/>
                    <a:pt x="48297" y="58568"/>
                  </a:cubicBezTo>
                  <a:cubicBezTo>
                    <a:pt x="48059" y="58449"/>
                    <a:pt x="47798" y="58402"/>
                    <a:pt x="47537" y="58473"/>
                  </a:cubicBezTo>
                  <a:cubicBezTo>
                    <a:pt x="46992" y="58568"/>
                    <a:pt x="46446" y="58568"/>
                    <a:pt x="45901" y="58473"/>
                  </a:cubicBezTo>
                  <a:cubicBezTo>
                    <a:pt x="45664" y="58449"/>
                    <a:pt x="45426" y="58425"/>
                    <a:pt x="45189" y="58449"/>
                  </a:cubicBezTo>
                  <a:cubicBezTo>
                    <a:pt x="44145" y="58449"/>
                    <a:pt x="43078" y="58449"/>
                    <a:pt x="42011" y="58473"/>
                  </a:cubicBezTo>
                  <a:cubicBezTo>
                    <a:pt x="41750" y="58473"/>
                    <a:pt x="41465" y="58425"/>
                    <a:pt x="41204" y="58307"/>
                  </a:cubicBezTo>
                  <a:cubicBezTo>
                    <a:pt x="40587" y="58022"/>
                    <a:pt x="39876" y="57856"/>
                    <a:pt x="39188" y="57856"/>
                  </a:cubicBezTo>
                  <a:lnTo>
                    <a:pt x="36365" y="57856"/>
                  </a:lnTo>
                  <a:cubicBezTo>
                    <a:pt x="36246" y="57856"/>
                    <a:pt x="36128" y="57880"/>
                    <a:pt x="36009" y="57927"/>
                  </a:cubicBezTo>
                  <a:cubicBezTo>
                    <a:pt x="36009" y="58141"/>
                    <a:pt x="36009" y="58331"/>
                    <a:pt x="36009" y="58520"/>
                  </a:cubicBezTo>
                  <a:cubicBezTo>
                    <a:pt x="36033" y="58663"/>
                    <a:pt x="36080" y="58805"/>
                    <a:pt x="36151" y="58947"/>
                  </a:cubicBezTo>
                  <a:cubicBezTo>
                    <a:pt x="36436" y="59327"/>
                    <a:pt x="36744" y="59730"/>
                    <a:pt x="37029" y="60110"/>
                  </a:cubicBezTo>
                  <a:cubicBezTo>
                    <a:pt x="37195" y="60299"/>
                    <a:pt x="37432" y="60442"/>
                    <a:pt x="37693" y="60442"/>
                  </a:cubicBezTo>
                  <a:cubicBezTo>
                    <a:pt x="38073" y="60442"/>
                    <a:pt x="38191" y="60560"/>
                    <a:pt x="38310" y="60940"/>
                  </a:cubicBezTo>
                  <a:cubicBezTo>
                    <a:pt x="38358" y="61082"/>
                    <a:pt x="38310" y="61248"/>
                    <a:pt x="38168" y="61343"/>
                  </a:cubicBezTo>
                  <a:cubicBezTo>
                    <a:pt x="38025" y="61438"/>
                    <a:pt x="37859" y="61533"/>
                    <a:pt x="37670" y="61604"/>
                  </a:cubicBezTo>
                  <a:cubicBezTo>
                    <a:pt x="37551" y="61675"/>
                    <a:pt x="37385" y="61675"/>
                    <a:pt x="37409" y="61889"/>
                  </a:cubicBezTo>
                  <a:cubicBezTo>
                    <a:pt x="37409" y="61936"/>
                    <a:pt x="37338" y="62007"/>
                    <a:pt x="37290" y="62031"/>
                  </a:cubicBezTo>
                  <a:cubicBezTo>
                    <a:pt x="36934" y="62173"/>
                    <a:pt x="36816" y="62482"/>
                    <a:pt x="36721" y="62838"/>
                  </a:cubicBezTo>
                  <a:close/>
                  <a:moveTo>
                    <a:pt x="5836" y="22488"/>
                  </a:moveTo>
                  <a:cubicBezTo>
                    <a:pt x="5575" y="22654"/>
                    <a:pt x="5362" y="22773"/>
                    <a:pt x="5172" y="22892"/>
                  </a:cubicBezTo>
                  <a:cubicBezTo>
                    <a:pt x="5053" y="22986"/>
                    <a:pt x="4935" y="23081"/>
                    <a:pt x="4840" y="23176"/>
                  </a:cubicBezTo>
                  <a:cubicBezTo>
                    <a:pt x="4627" y="23366"/>
                    <a:pt x="4413" y="23579"/>
                    <a:pt x="4176" y="23769"/>
                  </a:cubicBezTo>
                  <a:cubicBezTo>
                    <a:pt x="3820" y="24125"/>
                    <a:pt x="3440" y="24457"/>
                    <a:pt x="3369" y="25003"/>
                  </a:cubicBezTo>
                  <a:cubicBezTo>
                    <a:pt x="3322" y="25145"/>
                    <a:pt x="3251" y="25287"/>
                    <a:pt x="3156" y="25382"/>
                  </a:cubicBezTo>
                  <a:cubicBezTo>
                    <a:pt x="2634" y="26165"/>
                    <a:pt x="2160" y="26972"/>
                    <a:pt x="1756" y="27826"/>
                  </a:cubicBezTo>
                  <a:cubicBezTo>
                    <a:pt x="1377" y="28561"/>
                    <a:pt x="1163" y="29367"/>
                    <a:pt x="1116" y="30198"/>
                  </a:cubicBezTo>
                  <a:cubicBezTo>
                    <a:pt x="1116" y="31004"/>
                    <a:pt x="1140" y="31811"/>
                    <a:pt x="1116" y="32617"/>
                  </a:cubicBezTo>
                  <a:cubicBezTo>
                    <a:pt x="1116" y="33305"/>
                    <a:pt x="1353" y="33969"/>
                    <a:pt x="1780" y="34515"/>
                  </a:cubicBezTo>
                  <a:cubicBezTo>
                    <a:pt x="1994" y="34823"/>
                    <a:pt x="2207" y="35132"/>
                    <a:pt x="2420" y="35440"/>
                  </a:cubicBezTo>
                  <a:cubicBezTo>
                    <a:pt x="2800" y="36009"/>
                    <a:pt x="3274" y="36507"/>
                    <a:pt x="3820" y="36934"/>
                  </a:cubicBezTo>
                  <a:cubicBezTo>
                    <a:pt x="4366" y="37338"/>
                    <a:pt x="4887" y="37765"/>
                    <a:pt x="5433" y="38168"/>
                  </a:cubicBezTo>
                  <a:cubicBezTo>
                    <a:pt x="6073" y="38666"/>
                    <a:pt x="6785" y="39069"/>
                    <a:pt x="7520" y="39354"/>
                  </a:cubicBezTo>
                  <a:cubicBezTo>
                    <a:pt x="8967" y="39947"/>
                    <a:pt x="10486" y="40303"/>
                    <a:pt x="11933" y="40825"/>
                  </a:cubicBezTo>
                  <a:cubicBezTo>
                    <a:pt x="12027" y="40848"/>
                    <a:pt x="12146" y="40872"/>
                    <a:pt x="12241" y="40872"/>
                  </a:cubicBezTo>
                  <a:lnTo>
                    <a:pt x="16013" y="40872"/>
                  </a:lnTo>
                  <a:cubicBezTo>
                    <a:pt x="16179" y="40872"/>
                    <a:pt x="16345" y="40825"/>
                    <a:pt x="16487" y="40730"/>
                  </a:cubicBezTo>
                  <a:cubicBezTo>
                    <a:pt x="16606" y="40682"/>
                    <a:pt x="16724" y="40635"/>
                    <a:pt x="16843" y="40611"/>
                  </a:cubicBezTo>
                  <a:cubicBezTo>
                    <a:pt x="16914" y="40587"/>
                    <a:pt x="17009" y="40540"/>
                    <a:pt x="17056" y="40492"/>
                  </a:cubicBezTo>
                  <a:cubicBezTo>
                    <a:pt x="17483" y="40065"/>
                    <a:pt x="17863" y="39615"/>
                    <a:pt x="18195" y="39117"/>
                  </a:cubicBezTo>
                  <a:cubicBezTo>
                    <a:pt x="17697" y="38903"/>
                    <a:pt x="17199" y="38713"/>
                    <a:pt x="16677" y="38595"/>
                  </a:cubicBezTo>
                  <a:cubicBezTo>
                    <a:pt x="16439" y="38547"/>
                    <a:pt x="16226" y="38476"/>
                    <a:pt x="15989" y="38381"/>
                  </a:cubicBezTo>
                  <a:cubicBezTo>
                    <a:pt x="15633" y="38192"/>
                    <a:pt x="15562" y="37693"/>
                    <a:pt x="15870" y="37409"/>
                  </a:cubicBezTo>
                  <a:cubicBezTo>
                    <a:pt x="15965" y="37338"/>
                    <a:pt x="16060" y="37266"/>
                    <a:pt x="16179" y="37195"/>
                  </a:cubicBezTo>
                  <a:cubicBezTo>
                    <a:pt x="16606" y="36934"/>
                    <a:pt x="16985" y="36602"/>
                    <a:pt x="17317" y="36199"/>
                  </a:cubicBezTo>
                  <a:cubicBezTo>
                    <a:pt x="16914" y="35819"/>
                    <a:pt x="16463" y="35487"/>
                    <a:pt x="15989" y="35179"/>
                  </a:cubicBezTo>
                  <a:cubicBezTo>
                    <a:pt x="15633" y="34989"/>
                    <a:pt x="15253" y="34752"/>
                    <a:pt x="14898" y="34539"/>
                  </a:cubicBezTo>
                  <a:cubicBezTo>
                    <a:pt x="14162" y="34088"/>
                    <a:pt x="13498" y="33566"/>
                    <a:pt x="12905" y="32949"/>
                  </a:cubicBezTo>
                  <a:cubicBezTo>
                    <a:pt x="11909" y="31929"/>
                    <a:pt x="10960" y="30814"/>
                    <a:pt x="10035" y="29699"/>
                  </a:cubicBezTo>
                  <a:cubicBezTo>
                    <a:pt x="8967" y="28347"/>
                    <a:pt x="7995" y="26900"/>
                    <a:pt x="7188" y="25382"/>
                  </a:cubicBezTo>
                  <a:cubicBezTo>
                    <a:pt x="7046" y="25098"/>
                    <a:pt x="6927" y="24789"/>
                    <a:pt x="6738" y="24528"/>
                  </a:cubicBezTo>
                  <a:cubicBezTo>
                    <a:pt x="6548" y="24244"/>
                    <a:pt x="6406" y="23935"/>
                    <a:pt x="6311" y="23627"/>
                  </a:cubicBezTo>
                  <a:cubicBezTo>
                    <a:pt x="6168" y="23247"/>
                    <a:pt x="6002" y="22892"/>
                    <a:pt x="5836" y="22488"/>
                  </a:cubicBezTo>
                  <a:close/>
                  <a:moveTo>
                    <a:pt x="26711" y="32902"/>
                  </a:moveTo>
                  <a:cubicBezTo>
                    <a:pt x="26900" y="33186"/>
                    <a:pt x="27090" y="33447"/>
                    <a:pt x="27327" y="33685"/>
                  </a:cubicBezTo>
                  <a:cubicBezTo>
                    <a:pt x="27683" y="34112"/>
                    <a:pt x="27992" y="34586"/>
                    <a:pt x="28229" y="35084"/>
                  </a:cubicBezTo>
                  <a:cubicBezTo>
                    <a:pt x="28395" y="35345"/>
                    <a:pt x="28418" y="35701"/>
                    <a:pt x="28276" y="36009"/>
                  </a:cubicBezTo>
                  <a:cubicBezTo>
                    <a:pt x="28086" y="36507"/>
                    <a:pt x="27588" y="36863"/>
                    <a:pt x="27043" y="36887"/>
                  </a:cubicBezTo>
                  <a:cubicBezTo>
                    <a:pt x="26663" y="36911"/>
                    <a:pt x="26284" y="36887"/>
                    <a:pt x="25904" y="36887"/>
                  </a:cubicBezTo>
                  <a:cubicBezTo>
                    <a:pt x="25691" y="36863"/>
                    <a:pt x="25477" y="36887"/>
                    <a:pt x="25287" y="36958"/>
                  </a:cubicBezTo>
                  <a:cubicBezTo>
                    <a:pt x="25192" y="37148"/>
                    <a:pt x="25240" y="37409"/>
                    <a:pt x="25430" y="37527"/>
                  </a:cubicBezTo>
                  <a:cubicBezTo>
                    <a:pt x="25619" y="37717"/>
                    <a:pt x="25833" y="37907"/>
                    <a:pt x="26046" y="38073"/>
                  </a:cubicBezTo>
                  <a:cubicBezTo>
                    <a:pt x="26307" y="38263"/>
                    <a:pt x="26568" y="38429"/>
                    <a:pt x="26877" y="38524"/>
                  </a:cubicBezTo>
                  <a:cubicBezTo>
                    <a:pt x="27565" y="38785"/>
                    <a:pt x="28276" y="38879"/>
                    <a:pt x="29012" y="38856"/>
                  </a:cubicBezTo>
                  <a:cubicBezTo>
                    <a:pt x="29249" y="38832"/>
                    <a:pt x="29510" y="38832"/>
                    <a:pt x="29771" y="38832"/>
                  </a:cubicBezTo>
                  <a:cubicBezTo>
                    <a:pt x="30198" y="38832"/>
                    <a:pt x="30625" y="38737"/>
                    <a:pt x="30980" y="38500"/>
                  </a:cubicBezTo>
                  <a:cubicBezTo>
                    <a:pt x="31739" y="38073"/>
                    <a:pt x="32498" y="37646"/>
                    <a:pt x="33258" y="37219"/>
                  </a:cubicBezTo>
                  <a:cubicBezTo>
                    <a:pt x="33542" y="37077"/>
                    <a:pt x="33803" y="36887"/>
                    <a:pt x="34040" y="36697"/>
                  </a:cubicBezTo>
                  <a:cubicBezTo>
                    <a:pt x="34681" y="36128"/>
                    <a:pt x="35274" y="35511"/>
                    <a:pt x="35819" y="34847"/>
                  </a:cubicBezTo>
                  <a:cubicBezTo>
                    <a:pt x="35985" y="34610"/>
                    <a:pt x="36175" y="34396"/>
                    <a:pt x="36365" y="34159"/>
                  </a:cubicBezTo>
                  <a:cubicBezTo>
                    <a:pt x="37551" y="32783"/>
                    <a:pt x="38713" y="31407"/>
                    <a:pt x="39520" y="29771"/>
                  </a:cubicBezTo>
                  <a:cubicBezTo>
                    <a:pt x="39567" y="29699"/>
                    <a:pt x="39615" y="29628"/>
                    <a:pt x="39662" y="29557"/>
                  </a:cubicBezTo>
                  <a:cubicBezTo>
                    <a:pt x="39971" y="29059"/>
                    <a:pt x="40160" y="28513"/>
                    <a:pt x="40255" y="27944"/>
                  </a:cubicBezTo>
                  <a:cubicBezTo>
                    <a:pt x="40303" y="27683"/>
                    <a:pt x="40303" y="27399"/>
                    <a:pt x="40279" y="27138"/>
                  </a:cubicBezTo>
                  <a:cubicBezTo>
                    <a:pt x="40279" y="26995"/>
                    <a:pt x="40255" y="26853"/>
                    <a:pt x="40255" y="26663"/>
                  </a:cubicBezTo>
                  <a:cubicBezTo>
                    <a:pt x="40184" y="26687"/>
                    <a:pt x="40113" y="26711"/>
                    <a:pt x="40042" y="26758"/>
                  </a:cubicBezTo>
                  <a:cubicBezTo>
                    <a:pt x="39354" y="27327"/>
                    <a:pt x="38666" y="27897"/>
                    <a:pt x="37978" y="28466"/>
                  </a:cubicBezTo>
                  <a:cubicBezTo>
                    <a:pt x="37171" y="29154"/>
                    <a:pt x="36294" y="29771"/>
                    <a:pt x="35369" y="30269"/>
                  </a:cubicBezTo>
                  <a:cubicBezTo>
                    <a:pt x="35131" y="30387"/>
                    <a:pt x="34871" y="30530"/>
                    <a:pt x="34633" y="30672"/>
                  </a:cubicBezTo>
                  <a:cubicBezTo>
                    <a:pt x="33590" y="31336"/>
                    <a:pt x="32427" y="31834"/>
                    <a:pt x="31194" y="32119"/>
                  </a:cubicBezTo>
                  <a:cubicBezTo>
                    <a:pt x="31123" y="32119"/>
                    <a:pt x="31075" y="32143"/>
                    <a:pt x="31004" y="32166"/>
                  </a:cubicBezTo>
                  <a:cubicBezTo>
                    <a:pt x="30316" y="32451"/>
                    <a:pt x="29557" y="32475"/>
                    <a:pt x="28822" y="32593"/>
                  </a:cubicBezTo>
                  <a:cubicBezTo>
                    <a:pt x="28442" y="32617"/>
                    <a:pt x="28063" y="32688"/>
                    <a:pt x="27707" y="32783"/>
                  </a:cubicBezTo>
                  <a:cubicBezTo>
                    <a:pt x="27517" y="32831"/>
                    <a:pt x="27327" y="32854"/>
                    <a:pt x="27138" y="32854"/>
                  </a:cubicBezTo>
                  <a:cubicBezTo>
                    <a:pt x="27019" y="32878"/>
                    <a:pt x="26900" y="32878"/>
                    <a:pt x="26711" y="32902"/>
                  </a:cubicBezTo>
                  <a:close/>
                  <a:moveTo>
                    <a:pt x="72444" y="59422"/>
                  </a:moveTo>
                  <a:cubicBezTo>
                    <a:pt x="72302" y="59137"/>
                    <a:pt x="72017" y="58947"/>
                    <a:pt x="71709" y="58900"/>
                  </a:cubicBezTo>
                  <a:cubicBezTo>
                    <a:pt x="71329" y="58829"/>
                    <a:pt x="70950" y="58734"/>
                    <a:pt x="70594" y="58591"/>
                  </a:cubicBezTo>
                  <a:cubicBezTo>
                    <a:pt x="70143" y="58425"/>
                    <a:pt x="69645" y="58331"/>
                    <a:pt x="69171" y="58378"/>
                  </a:cubicBezTo>
                  <a:cubicBezTo>
                    <a:pt x="68910" y="58378"/>
                    <a:pt x="68649" y="58378"/>
                    <a:pt x="68388" y="58378"/>
                  </a:cubicBezTo>
                  <a:cubicBezTo>
                    <a:pt x="68151" y="58378"/>
                    <a:pt x="67937" y="58212"/>
                    <a:pt x="67890" y="57975"/>
                  </a:cubicBezTo>
                  <a:cubicBezTo>
                    <a:pt x="67819" y="57714"/>
                    <a:pt x="67914" y="57429"/>
                    <a:pt x="68151" y="57311"/>
                  </a:cubicBezTo>
                  <a:cubicBezTo>
                    <a:pt x="68198" y="57287"/>
                    <a:pt x="68222" y="57263"/>
                    <a:pt x="68269" y="57263"/>
                  </a:cubicBezTo>
                  <a:cubicBezTo>
                    <a:pt x="68768" y="57026"/>
                    <a:pt x="69242" y="56741"/>
                    <a:pt x="69669" y="56362"/>
                  </a:cubicBezTo>
                  <a:cubicBezTo>
                    <a:pt x="69882" y="56196"/>
                    <a:pt x="70072" y="55982"/>
                    <a:pt x="70215" y="55745"/>
                  </a:cubicBezTo>
                  <a:cubicBezTo>
                    <a:pt x="70428" y="55389"/>
                    <a:pt x="70499" y="54606"/>
                    <a:pt x="70025" y="54227"/>
                  </a:cubicBezTo>
                  <a:cubicBezTo>
                    <a:pt x="69764" y="53990"/>
                    <a:pt x="69432" y="53824"/>
                    <a:pt x="69052" y="53776"/>
                  </a:cubicBezTo>
                  <a:cubicBezTo>
                    <a:pt x="68388" y="53729"/>
                    <a:pt x="67700" y="53752"/>
                    <a:pt x="67036" y="53871"/>
                  </a:cubicBezTo>
                  <a:cubicBezTo>
                    <a:pt x="66111" y="54085"/>
                    <a:pt x="65209" y="54464"/>
                    <a:pt x="64403" y="54962"/>
                  </a:cubicBezTo>
                  <a:cubicBezTo>
                    <a:pt x="64071" y="55152"/>
                    <a:pt x="63763" y="55365"/>
                    <a:pt x="63454" y="55626"/>
                  </a:cubicBezTo>
                  <a:cubicBezTo>
                    <a:pt x="62909" y="56101"/>
                    <a:pt x="62387" y="56575"/>
                    <a:pt x="61841" y="57050"/>
                  </a:cubicBezTo>
                  <a:cubicBezTo>
                    <a:pt x="60869" y="57856"/>
                    <a:pt x="60086" y="58876"/>
                    <a:pt x="59540" y="60015"/>
                  </a:cubicBezTo>
                  <a:cubicBezTo>
                    <a:pt x="59445" y="60347"/>
                    <a:pt x="59161" y="60584"/>
                    <a:pt x="58805" y="60655"/>
                  </a:cubicBezTo>
                  <a:cubicBezTo>
                    <a:pt x="58805" y="60798"/>
                    <a:pt x="58805" y="60892"/>
                    <a:pt x="58829" y="61035"/>
                  </a:cubicBezTo>
                  <a:cubicBezTo>
                    <a:pt x="58923" y="61035"/>
                    <a:pt x="59018" y="61058"/>
                    <a:pt x="59090" y="61058"/>
                  </a:cubicBezTo>
                  <a:cubicBezTo>
                    <a:pt x="60655" y="61058"/>
                    <a:pt x="62197" y="61058"/>
                    <a:pt x="63763" y="61035"/>
                  </a:cubicBezTo>
                  <a:cubicBezTo>
                    <a:pt x="64000" y="61035"/>
                    <a:pt x="64213" y="61058"/>
                    <a:pt x="64450" y="61106"/>
                  </a:cubicBezTo>
                  <a:cubicBezTo>
                    <a:pt x="65209" y="61367"/>
                    <a:pt x="65969" y="61651"/>
                    <a:pt x="66728" y="61912"/>
                  </a:cubicBezTo>
                  <a:cubicBezTo>
                    <a:pt x="66894" y="61984"/>
                    <a:pt x="67060" y="62031"/>
                    <a:pt x="67226" y="62055"/>
                  </a:cubicBezTo>
                  <a:cubicBezTo>
                    <a:pt x="68483" y="62292"/>
                    <a:pt x="69740" y="62363"/>
                    <a:pt x="71021" y="62316"/>
                  </a:cubicBezTo>
                  <a:cubicBezTo>
                    <a:pt x="71163" y="62292"/>
                    <a:pt x="71282" y="62268"/>
                    <a:pt x="71424" y="62221"/>
                  </a:cubicBezTo>
                  <a:cubicBezTo>
                    <a:pt x="71306" y="62078"/>
                    <a:pt x="71235" y="61960"/>
                    <a:pt x="71163" y="61865"/>
                  </a:cubicBezTo>
                  <a:cubicBezTo>
                    <a:pt x="71021" y="61723"/>
                    <a:pt x="70855" y="61580"/>
                    <a:pt x="70713" y="61414"/>
                  </a:cubicBezTo>
                  <a:cubicBezTo>
                    <a:pt x="70499" y="61224"/>
                    <a:pt x="70452" y="60916"/>
                    <a:pt x="70547" y="60655"/>
                  </a:cubicBezTo>
                  <a:cubicBezTo>
                    <a:pt x="70642" y="60418"/>
                    <a:pt x="70855" y="60276"/>
                    <a:pt x="71116" y="60299"/>
                  </a:cubicBezTo>
                  <a:cubicBezTo>
                    <a:pt x="71163" y="60299"/>
                    <a:pt x="71235" y="60299"/>
                    <a:pt x="71306" y="60276"/>
                  </a:cubicBezTo>
                  <a:cubicBezTo>
                    <a:pt x="71756" y="60110"/>
                    <a:pt x="72231" y="59944"/>
                    <a:pt x="72444" y="59422"/>
                  </a:cubicBezTo>
                  <a:close/>
                  <a:moveTo>
                    <a:pt x="23579" y="4271"/>
                  </a:moveTo>
                  <a:cubicBezTo>
                    <a:pt x="23413" y="4057"/>
                    <a:pt x="23176" y="3915"/>
                    <a:pt x="22939" y="3820"/>
                  </a:cubicBezTo>
                  <a:cubicBezTo>
                    <a:pt x="22204" y="3417"/>
                    <a:pt x="21350" y="3535"/>
                    <a:pt x="20591" y="3251"/>
                  </a:cubicBezTo>
                  <a:cubicBezTo>
                    <a:pt x="20472" y="3227"/>
                    <a:pt x="20353" y="3203"/>
                    <a:pt x="20211" y="3203"/>
                  </a:cubicBezTo>
                  <a:lnTo>
                    <a:pt x="20092" y="3203"/>
                  </a:lnTo>
                  <a:lnTo>
                    <a:pt x="19144" y="3203"/>
                  </a:lnTo>
                  <a:cubicBezTo>
                    <a:pt x="18835" y="3203"/>
                    <a:pt x="18551" y="3274"/>
                    <a:pt x="18266" y="3393"/>
                  </a:cubicBezTo>
                  <a:cubicBezTo>
                    <a:pt x="17839" y="3559"/>
                    <a:pt x="17388" y="3725"/>
                    <a:pt x="16961" y="3891"/>
                  </a:cubicBezTo>
                  <a:cubicBezTo>
                    <a:pt x="16724" y="3962"/>
                    <a:pt x="16487" y="4081"/>
                    <a:pt x="16273" y="4223"/>
                  </a:cubicBezTo>
                  <a:cubicBezTo>
                    <a:pt x="15941" y="4508"/>
                    <a:pt x="15562" y="4745"/>
                    <a:pt x="15182" y="4982"/>
                  </a:cubicBezTo>
                  <a:cubicBezTo>
                    <a:pt x="14708" y="5267"/>
                    <a:pt x="14305" y="5647"/>
                    <a:pt x="13973" y="6097"/>
                  </a:cubicBezTo>
                  <a:cubicBezTo>
                    <a:pt x="13783" y="6311"/>
                    <a:pt x="13569" y="6524"/>
                    <a:pt x="13379" y="6738"/>
                  </a:cubicBezTo>
                  <a:cubicBezTo>
                    <a:pt x="13308" y="6833"/>
                    <a:pt x="13213" y="6880"/>
                    <a:pt x="13166" y="6975"/>
                  </a:cubicBezTo>
                  <a:cubicBezTo>
                    <a:pt x="12858" y="7402"/>
                    <a:pt x="12573" y="7853"/>
                    <a:pt x="12241" y="8280"/>
                  </a:cubicBezTo>
                  <a:cubicBezTo>
                    <a:pt x="12075" y="8564"/>
                    <a:pt x="11956" y="8896"/>
                    <a:pt x="11933" y="9228"/>
                  </a:cubicBezTo>
                  <a:cubicBezTo>
                    <a:pt x="12217" y="9157"/>
                    <a:pt x="12431" y="9133"/>
                    <a:pt x="12644" y="9062"/>
                  </a:cubicBezTo>
                  <a:cubicBezTo>
                    <a:pt x="13593" y="8778"/>
                    <a:pt x="14589" y="8612"/>
                    <a:pt x="15586" y="8588"/>
                  </a:cubicBezTo>
                  <a:cubicBezTo>
                    <a:pt x="16629" y="8564"/>
                    <a:pt x="17673" y="8540"/>
                    <a:pt x="18717" y="8564"/>
                  </a:cubicBezTo>
                  <a:cubicBezTo>
                    <a:pt x="19571" y="8517"/>
                    <a:pt x="20425" y="8612"/>
                    <a:pt x="21231" y="8825"/>
                  </a:cubicBezTo>
                  <a:cubicBezTo>
                    <a:pt x="21350" y="8849"/>
                    <a:pt x="21492" y="8849"/>
                    <a:pt x="21611" y="8849"/>
                  </a:cubicBezTo>
                  <a:cubicBezTo>
                    <a:pt x="21634" y="8801"/>
                    <a:pt x="21658" y="8754"/>
                    <a:pt x="21658" y="8707"/>
                  </a:cubicBezTo>
                  <a:cubicBezTo>
                    <a:pt x="21658" y="8564"/>
                    <a:pt x="21658" y="8422"/>
                    <a:pt x="21658" y="8280"/>
                  </a:cubicBezTo>
                  <a:cubicBezTo>
                    <a:pt x="21611" y="7307"/>
                    <a:pt x="21919" y="6358"/>
                    <a:pt x="22536" y="5599"/>
                  </a:cubicBezTo>
                  <a:cubicBezTo>
                    <a:pt x="22868" y="5172"/>
                    <a:pt x="23224" y="4745"/>
                    <a:pt x="23579" y="4271"/>
                  </a:cubicBezTo>
                  <a:close/>
                  <a:moveTo>
                    <a:pt x="21658" y="57026"/>
                  </a:moveTo>
                  <a:cubicBezTo>
                    <a:pt x="21682" y="56931"/>
                    <a:pt x="21682" y="56860"/>
                    <a:pt x="21706" y="56765"/>
                  </a:cubicBezTo>
                  <a:cubicBezTo>
                    <a:pt x="21658" y="55199"/>
                    <a:pt x="21658" y="53634"/>
                    <a:pt x="21587" y="52068"/>
                  </a:cubicBezTo>
                  <a:cubicBezTo>
                    <a:pt x="21492" y="50052"/>
                    <a:pt x="21207" y="48036"/>
                    <a:pt x="20994" y="46043"/>
                  </a:cubicBezTo>
                  <a:cubicBezTo>
                    <a:pt x="20828" y="44738"/>
                    <a:pt x="20686" y="43434"/>
                    <a:pt x="20543" y="42105"/>
                  </a:cubicBezTo>
                  <a:cubicBezTo>
                    <a:pt x="20472" y="40801"/>
                    <a:pt x="20235" y="39496"/>
                    <a:pt x="19903" y="38215"/>
                  </a:cubicBezTo>
                  <a:cubicBezTo>
                    <a:pt x="19879" y="38168"/>
                    <a:pt x="19903" y="38049"/>
                    <a:pt x="19737" y="38073"/>
                  </a:cubicBezTo>
                  <a:cubicBezTo>
                    <a:pt x="19713" y="38120"/>
                    <a:pt x="19666" y="38192"/>
                    <a:pt x="19642" y="38263"/>
                  </a:cubicBezTo>
                  <a:cubicBezTo>
                    <a:pt x="19547" y="38547"/>
                    <a:pt x="19428" y="38808"/>
                    <a:pt x="19310" y="39093"/>
                  </a:cubicBezTo>
                  <a:cubicBezTo>
                    <a:pt x="19215" y="39235"/>
                    <a:pt x="19144" y="39425"/>
                    <a:pt x="19167" y="39615"/>
                  </a:cubicBezTo>
                  <a:cubicBezTo>
                    <a:pt x="19167" y="39805"/>
                    <a:pt x="19072" y="39994"/>
                    <a:pt x="18930" y="40137"/>
                  </a:cubicBezTo>
                  <a:cubicBezTo>
                    <a:pt x="18503" y="40635"/>
                    <a:pt x="18052" y="41157"/>
                    <a:pt x="17602" y="41679"/>
                  </a:cubicBezTo>
                  <a:cubicBezTo>
                    <a:pt x="17720" y="42011"/>
                    <a:pt x="17863" y="42343"/>
                    <a:pt x="17981" y="42675"/>
                  </a:cubicBezTo>
                  <a:cubicBezTo>
                    <a:pt x="18147" y="43244"/>
                    <a:pt x="18266" y="43813"/>
                    <a:pt x="18456" y="44383"/>
                  </a:cubicBezTo>
                  <a:cubicBezTo>
                    <a:pt x="18883" y="45735"/>
                    <a:pt x="19286" y="47063"/>
                    <a:pt x="19594" y="48439"/>
                  </a:cubicBezTo>
                  <a:cubicBezTo>
                    <a:pt x="19974" y="50099"/>
                    <a:pt x="20330" y="51784"/>
                    <a:pt x="20709" y="53468"/>
                  </a:cubicBezTo>
                  <a:cubicBezTo>
                    <a:pt x="20946" y="54535"/>
                    <a:pt x="21207" y="55579"/>
                    <a:pt x="21468" y="56623"/>
                  </a:cubicBezTo>
                  <a:cubicBezTo>
                    <a:pt x="21492" y="56765"/>
                    <a:pt x="21492" y="56931"/>
                    <a:pt x="21658" y="57026"/>
                  </a:cubicBezTo>
                  <a:close/>
                  <a:moveTo>
                    <a:pt x="58046" y="61984"/>
                  </a:moveTo>
                  <a:cubicBezTo>
                    <a:pt x="58236" y="62505"/>
                    <a:pt x="58330" y="62956"/>
                    <a:pt x="58805" y="63170"/>
                  </a:cubicBezTo>
                  <a:cubicBezTo>
                    <a:pt x="58971" y="63264"/>
                    <a:pt x="59113" y="63431"/>
                    <a:pt x="59161" y="63597"/>
                  </a:cubicBezTo>
                  <a:cubicBezTo>
                    <a:pt x="59303" y="63905"/>
                    <a:pt x="59445" y="64213"/>
                    <a:pt x="59564" y="64522"/>
                  </a:cubicBezTo>
                  <a:cubicBezTo>
                    <a:pt x="59754" y="64901"/>
                    <a:pt x="59943" y="65281"/>
                    <a:pt x="60181" y="65637"/>
                  </a:cubicBezTo>
                  <a:cubicBezTo>
                    <a:pt x="60442" y="66182"/>
                    <a:pt x="60774" y="66728"/>
                    <a:pt x="61153" y="67202"/>
                  </a:cubicBezTo>
                  <a:cubicBezTo>
                    <a:pt x="61367" y="67487"/>
                    <a:pt x="61604" y="67771"/>
                    <a:pt x="61794" y="68056"/>
                  </a:cubicBezTo>
                  <a:cubicBezTo>
                    <a:pt x="61960" y="68388"/>
                    <a:pt x="62339" y="68507"/>
                    <a:pt x="62671" y="68364"/>
                  </a:cubicBezTo>
                  <a:cubicBezTo>
                    <a:pt x="62766" y="68151"/>
                    <a:pt x="62909" y="67937"/>
                    <a:pt x="63027" y="67677"/>
                  </a:cubicBezTo>
                  <a:cubicBezTo>
                    <a:pt x="63241" y="67250"/>
                    <a:pt x="63430" y="66799"/>
                    <a:pt x="63620" y="66348"/>
                  </a:cubicBezTo>
                  <a:cubicBezTo>
                    <a:pt x="63810" y="65897"/>
                    <a:pt x="64000" y="65399"/>
                    <a:pt x="64189" y="64925"/>
                  </a:cubicBezTo>
                  <a:cubicBezTo>
                    <a:pt x="64308" y="64522"/>
                    <a:pt x="64332" y="64095"/>
                    <a:pt x="64308" y="63668"/>
                  </a:cubicBezTo>
                  <a:cubicBezTo>
                    <a:pt x="64284" y="63431"/>
                    <a:pt x="64118" y="63217"/>
                    <a:pt x="63881" y="63170"/>
                  </a:cubicBezTo>
                  <a:cubicBezTo>
                    <a:pt x="63644" y="63075"/>
                    <a:pt x="63430" y="62980"/>
                    <a:pt x="63169" y="62909"/>
                  </a:cubicBezTo>
                  <a:cubicBezTo>
                    <a:pt x="62743" y="62743"/>
                    <a:pt x="62292" y="62624"/>
                    <a:pt x="61817" y="62553"/>
                  </a:cubicBezTo>
                  <a:cubicBezTo>
                    <a:pt x="61082" y="62482"/>
                    <a:pt x="60370" y="62339"/>
                    <a:pt x="59635" y="62221"/>
                  </a:cubicBezTo>
                  <a:cubicBezTo>
                    <a:pt x="59137" y="62150"/>
                    <a:pt x="58639" y="62078"/>
                    <a:pt x="58046" y="62007"/>
                  </a:cubicBezTo>
                  <a:close/>
                  <a:moveTo>
                    <a:pt x="57571" y="54772"/>
                  </a:moveTo>
                  <a:lnTo>
                    <a:pt x="54606" y="54772"/>
                  </a:lnTo>
                  <a:cubicBezTo>
                    <a:pt x="54250" y="54772"/>
                    <a:pt x="54156" y="54915"/>
                    <a:pt x="54132" y="55294"/>
                  </a:cubicBezTo>
                  <a:cubicBezTo>
                    <a:pt x="54061" y="56172"/>
                    <a:pt x="54322" y="57002"/>
                    <a:pt x="54488" y="57856"/>
                  </a:cubicBezTo>
                  <a:cubicBezTo>
                    <a:pt x="54511" y="57927"/>
                    <a:pt x="54535" y="58022"/>
                    <a:pt x="54606" y="58070"/>
                  </a:cubicBezTo>
                  <a:cubicBezTo>
                    <a:pt x="54938" y="58568"/>
                    <a:pt x="55223" y="59090"/>
                    <a:pt x="55413" y="59659"/>
                  </a:cubicBezTo>
                  <a:cubicBezTo>
                    <a:pt x="55745" y="59778"/>
                    <a:pt x="56006" y="59896"/>
                    <a:pt x="56290" y="60015"/>
                  </a:cubicBezTo>
                  <a:cubicBezTo>
                    <a:pt x="56694" y="60181"/>
                    <a:pt x="57144" y="60276"/>
                    <a:pt x="57571" y="60299"/>
                  </a:cubicBezTo>
                  <a:cubicBezTo>
                    <a:pt x="57666" y="59778"/>
                    <a:pt x="57666" y="55342"/>
                    <a:pt x="57571" y="54772"/>
                  </a:cubicBezTo>
                  <a:close/>
                  <a:moveTo>
                    <a:pt x="52353" y="87816"/>
                  </a:moveTo>
                  <a:cubicBezTo>
                    <a:pt x="52377" y="88337"/>
                    <a:pt x="52495" y="88859"/>
                    <a:pt x="52709" y="89357"/>
                  </a:cubicBezTo>
                  <a:cubicBezTo>
                    <a:pt x="52780" y="89547"/>
                    <a:pt x="52851" y="89737"/>
                    <a:pt x="52898" y="89950"/>
                  </a:cubicBezTo>
                  <a:cubicBezTo>
                    <a:pt x="53064" y="90520"/>
                    <a:pt x="53254" y="91089"/>
                    <a:pt x="53491" y="91635"/>
                  </a:cubicBezTo>
                  <a:cubicBezTo>
                    <a:pt x="53776" y="92394"/>
                    <a:pt x="54084" y="93176"/>
                    <a:pt x="54369" y="93936"/>
                  </a:cubicBezTo>
                  <a:cubicBezTo>
                    <a:pt x="54654" y="94718"/>
                    <a:pt x="54891" y="95501"/>
                    <a:pt x="55152" y="96308"/>
                  </a:cubicBezTo>
                  <a:cubicBezTo>
                    <a:pt x="55199" y="96403"/>
                    <a:pt x="55247" y="96521"/>
                    <a:pt x="55318" y="96687"/>
                  </a:cubicBezTo>
                  <a:cubicBezTo>
                    <a:pt x="55436" y="96592"/>
                    <a:pt x="55579" y="96497"/>
                    <a:pt x="55697" y="96403"/>
                  </a:cubicBezTo>
                  <a:cubicBezTo>
                    <a:pt x="56030" y="96023"/>
                    <a:pt x="56314" y="95596"/>
                    <a:pt x="56504" y="95122"/>
                  </a:cubicBezTo>
                  <a:cubicBezTo>
                    <a:pt x="56551" y="94979"/>
                    <a:pt x="56599" y="94837"/>
                    <a:pt x="56599" y="94671"/>
                  </a:cubicBezTo>
                  <a:cubicBezTo>
                    <a:pt x="56623" y="93841"/>
                    <a:pt x="56646" y="93010"/>
                    <a:pt x="56172" y="92275"/>
                  </a:cubicBezTo>
                  <a:cubicBezTo>
                    <a:pt x="56124" y="92180"/>
                    <a:pt x="56077" y="92085"/>
                    <a:pt x="56053" y="91990"/>
                  </a:cubicBezTo>
                  <a:cubicBezTo>
                    <a:pt x="55792" y="91374"/>
                    <a:pt x="55436" y="90804"/>
                    <a:pt x="54962" y="90330"/>
                  </a:cubicBezTo>
                  <a:cubicBezTo>
                    <a:pt x="54701" y="90069"/>
                    <a:pt x="54440" y="89784"/>
                    <a:pt x="54227" y="89476"/>
                  </a:cubicBezTo>
                  <a:cubicBezTo>
                    <a:pt x="53681" y="88859"/>
                    <a:pt x="53112" y="88314"/>
                    <a:pt x="52471" y="87816"/>
                  </a:cubicBezTo>
                  <a:cubicBezTo>
                    <a:pt x="52448" y="87816"/>
                    <a:pt x="52400" y="87816"/>
                    <a:pt x="52353" y="87816"/>
                  </a:cubicBezTo>
                  <a:close/>
                  <a:moveTo>
                    <a:pt x="20140" y="36104"/>
                  </a:moveTo>
                  <a:cubicBezTo>
                    <a:pt x="20211" y="36555"/>
                    <a:pt x="20306" y="37005"/>
                    <a:pt x="20448" y="37432"/>
                  </a:cubicBezTo>
                  <a:cubicBezTo>
                    <a:pt x="20852" y="38642"/>
                    <a:pt x="21160" y="39899"/>
                    <a:pt x="21326" y="41157"/>
                  </a:cubicBezTo>
                  <a:cubicBezTo>
                    <a:pt x="21421" y="42034"/>
                    <a:pt x="21563" y="42912"/>
                    <a:pt x="21682" y="43790"/>
                  </a:cubicBezTo>
                  <a:cubicBezTo>
                    <a:pt x="21895" y="45426"/>
                    <a:pt x="22109" y="47087"/>
                    <a:pt x="22322" y="48724"/>
                  </a:cubicBezTo>
                  <a:cubicBezTo>
                    <a:pt x="22346" y="49032"/>
                    <a:pt x="22417" y="49364"/>
                    <a:pt x="22536" y="49672"/>
                  </a:cubicBezTo>
                  <a:cubicBezTo>
                    <a:pt x="22536" y="49459"/>
                    <a:pt x="22559" y="49388"/>
                    <a:pt x="22559" y="49293"/>
                  </a:cubicBezTo>
                  <a:cubicBezTo>
                    <a:pt x="22559" y="47609"/>
                    <a:pt x="22559" y="45901"/>
                    <a:pt x="22559" y="44193"/>
                  </a:cubicBezTo>
                  <a:cubicBezTo>
                    <a:pt x="22536" y="43718"/>
                    <a:pt x="22488" y="43220"/>
                    <a:pt x="22417" y="42746"/>
                  </a:cubicBezTo>
                  <a:cubicBezTo>
                    <a:pt x="22346" y="42272"/>
                    <a:pt x="22299" y="41773"/>
                    <a:pt x="22299" y="41299"/>
                  </a:cubicBezTo>
                  <a:cubicBezTo>
                    <a:pt x="22322" y="40208"/>
                    <a:pt x="22322" y="39117"/>
                    <a:pt x="22322" y="38025"/>
                  </a:cubicBezTo>
                  <a:cubicBezTo>
                    <a:pt x="22346" y="37859"/>
                    <a:pt x="22346" y="37693"/>
                    <a:pt x="22299" y="37527"/>
                  </a:cubicBezTo>
                  <a:cubicBezTo>
                    <a:pt x="22180" y="37148"/>
                    <a:pt x="22132" y="36745"/>
                    <a:pt x="22156" y="36341"/>
                  </a:cubicBezTo>
                  <a:cubicBezTo>
                    <a:pt x="22156" y="36009"/>
                    <a:pt x="22038" y="35701"/>
                    <a:pt x="21800" y="35464"/>
                  </a:cubicBezTo>
                  <a:close/>
                  <a:moveTo>
                    <a:pt x="22915" y="35013"/>
                  </a:moveTo>
                  <a:cubicBezTo>
                    <a:pt x="22868" y="35037"/>
                    <a:pt x="22844" y="35037"/>
                    <a:pt x="22820" y="35060"/>
                  </a:cubicBezTo>
                  <a:cubicBezTo>
                    <a:pt x="22797" y="35132"/>
                    <a:pt x="22725" y="35203"/>
                    <a:pt x="22749" y="35274"/>
                  </a:cubicBezTo>
                  <a:cubicBezTo>
                    <a:pt x="22749" y="35985"/>
                    <a:pt x="22844" y="36673"/>
                    <a:pt x="22986" y="37361"/>
                  </a:cubicBezTo>
                  <a:cubicBezTo>
                    <a:pt x="23034" y="37599"/>
                    <a:pt x="23081" y="37859"/>
                    <a:pt x="23081" y="38120"/>
                  </a:cubicBezTo>
                  <a:cubicBezTo>
                    <a:pt x="23105" y="39140"/>
                    <a:pt x="23105" y="40160"/>
                    <a:pt x="23129" y="41157"/>
                  </a:cubicBezTo>
                  <a:cubicBezTo>
                    <a:pt x="23129" y="41441"/>
                    <a:pt x="23129" y="41726"/>
                    <a:pt x="23176" y="41987"/>
                  </a:cubicBezTo>
                  <a:cubicBezTo>
                    <a:pt x="23224" y="42509"/>
                    <a:pt x="23319" y="43007"/>
                    <a:pt x="23342" y="43505"/>
                  </a:cubicBezTo>
                  <a:cubicBezTo>
                    <a:pt x="23390" y="44762"/>
                    <a:pt x="23390" y="46019"/>
                    <a:pt x="23413" y="47277"/>
                  </a:cubicBezTo>
                  <a:cubicBezTo>
                    <a:pt x="23437" y="48534"/>
                    <a:pt x="23437" y="49815"/>
                    <a:pt x="23437" y="51096"/>
                  </a:cubicBezTo>
                  <a:cubicBezTo>
                    <a:pt x="23461" y="51191"/>
                    <a:pt x="23461" y="51285"/>
                    <a:pt x="23485" y="51380"/>
                  </a:cubicBezTo>
                  <a:cubicBezTo>
                    <a:pt x="23627" y="49744"/>
                    <a:pt x="23722" y="48131"/>
                    <a:pt x="23793" y="46494"/>
                  </a:cubicBezTo>
                  <a:cubicBezTo>
                    <a:pt x="23840" y="45426"/>
                    <a:pt x="23817" y="44359"/>
                    <a:pt x="23912" y="43315"/>
                  </a:cubicBezTo>
                  <a:cubicBezTo>
                    <a:pt x="23983" y="42366"/>
                    <a:pt x="24101" y="41418"/>
                    <a:pt x="24125" y="40445"/>
                  </a:cubicBezTo>
                  <a:cubicBezTo>
                    <a:pt x="24125" y="40065"/>
                    <a:pt x="24172" y="39686"/>
                    <a:pt x="24220" y="39306"/>
                  </a:cubicBezTo>
                  <a:cubicBezTo>
                    <a:pt x="24267" y="38879"/>
                    <a:pt x="24315" y="38429"/>
                    <a:pt x="24339" y="38002"/>
                  </a:cubicBezTo>
                  <a:cubicBezTo>
                    <a:pt x="23603" y="37124"/>
                    <a:pt x="23319" y="36057"/>
                    <a:pt x="22915" y="35013"/>
                  </a:cubicBezTo>
                  <a:close/>
                  <a:moveTo>
                    <a:pt x="25121" y="38856"/>
                  </a:moveTo>
                  <a:cubicBezTo>
                    <a:pt x="25074" y="38998"/>
                    <a:pt x="25026" y="39164"/>
                    <a:pt x="25026" y="39306"/>
                  </a:cubicBezTo>
                  <a:cubicBezTo>
                    <a:pt x="24979" y="40018"/>
                    <a:pt x="24955" y="40706"/>
                    <a:pt x="24932" y="41418"/>
                  </a:cubicBezTo>
                  <a:cubicBezTo>
                    <a:pt x="24884" y="41916"/>
                    <a:pt x="24860" y="42438"/>
                    <a:pt x="24813" y="42936"/>
                  </a:cubicBezTo>
                  <a:cubicBezTo>
                    <a:pt x="24718" y="43600"/>
                    <a:pt x="24694" y="44240"/>
                    <a:pt x="24694" y="44905"/>
                  </a:cubicBezTo>
                  <a:cubicBezTo>
                    <a:pt x="24694" y="44976"/>
                    <a:pt x="24671" y="45094"/>
                    <a:pt x="24837" y="45094"/>
                  </a:cubicBezTo>
                  <a:cubicBezTo>
                    <a:pt x="24932" y="44881"/>
                    <a:pt x="25003" y="44667"/>
                    <a:pt x="25074" y="44454"/>
                  </a:cubicBezTo>
                  <a:cubicBezTo>
                    <a:pt x="25382" y="43481"/>
                    <a:pt x="25762" y="42532"/>
                    <a:pt x="26236" y="41631"/>
                  </a:cubicBezTo>
                  <a:cubicBezTo>
                    <a:pt x="26473" y="41157"/>
                    <a:pt x="26639" y="40659"/>
                    <a:pt x="26853" y="40160"/>
                  </a:cubicBezTo>
                  <a:cubicBezTo>
                    <a:pt x="26877" y="40018"/>
                    <a:pt x="26900" y="39899"/>
                    <a:pt x="26924" y="39757"/>
                  </a:cubicBezTo>
                  <a:cubicBezTo>
                    <a:pt x="26260" y="39567"/>
                    <a:pt x="25643" y="39259"/>
                    <a:pt x="25121" y="38856"/>
                  </a:cubicBezTo>
                  <a:close/>
                  <a:moveTo>
                    <a:pt x="36460" y="121950"/>
                  </a:moveTo>
                  <a:cubicBezTo>
                    <a:pt x="36982" y="122424"/>
                    <a:pt x="36982" y="122424"/>
                    <a:pt x="37290" y="122472"/>
                  </a:cubicBezTo>
                  <a:cubicBezTo>
                    <a:pt x="38737" y="122733"/>
                    <a:pt x="40089" y="122116"/>
                    <a:pt x="40943" y="120716"/>
                  </a:cubicBezTo>
                  <a:cubicBezTo>
                    <a:pt x="40753" y="120621"/>
                    <a:pt x="40564" y="120574"/>
                    <a:pt x="40350" y="120598"/>
                  </a:cubicBezTo>
                  <a:cubicBezTo>
                    <a:pt x="39662" y="120621"/>
                    <a:pt x="38998" y="120621"/>
                    <a:pt x="38310" y="120669"/>
                  </a:cubicBezTo>
                  <a:cubicBezTo>
                    <a:pt x="37859" y="120693"/>
                    <a:pt x="37432" y="120811"/>
                    <a:pt x="37053" y="121048"/>
                  </a:cubicBezTo>
                  <a:cubicBezTo>
                    <a:pt x="36673" y="121191"/>
                    <a:pt x="36460" y="121547"/>
                    <a:pt x="36460" y="121950"/>
                  </a:cubicBezTo>
                  <a:close/>
                  <a:moveTo>
                    <a:pt x="52282" y="120147"/>
                  </a:moveTo>
                  <a:cubicBezTo>
                    <a:pt x="52353" y="120242"/>
                    <a:pt x="52424" y="120337"/>
                    <a:pt x="52519" y="120432"/>
                  </a:cubicBezTo>
                  <a:cubicBezTo>
                    <a:pt x="52875" y="120740"/>
                    <a:pt x="53325" y="120930"/>
                    <a:pt x="53776" y="120954"/>
                  </a:cubicBezTo>
                  <a:cubicBezTo>
                    <a:pt x="54749" y="120977"/>
                    <a:pt x="55721" y="121001"/>
                    <a:pt x="56694" y="121001"/>
                  </a:cubicBezTo>
                  <a:cubicBezTo>
                    <a:pt x="56931" y="121025"/>
                    <a:pt x="57144" y="120977"/>
                    <a:pt x="57358" y="120859"/>
                  </a:cubicBezTo>
                  <a:cubicBezTo>
                    <a:pt x="57405" y="120693"/>
                    <a:pt x="57358" y="120503"/>
                    <a:pt x="57216" y="120384"/>
                  </a:cubicBezTo>
                  <a:cubicBezTo>
                    <a:pt x="57050" y="120218"/>
                    <a:pt x="56883" y="120052"/>
                    <a:pt x="56717" y="119886"/>
                  </a:cubicBezTo>
                  <a:cubicBezTo>
                    <a:pt x="56551" y="119696"/>
                    <a:pt x="56290" y="119602"/>
                    <a:pt x="56053" y="119578"/>
                  </a:cubicBezTo>
                  <a:cubicBezTo>
                    <a:pt x="54772" y="119530"/>
                    <a:pt x="53515" y="119602"/>
                    <a:pt x="52282" y="120147"/>
                  </a:cubicBezTo>
                  <a:close/>
                  <a:moveTo>
                    <a:pt x="25501" y="33305"/>
                  </a:moveTo>
                  <a:lnTo>
                    <a:pt x="25501" y="35511"/>
                  </a:lnTo>
                  <a:cubicBezTo>
                    <a:pt x="25525" y="35630"/>
                    <a:pt x="25548" y="35772"/>
                    <a:pt x="25572" y="35891"/>
                  </a:cubicBezTo>
                  <a:lnTo>
                    <a:pt x="26805" y="35891"/>
                  </a:lnTo>
                  <a:cubicBezTo>
                    <a:pt x="27019" y="35914"/>
                    <a:pt x="27209" y="35772"/>
                    <a:pt x="27256" y="35582"/>
                  </a:cubicBezTo>
                  <a:cubicBezTo>
                    <a:pt x="26900" y="34705"/>
                    <a:pt x="26284" y="34017"/>
                    <a:pt x="25525" y="33305"/>
                  </a:cubicBezTo>
                  <a:close/>
                  <a:moveTo>
                    <a:pt x="44335" y="88266"/>
                  </a:moveTo>
                  <a:cubicBezTo>
                    <a:pt x="44335" y="88741"/>
                    <a:pt x="44620" y="88954"/>
                    <a:pt x="44928" y="89168"/>
                  </a:cubicBezTo>
                  <a:cubicBezTo>
                    <a:pt x="45308" y="89429"/>
                    <a:pt x="45782" y="89500"/>
                    <a:pt x="46233" y="89381"/>
                  </a:cubicBezTo>
                  <a:cubicBezTo>
                    <a:pt x="46707" y="89096"/>
                    <a:pt x="46755" y="88598"/>
                    <a:pt x="47016" y="88195"/>
                  </a:cubicBezTo>
                  <a:close/>
                  <a:moveTo>
                    <a:pt x="17199" y="37741"/>
                  </a:moveTo>
                  <a:lnTo>
                    <a:pt x="18574" y="38215"/>
                  </a:lnTo>
                  <a:cubicBezTo>
                    <a:pt x="18812" y="37670"/>
                    <a:pt x="19025" y="37172"/>
                    <a:pt x="18883" y="36579"/>
                  </a:cubicBezTo>
                  <a:cubicBezTo>
                    <a:pt x="18669" y="36531"/>
                    <a:pt x="18432" y="36460"/>
                    <a:pt x="18290" y="36650"/>
                  </a:cubicBezTo>
                  <a:cubicBezTo>
                    <a:pt x="17934" y="36982"/>
                    <a:pt x="17626" y="37314"/>
                    <a:pt x="17199" y="37741"/>
                  </a:cubicBezTo>
                  <a:close/>
                  <a:moveTo>
                    <a:pt x="15823" y="43149"/>
                  </a:moveTo>
                  <a:cubicBezTo>
                    <a:pt x="15894" y="43220"/>
                    <a:pt x="16013" y="43292"/>
                    <a:pt x="16107" y="43363"/>
                  </a:cubicBezTo>
                  <a:cubicBezTo>
                    <a:pt x="16250" y="43458"/>
                    <a:pt x="16416" y="43529"/>
                    <a:pt x="16582" y="43600"/>
                  </a:cubicBezTo>
                  <a:cubicBezTo>
                    <a:pt x="16677" y="43197"/>
                    <a:pt x="16677" y="42770"/>
                    <a:pt x="16606" y="42366"/>
                  </a:cubicBezTo>
                  <a:cubicBezTo>
                    <a:pt x="16250" y="42509"/>
                    <a:pt x="15965" y="42793"/>
                    <a:pt x="15823" y="43149"/>
                  </a:cubicBezTo>
                  <a:close/>
                  <a:moveTo>
                    <a:pt x="27849" y="41014"/>
                  </a:moveTo>
                  <a:cubicBezTo>
                    <a:pt x="27588" y="41299"/>
                    <a:pt x="27446" y="41631"/>
                    <a:pt x="27398" y="42011"/>
                  </a:cubicBezTo>
                  <a:cubicBezTo>
                    <a:pt x="27683" y="42105"/>
                    <a:pt x="27992" y="42153"/>
                    <a:pt x="28300" y="42153"/>
                  </a:cubicBezTo>
                  <a:cubicBezTo>
                    <a:pt x="28324" y="41702"/>
                    <a:pt x="28086" y="41418"/>
                    <a:pt x="27849" y="41014"/>
                  </a:cubicBezTo>
                  <a:close/>
                  <a:moveTo>
                    <a:pt x="24505" y="35701"/>
                  </a:moveTo>
                  <a:lnTo>
                    <a:pt x="24505" y="34135"/>
                  </a:lnTo>
                  <a:cubicBezTo>
                    <a:pt x="24505" y="34112"/>
                    <a:pt x="24457" y="34088"/>
                    <a:pt x="24410" y="34017"/>
                  </a:cubicBezTo>
                  <a:cubicBezTo>
                    <a:pt x="24244" y="34088"/>
                    <a:pt x="24078" y="34206"/>
                    <a:pt x="24006" y="34372"/>
                  </a:cubicBezTo>
                  <a:cubicBezTo>
                    <a:pt x="24006" y="34871"/>
                    <a:pt x="24196" y="35345"/>
                    <a:pt x="24505" y="35701"/>
                  </a:cubicBezTo>
                  <a:close/>
                  <a:moveTo>
                    <a:pt x="23413" y="54108"/>
                  </a:moveTo>
                  <a:cubicBezTo>
                    <a:pt x="23319" y="54369"/>
                    <a:pt x="23247" y="54654"/>
                    <a:pt x="23200" y="54915"/>
                  </a:cubicBezTo>
                  <a:cubicBezTo>
                    <a:pt x="23152" y="55674"/>
                    <a:pt x="23176" y="56433"/>
                    <a:pt x="23271" y="57192"/>
                  </a:cubicBezTo>
                  <a:cubicBezTo>
                    <a:pt x="23319" y="56219"/>
                    <a:pt x="23366" y="55247"/>
                    <a:pt x="23413" y="54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1881;p68">
              <a:extLst>
                <a:ext uri="{FF2B5EF4-FFF2-40B4-BE49-F238E27FC236}">
                  <a16:creationId xmlns:a16="http://schemas.microsoft.com/office/drawing/2014/main" id="{9A1384C5-0A6B-11EE-AD59-46D3EA9A1CF8}"/>
                </a:ext>
              </a:extLst>
            </p:cNvPr>
            <p:cNvSpPr/>
            <p:nvPr/>
          </p:nvSpPr>
          <p:spPr>
            <a:xfrm>
              <a:off x="7066925" y="2831500"/>
              <a:ext cx="337450" cy="240175"/>
            </a:xfrm>
            <a:custGeom>
              <a:avLst/>
              <a:gdLst/>
              <a:ahLst/>
              <a:cxnLst/>
              <a:rect l="l" t="t" r="r" b="b"/>
              <a:pathLst>
                <a:path w="13498" h="9607" extrusionOk="0">
                  <a:moveTo>
                    <a:pt x="1068" y="2182"/>
                  </a:moveTo>
                  <a:cubicBezTo>
                    <a:pt x="1092" y="2728"/>
                    <a:pt x="1115" y="3226"/>
                    <a:pt x="1115" y="3700"/>
                  </a:cubicBezTo>
                  <a:cubicBezTo>
                    <a:pt x="1139" y="4626"/>
                    <a:pt x="1542" y="5480"/>
                    <a:pt x="2230" y="6073"/>
                  </a:cubicBezTo>
                  <a:cubicBezTo>
                    <a:pt x="2515" y="6310"/>
                    <a:pt x="2800" y="6500"/>
                    <a:pt x="3132" y="6689"/>
                  </a:cubicBezTo>
                  <a:cubicBezTo>
                    <a:pt x="4247" y="7330"/>
                    <a:pt x="5456" y="7828"/>
                    <a:pt x="6713" y="8160"/>
                  </a:cubicBezTo>
                  <a:cubicBezTo>
                    <a:pt x="7496" y="8397"/>
                    <a:pt x="8327" y="8492"/>
                    <a:pt x="9157" y="8397"/>
                  </a:cubicBezTo>
                  <a:cubicBezTo>
                    <a:pt x="9370" y="8350"/>
                    <a:pt x="9584" y="8302"/>
                    <a:pt x="9773" y="8207"/>
                  </a:cubicBezTo>
                  <a:cubicBezTo>
                    <a:pt x="10106" y="8089"/>
                    <a:pt x="10438" y="7947"/>
                    <a:pt x="10770" y="7780"/>
                  </a:cubicBezTo>
                  <a:cubicBezTo>
                    <a:pt x="11505" y="7425"/>
                    <a:pt x="12146" y="6927"/>
                    <a:pt x="12667" y="6310"/>
                  </a:cubicBezTo>
                  <a:cubicBezTo>
                    <a:pt x="12905" y="6025"/>
                    <a:pt x="13213" y="6025"/>
                    <a:pt x="13403" y="6310"/>
                  </a:cubicBezTo>
                  <a:cubicBezTo>
                    <a:pt x="13474" y="6405"/>
                    <a:pt x="13498" y="6547"/>
                    <a:pt x="13426" y="6666"/>
                  </a:cubicBezTo>
                  <a:cubicBezTo>
                    <a:pt x="13166" y="7401"/>
                    <a:pt x="12644" y="8018"/>
                    <a:pt x="11956" y="8445"/>
                  </a:cubicBezTo>
                  <a:cubicBezTo>
                    <a:pt x="11292" y="8824"/>
                    <a:pt x="10604" y="9133"/>
                    <a:pt x="9868" y="9393"/>
                  </a:cubicBezTo>
                  <a:cubicBezTo>
                    <a:pt x="9347" y="9560"/>
                    <a:pt x="8801" y="9607"/>
                    <a:pt x="8255" y="9560"/>
                  </a:cubicBezTo>
                  <a:cubicBezTo>
                    <a:pt x="7140" y="9488"/>
                    <a:pt x="6049" y="9251"/>
                    <a:pt x="5029" y="8848"/>
                  </a:cubicBezTo>
                  <a:cubicBezTo>
                    <a:pt x="3986" y="8468"/>
                    <a:pt x="2989" y="7970"/>
                    <a:pt x="2064" y="7377"/>
                  </a:cubicBezTo>
                  <a:cubicBezTo>
                    <a:pt x="997" y="6689"/>
                    <a:pt x="261" y="5574"/>
                    <a:pt x="48" y="4341"/>
                  </a:cubicBezTo>
                  <a:cubicBezTo>
                    <a:pt x="1" y="4175"/>
                    <a:pt x="1" y="3985"/>
                    <a:pt x="1" y="3819"/>
                  </a:cubicBezTo>
                  <a:lnTo>
                    <a:pt x="1" y="1471"/>
                  </a:lnTo>
                  <a:cubicBezTo>
                    <a:pt x="24" y="1020"/>
                    <a:pt x="167" y="593"/>
                    <a:pt x="451" y="237"/>
                  </a:cubicBezTo>
                  <a:cubicBezTo>
                    <a:pt x="522" y="71"/>
                    <a:pt x="712" y="0"/>
                    <a:pt x="878" y="47"/>
                  </a:cubicBezTo>
                  <a:cubicBezTo>
                    <a:pt x="1020" y="95"/>
                    <a:pt x="1115" y="237"/>
                    <a:pt x="1115" y="403"/>
                  </a:cubicBezTo>
                  <a:cubicBezTo>
                    <a:pt x="1115" y="854"/>
                    <a:pt x="1092" y="1281"/>
                    <a:pt x="1068" y="1732"/>
                  </a:cubicBezTo>
                  <a:cubicBezTo>
                    <a:pt x="1092" y="1898"/>
                    <a:pt x="1068" y="2087"/>
                    <a:pt x="1068" y="218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1882;p68">
              <a:extLst>
                <a:ext uri="{FF2B5EF4-FFF2-40B4-BE49-F238E27FC236}">
                  <a16:creationId xmlns:a16="http://schemas.microsoft.com/office/drawing/2014/main" id="{B95B2547-8CB9-F1DE-80AE-85FFC7E3AC16}"/>
                </a:ext>
              </a:extLst>
            </p:cNvPr>
            <p:cNvSpPr/>
            <p:nvPr/>
          </p:nvSpPr>
          <p:spPr>
            <a:xfrm>
              <a:off x="7341500" y="2833850"/>
              <a:ext cx="37975" cy="45700"/>
            </a:xfrm>
            <a:custGeom>
              <a:avLst/>
              <a:gdLst/>
              <a:ahLst/>
              <a:cxnLst/>
              <a:rect l="l" t="t" r="r" b="b"/>
              <a:pathLst>
                <a:path w="1519" h="1828" extrusionOk="0">
                  <a:moveTo>
                    <a:pt x="1518" y="736"/>
                  </a:moveTo>
                  <a:cubicBezTo>
                    <a:pt x="1518" y="1068"/>
                    <a:pt x="1400" y="1353"/>
                    <a:pt x="1186" y="1590"/>
                  </a:cubicBezTo>
                  <a:cubicBezTo>
                    <a:pt x="973" y="1780"/>
                    <a:pt x="688" y="1827"/>
                    <a:pt x="403" y="1733"/>
                  </a:cubicBezTo>
                  <a:cubicBezTo>
                    <a:pt x="143" y="1590"/>
                    <a:pt x="0" y="1306"/>
                    <a:pt x="24" y="997"/>
                  </a:cubicBezTo>
                  <a:cubicBezTo>
                    <a:pt x="71" y="523"/>
                    <a:pt x="403" y="309"/>
                    <a:pt x="759" y="120"/>
                  </a:cubicBezTo>
                  <a:cubicBezTo>
                    <a:pt x="1020" y="1"/>
                    <a:pt x="1329" y="143"/>
                    <a:pt x="1447" y="428"/>
                  </a:cubicBezTo>
                  <a:cubicBezTo>
                    <a:pt x="1471" y="523"/>
                    <a:pt x="1495" y="641"/>
                    <a:pt x="1518" y="73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1883;p68">
              <a:extLst>
                <a:ext uri="{FF2B5EF4-FFF2-40B4-BE49-F238E27FC236}">
                  <a16:creationId xmlns:a16="http://schemas.microsoft.com/office/drawing/2014/main" id="{B2E30F77-DCAB-7531-10B1-7A4023B0DA90}"/>
                </a:ext>
              </a:extLst>
            </p:cNvPr>
            <p:cNvSpPr/>
            <p:nvPr/>
          </p:nvSpPr>
          <p:spPr>
            <a:xfrm>
              <a:off x="7136900" y="2762100"/>
              <a:ext cx="32650" cy="33250"/>
            </a:xfrm>
            <a:custGeom>
              <a:avLst/>
              <a:gdLst/>
              <a:ahLst/>
              <a:cxnLst/>
              <a:rect l="l" t="t" r="r" b="b"/>
              <a:pathLst>
                <a:path w="1306" h="1330" extrusionOk="0">
                  <a:moveTo>
                    <a:pt x="831" y="1329"/>
                  </a:moveTo>
                  <a:cubicBezTo>
                    <a:pt x="641" y="1282"/>
                    <a:pt x="475" y="1234"/>
                    <a:pt x="285" y="1163"/>
                  </a:cubicBezTo>
                  <a:cubicBezTo>
                    <a:pt x="95" y="1068"/>
                    <a:pt x="1" y="855"/>
                    <a:pt x="48" y="641"/>
                  </a:cubicBezTo>
                  <a:cubicBezTo>
                    <a:pt x="119" y="214"/>
                    <a:pt x="380" y="1"/>
                    <a:pt x="736" y="48"/>
                  </a:cubicBezTo>
                  <a:cubicBezTo>
                    <a:pt x="1068" y="72"/>
                    <a:pt x="1305" y="404"/>
                    <a:pt x="1210" y="736"/>
                  </a:cubicBezTo>
                  <a:cubicBezTo>
                    <a:pt x="1163" y="973"/>
                    <a:pt x="1021" y="1187"/>
                    <a:pt x="831" y="1329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oogle Shape;1916;p68">
            <a:extLst>
              <a:ext uri="{FF2B5EF4-FFF2-40B4-BE49-F238E27FC236}">
                <a16:creationId xmlns:a16="http://schemas.microsoft.com/office/drawing/2014/main" id="{B99F8729-C630-544A-963C-F23CAB219B99}"/>
              </a:ext>
            </a:extLst>
          </p:cNvPr>
          <p:cNvGrpSpPr/>
          <p:nvPr/>
        </p:nvGrpSpPr>
        <p:grpSpPr>
          <a:xfrm>
            <a:off x="1844851" y="1448196"/>
            <a:ext cx="982633" cy="260900"/>
            <a:chOff x="806663" y="3241275"/>
            <a:chExt cx="643950" cy="195675"/>
          </a:xfrm>
        </p:grpSpPr>
        <p:sp>
          <p:nvSpPr>
            <p:cNvPr id="32" name="Google Shape;1917;p68">
              <a:extLst>
                <a:ext uri="{FF2B5EF4-FFF2-40B4-BE49-F238E27FC236}">
                  <a16:creationId xmlns:a16="http://schemas.microsoft.com/office/drawing/2014/main" id="{A7403D9F-8BA8-B8C0-1753-DC305CDDC187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1918;p68">
              <a:extLst>
                <a:ext uri="{FF2B5EF4-FFF2-40B4-BE49-F238E27FC236}">
                  <a16:creationId xmlns:a16="http://schemas.microsoft.com/office/drawing/2014/main" id="{9BE701DA-E673-469C-20FD-537DD64C46E7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8B9E86CF-BEFB-8978-7A4B-6AA8DC4E4E46}"/>
              </a:ext>
            </a:extLst>
          </p:cNvPr>
          <p:cNvSpPr txBox="1"/>
          <p:nvPr/>
        </p:nvSpPr>
        <p:spPr>
          <a:xfrm>
            <a:off x="3668052" y="496857"/>
            <a:ext cx="27980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Hoạt</a:t>
            </a:r>
            <a:r>
              <a:rPr lang="en-US" sz="37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3733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  <a:endParaRPr lang="vi-VN" sz="3733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7257C890-0E40-DAD6-20F3-5721F0FA0C6E}"/>
              </a:ext>
            </a:extLst>
          </p:cNvPr>
          <p:cNvSpPr txBox="1"/>
          <p:nvPr/>
        </p:nvSpPr>
        <p:spPr>
          <a:xfrm>
            <a:off x="2954506" y="1155049"/>
            <a:ext cx="880061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7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FAE9BE06-C825-9287-411C-2EFE4DE47EA6}"/>
              </a:ext>
            </a:extLst>
          </p:cNvPr>
          <p:cNvSpPr txBox="1"/>
          <p:nvPr/>
        </p:nvSpPr>
        <p:spPr>
          <a:xfrm>
            <a:off x="1675164" y="417564"/>
            <a:ext cx="8841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1)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3CBAA939-28A5-6DC1-B66A-C745CC6DC714}"/>
              </a:ext>
            </a:extLst>
          </p:cNvPr>
          <p:cNvSpPr txBox="1"/>
          <p:nvPr/>
        </p:nvSpPr>
        <p:spPr>
          <a:xfrm>
            <a:off x="531640" y="1320267"/>
            <a:ext cx="6271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36559A2C-869E-8BDD-36D2-8AD2015517AF}"/>
              </a:ext>
            </a:extLst>
          </p:cNvPr>
          <p:cNvSpPr txBox="1"/>
          <p:nvPr/>
        </p:nvSpPr>
        <p:spPr>
          <a:xfrm>
            <a:off x="531640" y="3118532"/>
            <a:ext cx="6294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HS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57982A7F-5BCF-759D-F85A-E8E07AF3DDA8}"/>
              </a:ext>
            </a:extLst>
          </p:cNvPr>
          <p:cNvSpPr txBox="1"/>
          <p:nvPr/>
        </p:nvSpPr>
        <p:spPr>
          <a:xfrm>
            <a:off x="531640" y="4916798"/>
            <a:ext cx="1027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- Chia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2A0819FE-8D4A-3078-69D5-32FA936F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759" y="1417982"/>
            <a:ext cx="4925537" cy="34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3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94" y="281619"/>
            <a:ext cx="1011803" cy="92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E8D0DC-0193-4DD9-901F-907D938D4F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77" y="4464699"/>
            <a:ext cx="2413323" cy="24133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6C0E40-92A8-4354-BAC9-409EF463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22" y="4443624"/>
            <a:ext cx="2413322" cy="1608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FC207D2-2C0D-4924-81F6-F2638C5B03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2" y="1836388"/>
            <a:ext cx="2464308" cy="1642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938B84-92D9-4813-9793-D3DC4986D7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630">
            <a:off x="1266918" y="3786355"/>
            <a:ext cx="2772851" cy="18485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DC2560A-FDA4-E11B-5165-3C8BBE40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14" y="452799"/>
            <a:ext cx="7220055" cy="336969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E095936-D6EE-ABCA-734D-CCC087B08194}"/>
              </a:ext>
            </a:extLst>
          </p:cNvPr>
          <p:cNvSpPr txBox="1"/>
          <p:nvPr/>
        </p:nvSpPr>
        <p:spPr>
          <a:xfrm>
            <a:off x="5055077" y="823569"/>
            <a:ext cx="6789527" cy="2469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lnSpc>
                <a:spcPct val="150000"/>
              </a:lnSpc>
              <a:buFont typeface="Symbol" panose="05050102010706020507" pitchFamily="18" charset="2"/>
              <a:buChar char=""/>
            </a:pP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Tham gia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trình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diễn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 theo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chủ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đề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em yêu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  <a:p>
            <a:pPr marL="380990" indent="-380990" algn="just">
              <a:lnSpc>
                <a:spcPct val="150000"/>
              </a:lnSpc>
              <a:buFont typeface="Symbol" panose="05050102010706020507" pitchFamily="18" charset="2"/>
              <a:buChar char=""/>
            </a:pP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Giới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thiệu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trang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phục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yêu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667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vi-VN" sz="2667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em</a:t>
            </a: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EDE081A8-682F-471C-CE62-75501D6EC3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81343" y="4236496"/>
            <a:ext cx="4069275" cy="28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2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2822164" y="-68842"/>
            <a:ext cx="9013269" cy="69268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1236438" y="1974656"/>
            <a:ext cx="3692002" cy="537555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23819" y="4246992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7467" y="3323203"/>
            <a:ext cx="2971403" cy="4326361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C9E98A3-79BA-F405-B957-D2924E998919}"/>
              </a:ext>
            </a:extLst>
          </p:cNvPr>
          <p:cNvSpPr txBox="1"/>
          <p:nvPr/>
        </p:nvSpPr>
        <p:spPr>
          <a:xfrm>
            <a:off x="4924785" y="2719428"/>
            <a:ext cx="8798364" cy="861775"/>
          </a:xfrm>
          <a:prstGeom prst="rect">
            <a:avLst/>
          </a:prstGeom>
          <a:noFill/>
        </p:spPr>
        <p:txBody>
          <a:bodyPr wrap="none" rtlCol="0">
            <a:prstTxWarp prst="textCircle">
              <a:avLst/>
            </a:prstTxWarp>
            <a:spAutoFit/>
          </a:bodyPr>
          <a:lstStyle/>
          <a:p>
            <a:r>
              <a:rPr lang="en-US" sz="5333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rgbClr val="7030A0"/>
                    </a:gs>
                    <a:gs pos="87500">
                      <a:srgbClr val="002060"/>
                    </a:gs>
                    <a:gs pos="71000">
                      <a:srgbClr val="00B0F0"/>
                    </a:gs>
                    <a:gs pos="55000">
                      <a:srgbClr val="00B050"/>
                    </a:gs>
                    <a:gs pos="38000">
                      <a:srgbClr val="92D050"/>
                    </a:gs>
                    <a:gs pos="20000">
                      <a:srgbClr val="FFC000"/>
                    </a:gs>
                    <a:gs pos="0">
                      <a:srgbClr val="C00000"/>
                    </a:gs>
                  </a:gsLst>
                  <a:lin ang="0"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333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rgbClr val="7030A0"/>
                    </a:gs>
                    <a:gs pos="87500">
                      <a:srgbClr val="002060"/>
                    </a:gs>
                    <a:gs pos="71000">
                      <a:srgbClr val="00B0F0"/>
                    </a:gs>
                    <a:gs pos="55000">
                      <a:srgbClr val="00B050"/>
                    </a:gs>
                    <a:gs pos="38000">
                      <a:srgbClr val="92D050"/>
                    </a:gs>
                    <a:gs pos="20000">
                      <a:srgbClr val="FFC000"/>
                    </a:gs>
                    <a:gs pos="0">
                      <a:srgbClr val="C00000"/>
                    </a:gs>
                  </a:gsLst>
                  <a:lin ang="0"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333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rgbClr val="7030A0"/>
                    </a:gs>
                    <a:gs pos="87500">
                      <a:srgbClr val="002060"/>
                    </a:gs>
                    <a:gs pos="71000">
                      <a:srgbClr val="00B0F0"/>
                    </a:gs>
                    <a:gs pos="55000">
                      <a:srgbClr val="00B050"/>
                    </a:gs>
                    <a:gs pos="38000">
                      <a:srgbClr val="92D050"/>
                    </a:gs>
                    <a:gs pos="20000">
                      <a:srgbClr val="FFC000"/>
                    </a:gs>
                    <a:gs pos="0">
                      <a:srgbClr val="C00000"/>
                    </a:gs>
                  </a:gsLst>
                  <a:lin ang="0"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rgbClr val="7030A0"/>
                    </a:gs>
                    <a:gs pos="87500">
                      <a:srgbClr val="002060"/>
                    </a:gs>
                    <a:gs pos="71000">
                      <a:srgbClr val="00B0F0"/>
                    </a:gs>
                    <a:gs pos="55000">
                      <a:srgbClr val="00B050"/>
                    </a:gs>
                    <a:gs pos="38000">
                      <a:srgbClr val="92D050"/>
                    </a:gs>
                    <a:gs pos="20000">
                      <a:srgbClr val="FFC000"/>
                    </a:gs>
                    <a:gs pos="0">
                      <a:srgbClr val="C00000"/>
                    </a:gs>
                  </a:gsLst>
                  <a:lin ang="0"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333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rgbClr val="7030A0"/>
                    </a:gs>
                    <a:gs pos="87500">
                      <a:srgbClr val="002060"/>
                    </a:gs>
                    <a:gs pos="71000">
                      <a:srgbClr val="00B0F0"/>
                    </a:gs>
                    <a:gs pos="55000">
                      <a:srgbClr val="00B050"/>
                    </a:gs>
                    <a:gs pos="38000">
                      <a:srgbClr val="92D050"/>
                    </a:gs>
                    <a:gs pos="20000">
                      <a:srgbClr val="FFC000"/>
                    </a:gs>
                    <a:gs pos="0">
                      <a:srgbClr val="C00000"/>
                    </a:gs>
                  </a:gsLst>
                  <a:lin ang="0"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5333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rgbClr val="7030A0"/>
                    </a:gs>
                    <a:gs pos="87500">
                      <a:srgbClr val="002060"/>
                    </a:gs>
                    <a:gs pos="71000">
                      <a:srgbClr val="00B0F0"/>
                    </a:gs>
                    <a:gs pos="55000">
                      <a:srgbClr val="00B050"/>
                    </a:gs>
                    <a:gs pos="38000">
                      <a:srgbClr val="92D050"/>
                    </a:gs>
                    <a:gs pos="20000">
                      <a:srgbClr val="FFC000"/>
                    </a:gs>
                    <a:gs pos="0">
                      <a:srgbClr val="C00000"/>
                    </a:gs>
                  </a:gsLst>
                  <a:lin ang="0"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5333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rgbClr val="7030A0"/>
                    </a:gs>
                    <a:gs pos="87500">
                      <a:srgbClr val="002060"/>
                    </a:gs>
                    <a:gs pos="71000">
                      <a:srgbClr val="00B0F0"/>
                    </a:gs>
                    <a:gs pos="55000">
                      <a:srgbClr val="00B050"/>
                    </a:gs>
                    <a:gs pos="38000">
                      <a:srgbClr val="92D050"/>
                    </a:gs>
                    <a:gs pos="20000">
                      <a:srgbClr val="FFC000"/>
                    </a:gs>
                    <a:gs pos="0">
                      <a:srgbClr val="C00000"/>
                    </a:gs>
                  </a:gsLst>
                  <a:lin ang="0"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5333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rgbClr val="7030A0"/>
                    </a:gs>
                    <a:gs pos="87500">
                      <a:srgbClr val="002060"/>
                    </a:gs>
                    <a:gs pos="71000">
                      <a:srgbClr val="00B0F0"/>
                    </a:gs>
                    <a:gs pos="55000">
                      <a:srgbClr val="00B050"/>
                    </a:gs>
                    <a:gs pos="38000">
                      <a:srgbClr val="92D050"/>
                    </a:gs>
                    <a:gs pos="20000">
                      <a:srgbClr val="FFC000"/>
                    </a:gs>
                    <a:gs pos="0">
                      <a:srgbClr val="C00000"/>
                    </a:gs>
                  </a:gsLst>
                  <a:lin ang="0"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gradFill>
                  <a:gsLst>
                    <a:gs pos="100000">
                      <a:srgbClr val="7030A0"/>
                    </a:gs>
                    <a:gs pos="87500">
                      <a:srgbClr val="002060"/>
                    </a:gs>
                    <a:gs pos="71000">
                      <a:srgbClr val="00B0F0"/>
                    </a:gs>
                    <a:gs pos="55000">
                      <a:srgbClr val="00B050"/>
                    </a:gs>
                    <a:gs pos="38000">
                      <a:srgbClr val="92D050"/>
                    </a:gs>
                    <a:gs pos="20000">
                      <a:srgbClr val="FFC000"/>
                    </a:gs>
                    <a:gs pos="0">
                      <a:srgbClr val="C00000"/>
                    </a:gs>
                  </a:gsLst>
                  <a:lin ang="0" scaled="1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5333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gradFill>
                <a:gsLst>
                  <a:gs pos="100000">
                    <a:srgbClr val="7030A0"/>
                  </a:gs>
                  <a:gs pos="87500">
                    <a:srgbClr val="002060"/>
                  </a:gs>
                  <a:gs pos="71000">
                    <a:srgbClr val="00B0F0"/>
                  </a:gs>
                  <a:gs pos="55000">
                    <a:srgbClr val="00B050"/>
                  </a:gs>
                  <a:gs pos="38000">
                    <a:srgbClr val="92D050"/>
                  </a:gs>
                  <a:gs pos="20000">
                    <a:srgbClr val="FFC000"/>
                  </a:gs>
                  <a:gs pos="0">
                    <a:srgbClr val="C00000"/>
                  </a:gs>
                </a:gsLst>
                <a:lin ang="0" scaled="1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816F238-8A05-F56B-CE20-3EAA7F76B0B5}"/>
              </a:ext>
            </a:extLst>
          </p:cNvPr>
          <p:cNvSpPr txBox="1"/>
          <p:nvPr/>
        </p:nvSpPr>
        <p:spPr>
          <a:xfrm>
            <a:off x="4475033" y="3614363"/>
            <a:ext cx="532233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spc="67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3733" b="1" spc="67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b="1" spc="67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sz="3733" b="1" spc="67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733" b="1" spc="67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Khám</a:t>
            </a:r>
            <a:r>
              <a:rPr lang="en-US" sz="3733" b="1" spc="67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b="1" spc="67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phá</a:t>
            </a:r>
            <a:r>
              <a:rPr lang="en-US" sz="3733" b="1" spc="67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b="1" spc="67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sz="3733" b="1" spc="67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733" b="1" spc="67" dirty="0" err="1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thân</a:t>
            </a:r>
            <a:endParaRPr lang="vi-VN" sz="3733" b="1" spc="67" dirty="0">
              <a:ln w="0"/>
              <a:solidFill>
                <a:srgbClr val="007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" y="4349"/>
            <a:ext cx="12171723" cy="6846593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072" y="3427646"/>
            <a:ext cx="4588248" cy="327528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176" y="4348"/>
            <a:ext cx="6128221" cy="493526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5125683" y="2173295"/>
            <a:ext cx="4452048" cy="1475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95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  <a:cs typeface="Arial"/>
                <a:sym typeface="Arial"/>
              </a:rPr>
              <a:t>SINH</a:t>
            </a:r>
            <a:r>
              <a:rPr lang="en-US" sz="4495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4495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  <a:cs typeface="Arial"/>
                <a:sym typeface="Arial"/>
              </a:rPr>
              <a:t>HOẠT</a:t>
            </a:r>
            <a:r>
              <a:rPr lang="en-US" sz="4495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SVN-Ziclets" panose="02000603000000000000" pitchFamily="2" charset="0"/>
                <a:cs typeface="Arial"/>
                <a:sym typeface="Arial"/>
              </a:rPr>
              <a:t> </a:t>
            </a:r>
            <a:r>
              <a:rPr lang="en-US" sz="4495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  <a:cs typeface="Arial"/>
                <a:sym typeface="Arial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1" y="233565"/>
            <a:ext cx="11648461" cy="6390873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355" y="2932647"/>
            <a:ext cx="4612688" cy="3292728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455" y="-203969"/>
            <a:ext cx="8836763" cy="682840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5177913" y="1715269"/>
            <a:ext cx="5252100" cy="378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90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Nhận xét </a:t>
            </a:r>
          </a:p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90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hoạt động </a:t>
            </a:r>
          </a:p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990">
                <a:solidFill>
                  <a:srgbClr val="000000"/>
                </a:solidFill>
                <a:latin typeface="SVN-Anastasia" panose="020B0606040200020203" pitchFamily="34" charset="0"/>
                <a:cs typeface="Arial"/>
                <a:sym typeface="Arial"/>
              </a:rPr>
              <a:t>Tuần </a:t>
            </a: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891952" y="2590150"/>
            <a:ext cx="4851393" cy="33677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tổ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trưởng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cáo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kết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tổ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6448657" y="2590151"/>
            <a:ext cx="4851393" cy="33677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trưởng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cáo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kết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795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4795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891952" y="633270"/>
            <a:ext cx="10408099" cy="13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2958490" y="266153"/>
            <a:ext cx="6479799" cy="5219292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018" y="2875799"/>
            <a:ext cx="5052420" cy="403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63" y="274938"/>
            <a:ext cx="11573711" cy="6317639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11" y="1121339"/>
            <a:ext cx="6142343" cy="2855772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34" y="1472963"/>
            <a:ext cx="4599631" cy="50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816" y="1437030"/>
            <a:ext cx="6593943" cy="4883004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1396963" y="537966"/>
            <a:ext cx="9398075" cy="954628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6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3196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lang="en-US" sz="3196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3196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lang="en-US" sz="3196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US" sz="3196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gắng</a:t>
            </a:r>
            <a:r>
              <a:rPr lang="en-US" sz="3196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hơn</a:t>
            </a:r>
            <a:r>
              <a:rPr lang="en-US" sz="3196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196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lang="en-US" sz="3196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196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endParaRPr lang="en-US" sz="3196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3150978" y="2655612"/>
            <a:ext cx="5424061" cy="27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78" y="321014"/>
            <a:ext cx="6780924" cy="62159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2305879" y="1559540"/>
            <a:ext cx="3198208" cy="279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G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Ó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C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endParaRPr lang="en-US" sz="5860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cs typeface="Arial"/>
              <a:sym typeface="Arial"/>
            </a:endParaRPr>
          </a:p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T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U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Y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Ê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N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  <a:cs typeface="Arial"/>
                <a:sym typeface="Arial"/>
              </a:rPr>
              <a:t> </a:t>
            </a:r>
            <a:endParaRPr lang="en-US" sz="5860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  <a:cs typeface="Arial"/>
              <a:sym typeface="Arial"/>
            </a:endParaRPr>
          </a:p>
          <a:p>
            <a:pPr algn="ctr" defTabSz="684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D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  <a:cs typeface="Arial"/>
                <a:sym typeface="Arial"/>
              </a:rPr>
              <a:t>Ư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  <a:cs typeface="Arial"/>
                <a:sym typeface="Arial"/>
              </a:rPr>
              <a:t>Ơ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  <a:cs typeface="Arial"/>
                <a:sym typeface="Arial"/>
              </a:rPr>
              <a:t>N</a:t>
            </a:r>
            <a:r>
              <a:rPr lang="en-US" sz="586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  <a:cs typeface="Arial"/>
                <a:sym typeface="Arial"/>
              </a:rPr>
              <a:t>G</a:t>
            </a:r>
            <a:endParaRPr lang="en-US" sz="5860" dirty="0">
              <a:ln>
                <a:solidFill>
                  <a:srgbClr val="0070C0"/>
                </a:solidFill>
              </a:ln>
              <a:solidFill>
                <a:srgbClr val="CCFF33"/>
              </a:solidFill>
              <a:latin typeface="SVN-Poky's" panose="020B0606040200020203" pitchFamily="34" charset="0"/>
              <a:cs typeface="Arial"/>
              <a:sym typeface="Arial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72088" y="2307335"/>
            <a:ext cx="5828072" cy="41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232</Words>
  <Application>Microsoft Office PowerPoint</Application>
  <PresentationFormat>Widescreen</PresentationFormat>
  <Paragraphs>43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SVN-Anastasia</vt:lpstr>
      <vt:lpstr>SVN-Poky's</vt:lpstr>
      <vt:lpstr>Arial-Rounded</vt:lpstr>
      <vt:lpstr>字魂17号-萌趣果冻体</vt:lpstr>
      <vt:lpstr>Arial</vt:lpstr>
      <vt:lpstr>AvantGarde</vt:lpstr>
      <vt:lpstr>SVN-Kitten</vt:lpstr>
      <vt:lpstr>SVN-Ziclets</vt:lpstr>
      <vt:lpstr>Symbol</vt:lpstr>
      <vt:lpstr>Times New Roman</vt:lpstr>
      <vt:lpstr>等线</vt:lpstr>
      <vt:lpstr>等线 Light</vt:lpstr>
      <vt:lpstr>UTM Cookies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Hà Nguyễn Thị Thu</cp:lastModifiedBy>
  <cp:revision>84</cp:revision>
  <dcterms:created xsi:type="dcterms:W3CDTF">2019-06-25T16:17:34Z</dcterms:created>
  <dcterms:modified xsi:type="dcterms:W3CDTF">2022-10-23T14:00:09Z</dcterms:modified>
</cp:coreProperties>
</file>