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4" r:id="rId2"/>
    <p:sldId id="266" r:id="rId3"/>
    <p:sldId id="282" r:id="rId4"/>
    <p:sldId id="9439" r:id="rId5"/>
    <p:sldId id="288" r:id="rId6"/>
    <p:sldId id="9451" r:id="rId7"/>
    <p:sldId id="9457" r:id="rId8"/>
    <p:sldId id="9452" r:id="rId9"/>
    <p:sldId id="9458" r:id="rId10"/>
    <p:sldId id="9459" r:id="rId11"/>
    <p:sldId id="9460" r:id="rId12"/>
    <p:sldId id="9461" r:id="rId13"/>
    <p:sldId id="9462" r:id="rId14"/>
    <p:sldId id="94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844F1-1240-4152-883E-1B42CB3B86D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4D6F6-3D92-42ED-918D-DECC5CFF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69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19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08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8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52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7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4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6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3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8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2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4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7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6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3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0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19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audio" Target="../media/audio1.wav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B6F536F-D59A-4A04-B806-2EDD133B4643}"/>
              </a:ext>
            </a:extLst>
          </p:cNvPr>
          <p:cNvSpPr txBox="1"/>
          <p:nvPr/>
        </p:nvSpPr>
        <p:spPr>
          <a:xfrm>
            <a:off x="1295400" y="809625"/>
            <a:ext cx="968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 Tính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E0B22-D3B4-4DCD-8509-1D429CE8487C}"/>
              </a:ext>
            </a:extLst>
          </p:cNvPr>
          <p:cNvSpPr txBox="1"/>
          <p:nvPr/>
        </p:nvSpPr>
        <p:spPr>
          <a:xfrm>
            <a:off x="1724026" y="1762125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7                 0 : 5                 0 : 10</a:t>
            </a:r>
          </a:p>
          <a:p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9                 0 : 4                 0 : 1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017C6-7220-4D4C-B807-5E28A2038666}"/>
              </a:ext>
            </a:extLst>
          </p:cNvPr>
          <p:cNvSpPr txBox="1"/>
          <p:nvPr/>
        </p:nvSpPr>
        <p:spPr>
          <a:xfrm>
            <a:off x="2800350" y="1743075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C35A6-8D7E-4E65-A7C3-972E09F4CA3E}"/>
              </a:ext>
            </a:extLst>
          </p:cNvPr>
          <p:cNvSpPr txBox="1"/>
          <p:nvPr/>
        </p:nvSpPr>
        <p:spPr>
          <a:xfrm>
            <a:off x="2847975" y="243840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EAE67-9821-483A-82DB-EF688F84E96E}"/>
              </a:ext>
            </a:extLst>
          </p:cNvPr>
          <p:cNvSpPr txBox="1"/>
          <p:nvPr/>
        </p:nvSpPr>
        <p:spPr>
          <a:xfrm>
            <a:off x="5943600" y="17716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06E0A9-E4B8-4622-BFEC-7FF62752AD16}"/>
              </a:ext>
            </a:extLst>
          </p:cNvPr>
          <p:cNvSpPr txBox="1"/>
          <p:nvPr/>
        </p:nvSpPr>
        <p:spPr>
          <a:xfrm>
            <a:off x="5981700" y="24193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FAAD-7D63-4C00-8458-8FABAEED5AB5}"/>
              </a:ext>
            </a:extLst>
          </p:cNvPr>
          <p:cNvSpPr txBox="1"/>
          <p:nvPr/>
        </p:nvSpPr>
        <p:spPr>
          <a:xfrm>
            <a:off x="9363075" y="17716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94CF48-A05A-46AC-AA38-5B9F8109D313}"/>
              </a:ext>
            </a:extLst>
          </p:cNvPr>
          <p:cNvSpPr txBox="1"/>
          <p:nvPr/>
        </p:nvSpPr>
        <p:spPr>
          <a:xfrm>
            <a:off x="9344025" y="243840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B6F536F-D59A-4A04-B806-2EDD133B4643}"/>
              </a:ext>
            </a:extLst>
          </p:cNvPr>
          <p:cNvSpPr txBox="1"/>
          <p:nvPr/>
        </p:nvSpPr>
        <p:spPr>
          <a:xfrm>
            <a:off x="1295400" y="809625"/>
            <a:ext cx="968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 Tìm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phép tính sai và sửa lại cho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08742-865A-43DE-8764-7EB4DE05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" y="1985962"/>
            <a:ext cx="2807145" cy="2090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D9722-2BCD-4DCB-9171-BF706D28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1971675"/>
            <a:ext cx="2824163" cy="2027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CFBD0-831B-4CD9-999D-0414B3A13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537" y="1895474"/>
            <a:ext cx="2624138" cy="199266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BE2A2F-322E-48F0-B088-805CDE950B70}"/>
              </a:ext>
            </a:extLst>
          </p:cNvPr>
          <p:cNvSpPr/>
          <p:nvPr/>
        </p:nvSpPr>
        <p:spPr>
          <a:xfrm>
            <a:off x="2781300" y="3181351"/>
            <a:ext cx="590550" cy="5810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8AE444-6478-48EE-8087-E64F76BABB5C}"/>
              </a:ext>
            </a:extLst>
          </p:cNvPr>
          <p:cNvSpPr txBox="1"/>
          <p:nvPr/>
        </p:nvSpPr>
        <p:spPr>
          <a:xfrm>
            <a:off x="6838950" y="2920484"/>
            <a:ext cx="83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6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C99687-8246-48D1-A8E9-D042B789B4D0}"/>
              </a:ext>
            </a:extLst>
          </p:cNvPr>
          <p:cNvSpPr txBox="1"/>
          <p:nvPr/>
        </p:nvSpPr>
        <p:spPr>
          <a:xfrm>
            <a:off x="10296525" y="2844284"/>
            <a:ext cx="83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6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8841AF3-83CC-4424-95EE-720D3A4EDBC0}"/>
              </a:ext>
            </a:extLst>
          </p:cNvPr>
          <p:cNvSpPr/>
          <p:nvPr/>
        </p:nvSpPr>
        <p:spPr>
          <a:xfrm>
            <a:off x="4895850" y="3095626"/>
            <a:ext cx="1257300" cy="600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358481-ADDA-4C0A-A089-5C666A29E481}"/>
              </a:ext>
            </a:extLst>
          </p:cNvPr>
          <p:cNvSpPr/>
          <p:nvPr/>
        </p:nvSpPr>
        <p:spPr>
          <a:xfrm>
            <a:off x="8343900" y="3038476"/>
            <a:ext cx="1257300" cy="600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: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823B51-ADAA-4452-8BAE-BB2BE42D97F9}"/>
              </a:ext>
            </a:extLst>
          </p:cNvPr>
          <p:cNvSpPr txBox="1"/>
          <p:nvPr/>
        </p:nvSpPr>
        <p:spPr>
          <a:xfrm>
            <a:off x="3362325" y="2968109"/>
            <a:ext cx="83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129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0" grpId="0" animBg="1"/>
      <p:bldP spid="33" grpId="0"/>
      <p:bldP spid="37" grpId="0"/>
      <p:bldP spid="38" grpId="0" animBg="1"/>
      <p:bldP spid="40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1726F3-FBF9-4991-9CDD-298872E7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642937"/>
            <a:ext cx="8162925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D23D41-B3AC-47AF-AC83-E088265F4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76" y="1529833"/>
            <a:ext cx="7943850" cy="362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FD23D41-B3AC-47AF-AC83-E088265F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2133600"/>
            <a:ext cx="5076390" cy="241935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CB8453D-543D-4922-AB8B-627E6C61CE79}"/>
              </a:ext>
            </a:extLst>
          </p:cNvPr>
          <p:cNvSpPr/>
          <p:nvPr/>
        </p:nvSpPr>
        <p:spPr>
          <a:xfrm>
            <a:off x="5962649" y="1000125"/>
            <a:ext cx="5476875" cy="1781175"/>
          </a:xfrm>
          <a:prstGeom prst="wedgeRoundRectCallout">
            <a:avLst>
              <a:gd name="adj1" fmla="val -52368"/>
              <a:gd name="adj2" fmla="val 6527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 tường đang phơi 6 túm ngô, mỗi túm ngô có 8  bắp ngô. Hỏi có tất cả bao nhiêu bắp ngô?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051F7D2-3C7E-40CA-850A-FF51CEBC83BD}"/>
              </a:ext>
            </a:extLst>
          </p:cNvPr>
          <p:cNvSpPr/>
          <p:nvPr/>
        </p:nvSpPr>
        <p:spPr>
          <a:xfrm>
            <a:off x="6086474" y="3314700"/>
            <a:ext cx="5476875" cy="1781175"/>
          </a:xfrm>
          <a:prstGeom prst="wedgeRoundRectCallout">
            <a:avLst>
              <a:gd name="adj1" fmla="val -52368"/>
              <a:gd name="adj2" fmla="val 6527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 sân có 12 quả bí ngô, xếp đều vào 6 rổ. Hỏi mỗi rổ có mấy quả bí ngô?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F9C62-9D9C-422A-A50E-7E23DB20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411" y="1364081"/>
            <a:ext cx="68524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254F50-051A-435A-84D0-147AA31CD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767" y="4112466"/>
            <a:ext cx="699881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127447" y="245312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328312" y="563410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846384" y="577516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cs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3588999"/>
            <a:ext cx="3289390" cy="3191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26" y="1441395"/>
            <a:ext cx="81388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247650" y="171450"/>
            <a:ext cx="11609983" cy="6534150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9BCC8F-1B0D-4ADF-95F4-CEFBEE04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700087"/>
            <a:ext cx="2343150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0484F-28E0-40A8-8534-8A84301BC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49" y="1489630"/>
            <a:ext cx="8377943" cy="4634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24605-2F15-4A30-82FE-716A7DB7AFD7}"/>
              </a:ext>
            </a:extLst>
          </p:cNvPr>
          <p:cNvSpPr txBox="1"/>
          <p:nvPr/>
        </p:nvSpPr>
        <p:spPr>
          <a:xfrm>
            <a:off x="6219825" y="18764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E839D1-1BEB-4795-B08E-3A1799D901C7}"/>
              </a:ext>
            </a:extLst>
          </p:cNvPr>
          <p:cNvSpPr txBox="1"/>
          <p:nvPr/>
        </p:nvSpPr>
        <p:spPr>
          <a:xfrm>
            <a:off x="6219825" y="23050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413AB-B5D2-4183-A1AC-138539A88C7A}"/>
              </a:ext>
            </a:extLst>
          </p:cNvPr>
          <p:cNvSpPr txBox="1"/>
          <p:nvPr/>
        </p:nvSpPr>
        <p:spPr>
          <a:xfrm>
            <a:off x="6238875" y="27241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D425B6-5E13-43F9-9C6D-0840A9B28ACD}"/>
              </a:ext>
            </a:extLst>
          </p:cNvPr>
          <p:cNvSpPr txBox="1"/>
          <p:nvPr/>
        </p:nvSpPr>
        <p:spPr>
          <a:xfrm>
            <a:off x="7210425" y="19526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9BFC57-2E8C-4757-AEC0-7098111498FB}"/>
              </a:ext>
            </a:extLst>
          </p:cNvPr>
          <p:cNvSpPr txBox="1"/>
          <p:nvPr/>
        </p:nvSpPr>
        <p:spPr>
          <a:xfrm>
            <a:off x="7200900" y="23812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ED7A4F-5778-46EE-9FEB-A822B36930CE}"/>
              </a:ext>
            </a:extLst>
          </p:cNvPr>
          <p:cNvSpPr txBox="1"/>
          <p:nvPr/>
        </p:nvSpPr>
        <p:spPr>
          <a:xfrm>
            <a:off x="7200900" y="2800350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5000CF-BF42-47D0-959A-3366DECAF282}"/>
              </a:ext>
            </a:extLst>
          </p:cNvPr>
          <p:cNvSpPr txBox="1"/>
          <p:nvPr/>
        </p:nvSpPr>
        <p:spPr>
          <a:xfrm>
            <a:off x="8963025" y="19907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A009F3-19E8-4A20-A57B-98D7CFA66AB6}"/>
              </a:ext>
            </a:extLst>
          </p:cNvPr>
          <p:cNvSpPr txBox="1"/>
          <p:nvPr/>
        </p:nvSpPr>
        <p:spPr>
          <a:xfrm>
            <a:off x="8963025" y="240982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68E263-17C4-4D81-BA21-F4BAFF63752E}"/>
              </a:ext>
            </a:extLst>
          </p:cNvPr>
          <p:cNvSpPr txBox="1"/>
          <p:nvPr/>
        </p:nvSpPr>
        <p:spPr>
          <a:xfrm>
            <a:off x="8963025" y="2847975"/>
            <a:ext cx="40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891411-AA3E-4C64-9B84-E48F391CE94F}"/>
              </a:ext>
            </a:extLst>
          </p:cNvPr>
          <p:cNvSpPr/>
          <p:nvPr/>
        </p:nvSpPr>
        <p:spPr>
          <a:xfrm>
            <a:off x="6581775" y="1914525"/>
            <a:ext cx="704850" cy="504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816990F-2427-4EEE-BB6A-D9512F3E0AD9}"/>
              </a:ext>
            </a:extLst>
          </p:cNvPr>
          <p:cNvSpPr/>
          <p:nvPr/>
        </p:nvSpPr>
        <p:spPr>
          <a:xfrm>
            <a:off x="7439025" y="2409825"/>
            <a:ext cx="7048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C220036-F163-4554-B001-1DD1A55A67C8}"/>
              </a:ext>
            </a:extLst>
          </p:cNvPr>
          <p:cNvSpPr/>
          <p:nvPr/>
        </p:nvSpPr>
        <p:spPr>
          <a:xfrm>
            <a:off x="7467600" y="2828925"/>
            <a:ext cx="7048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D77192C-59DB-488D-8341-CBF2458E79A7}"/>
              </a:ext>
            </a:extLst>
          </p:cNvPr>
          <p:cNvSpPr/>
          <p:nvPr/>
        </p:nvSpPr>
        <p:spPr>
          <a:xfrm>
            <a:off x="8305800" y="2886075"/>
            <a:ext cx="70485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8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536E9-23E1-4621-B74D-BC5F9C2D4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862" y="742950"/>
            <a:ext cx="733425" cy="70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4C560-3FD7-4E1D-BDCC-F25FCF7BFC55}"/>
              </a:ext>
            </a:extLst>
          </p:cNvPr>
          <p:cNvSpPr txBox="1"/>
          <p:nvPr/>
        </p:nvSpPr>
        <p:spPr>
          <a:xfrm>
            <a:off x="1905000" y="742950"/>
            <a:ext cx="32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Tính nhẩm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91D99-8A60-437E-9E46-8CFEB38371A0}"/>
              </a:ext>
            </a:extLst>
          </p:cNvPr>
          <p:cNvSpPr txBox="1"/>
          <p:nvPr/>
        </p:nvSpPr>
        <p:spPr>
          <a:xfrm>
            <a:off x="1257300" y="1609725"/>
            <a:ext cx="976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: 1              7 : 1              5 : 1              1 : 1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27760-C354-4769-9747-2E3D2202FF4F}"/>
              </a:ext>
            </a:extLst>
          </p:cNvPr>
          <p:cNvSpPr txBox="1"/>
          <p:nvPr/>
        </p:nvSpPr>
        <p:spPr>
          <a:xfrm>
            <a:off x="2428875" y="15811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23A9CB-EDFA-49DE-B578-2B68F68D9BEB}"/>
              </a:ext>
            </a:extLst>
          </p:cNvPr>
          <p:cNvSpPr txBox="1"/>
          <p:nvPr/>
        </p:nvSpPr>
        <p:spPr>
          <a:xfrm>
            <a:off x="5086350" y="158115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B67F2-7214-4A52-82D7-C3D4A0614EBF}"/>
              </a:ext>
            </a:extLst>
          </p:cNvPr>
          <p:cNvSpPr txBox="1"/>
          <p:nvPr/>
        </p:nvSpPr>
        <p:spPr>
          <a:xfrm>
            <a:off x="7848600" y="1600200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C31A5D-ACD4-4711-8137-DCA128147DB4}"/>
              </a:ext>
            </a:extLst>
          </p:cNvPr>
          <p:cNvSpPr txBox="1"/>
          <p:nvPr/>
        </p:nvSpPr>
        <p:spPr>
          <a:xfrm>
            <a:off x="10591800" y="1571625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61A8A58C-2189-4AA0-8377-D132B2B49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96" y="4016935"/>
            <a:ext cx="2865317" cy="28410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DEF1A3A-5011-451F-9576-645AFB839C87}"/>
              </a:ext>
            </a:extLst>
          </p:cNvPr>
          <p:cNvGrpSpPr/>
          <p:nvPr/>
        </p:nvGrpSpPr>
        <p:grpSpPr>
          <a:xfrm>
            <a:off x="2238377" y="2501516"/>
            <a:ext cx="10149308" cy="4213610"/>
            <a:chOff x="4079852" y="2023771"/>
            <a:chExt cx="5824614" cy="32543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83CE53-A551-4B5B-B239-02302954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97008">
              <a:off x="5364975" y="738648"/>
              <a:ext cx="3254368" cy="5824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5138E1-8632-4330-A7D5-4F010C66AF5D}"/>
                </a:ext>
              </a:extLst>
            </p:cNvPr>
            <p:cNvSpPr/>
            <p:nvPr/>
          </p:nvSpPr>
          <p:spPr>
            <a:xfrm>
              <a:off x="5508357" y="2849820"/>
              <a:ext cx="2299530" cy="1782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 xét: Số nào chia cho 1 cũng cho kết quả bằng chính số đó.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536E9-23E1-4621-B74D-BC5F9C2D4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862" y="742950"/>
            <a:ext cx="733425" cy="70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4C560-3FD7-4E1D-BDCC-F25FCF7BFC55}"/>
              </a:ext>
            </a:extLst>
          </p:cNvPr>
          <p:cNvSpPr txBox="1"/>
          <p:nvPr/>
        </p:nvSpPr>
        <p:spPr>
          <a:xfrm>
            <a:off x="1905000" y="742950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Lấy ví dụ tương tự câu a rồi chia sẻ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A2D44-1AFB-43ED-BFBA-68AE5AFC2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062" y="1671637"/>
            <a:ext cx="89058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BF6FBB-6CF7-4EAE-853D-CFBF9E80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4" y="747712"/>
            <a:ext cx="771525" cy="81010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6F536F-D59A-4A04-B806-2EDD133B4643}"/>
              </a:ext>
            </a:extLst>
          </p:cNvPr>
          <p:cNvSpPr txBox="1"/>
          <p:nvPr/>
        </p:nvSpPr>
        <p:spPr>
          <a:xfrm>
            <a:off x="1895475" y="809625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 nội dung sau và thảo luận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0972D-7AC5-469B-8295-0CC36F7B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037" y="1804987"/>
            <a:ext cx="9002898" cy="32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61A8A58C-2189-4AA0-8377-D132B2B49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569132"/>
            <a:ext cx="3729763" cy="3698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DEF1A3A-5011-451F-9576-645AFB839C87}"/>
              </a:ext>
            </a:extLst>
          </p:cNvPr>
          <p:cNvGrpSpPr/>
          <p:nvPr/>
        </p:nvGrpSpPr>
        <p:grpSpPr>
          <a:xfrm rot="285571">
            <a:off x="-25734" y="322067"/>
            <a:ext cx="10795283" cy="4213610"/>
            <a:chOff x="4079852" y="2023771"/>
            <a:chExt cx="5824614" cy="32543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83CE53-A551-4B5B-B239-02302954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97008">
              <a:off x="5364975" y="738648"/>
              <a:ext cx="3254368" cy="582461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5138E1-8632-4330-A7D5-4F010C66AF5D}"/>
                </a:ext>
              </a:extLst>
            </p:cNvPr>
            <p:cNvSpPr/>
            <p:nvPr/>
          </p:nvSpPr>
          <p:spPr>
            <a:xfrm rot="21314429">
              <a:off x="5495956" y="2850558"/>
              <a:ext cx="2299530" cy="1354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 xét: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Trong một phép chia, số chia luôn phải khác 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245</Words>
  <Application>Microsoft Office PowerPoint</Application>
  <PresentationFormat>Widescreen</PresentationFormat>
  <Paragraphs>60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Times New Roman</vt:lpstr>
      <vt:lpstr>UVF Kewl Script</vt:lpstr>
      <vt:lpstr>字魂70号-灵悦黑体</vt:lpstr>
      <vt:lpstr>站酷快乐体2016修订版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40</cp:revision>
  <dcterms:created xsi:type="dcterms:W3CDTF">2022-10-14T08:47:29Z</dcterms:created>
  <dcterms:modified xsi:type="dcterms:W3CDTF">2022-10-23T14:08:17Z</dcterms:modified>
</cp:coreProperties>
</file>