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15" r:id="rId3"/>
    <p:sldMasterId id="2147483739" r:id="rId4"/>
  </p:sldMasterIdLst>
  <p:notesMasterIdLst>
    <p:notesMasterId r:id="rId17"/>
  </p:notesMasterIdLst>
  <p:sldIdLst>
    <p:sldId id="314" r:id="rId5"/>
    <p:sldId id="260" r:id="rId6"/>
    <p:sldId id="258" r:id="rId7"/>
    <p:sldId id="324" r:id="rId8"/>
    <p:sldId id="346" r:id="rId9"/>
    <p:sldId id="366" r:id="rId10"/>
    <p:sldId id="367" r:id="rId11"/>
    <p:sldId id="368" r:id="rId12"/>
    <p:sldId id="369" r:id="rId13"/>
    <p:sldId id="371" r:id="rId14"/>
    <p:sldId id="262" r:id="rId15"/>
    <p:sldId id="263" r:id="rId16"/>
  </p:sldIdLst>
  <p:sldSz cx="9144000" cy="5143500" type="screen16x9"/>
  <p:notesSz cx="9144000" cy="6858000"/>
  <p:defaultText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00"/>
    <a:srgbClr val="CC0066"/>
    <a:srgbClr val="00CC00"/>
    <a:srgbClr val="0000FF"/>
    <a:srgbClr val="FFDCD1"/>
    <a:srgbClr val="FF6600"/>
    <a:srgbClr val="CCFF99"/>
    <a:srgbClr val="FF9900"/>
    <a:srgbClr val="FF8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47" autoAdjust="0"/>
  </p:normalViewPr>
  <p:slideViewPr>
    <p:cSldViewPr>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18341AE-3F2E-4E5F-B65F-5EC7D4EB39FF}" type="datetimeFigureOut">
              <a:rPr lang="en-US" smtClean="0"/>
              <a:t>10/30/2022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F6F0888-38D5-48F9-AB57-F085C2594403}" type="slidenum">
              <a:rPr lang="en-US" smtClean="0"/>
              <a:t>‹#›</a:t>
            </a:fld>
            <a:endParaRPr lang="en-US"/>
          </a:p>
        </p:txBody>
      </p:sp>
    </p:spTree>
    <p:extLst>
      <p:ext uri="{BB962C8B-B14F-4D97-AF65-F5344CB8AC3E}">
        <p14:creationId xmlns:p14="http://schemas.microsoft.com/office/powerpoint/2010/main" val="242757941"/>
      </p:ext>
    </p:extLst>
  </p:cSld>
  <p:clrMap bg1="lt1" tx1="dk1" bg2="lt2" tx2="dk2" accent1="accent1" accent2="accent2" accent3="accent3" accent4="accent4" accent5="accent5" accent6="accent6" hlink="hlink" folHlink="folHlink"/>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dirty="0"/>
          </a:p>
        </p:txBody>
      </p:sp>
      <p:sp>
        <p:nvSpPr>
          <p:cNvPr id="624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B77331A4-9685-4234-ADF3-904A36B3F12B}" type="slidenum">
              <a:rPr lang="vi-VN" altLang="vi-VN">
                <a:solidFill>
                  <a:prstClr val="black"/>
                </a:solidFill>
              </a:rPr>
              <a:pPr/>
              <a:t>2</a:t>
            </a:fld>
            <a:endParaRPr lang="vi-VN" altLang="vi-VN">
              <a:solidFill>
                <a:prstClr val="black"/>
              </a:solidFill>
            </a:endParaRPr>
          </a:p>
        </p:txBody>
      </p:sp>
    </p:spTree>
    <p:extLst>
      <p:ext uri="{BB962C8B-B14F-4D97-AF65-F5344CB8AC3E}">
        <p14:creationId xmlns:p14="http://schemas.microsoft.com/office/powerpoint/2010/main" val="421313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dirty="0"/>
          </a:p>
        </p:txBody>
      </p:sp>
      <p:sp>
        <p:nvSpPr>
          <p:cNvPr id="604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D57E424A-CB33-47D6-85BD-8D04D88B7AD5}" type="slidenum">
              <a:rPr lang="vi-VN" altLang="vi-VN">
                <a:solidFill>
                  <a:prstClr val="black"/>
                </a:solidFill>
              </a:rPr>
              <a:pPr/>
              <a:t>3</a:t>
            </a:fld>
            <a:endParaRPr lang="vi-VN" altLang="vi-VN">
              <a:solidFill>
                <a:prstClr val="black"/>
              </a:solidFill>
            </a:endParaRPr>
          </a:p>
        </p:txBody>
      </p:sp>
    </p:spTree>
    <p:extLst>
      <p:ext uri="{BB962C8B-B14F-4D97-AF65-F5344CB8AC3E}">
        <p14:creationId xmlns:p14="http://schemas.microsoft.com/office/powerpoint/2010/main" val="382047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9113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11</a:t>
            </a:fld>
            <a:endParaRPr lang="en-US"/>
          </a:p>
        </p:txBody>
      </p:sp>
    </p:spTree>
    <p:extLst>
      <p:ext uri="{BB962C8B-B14F-4D97-AF65-F5344CB8AC3E}">
        <p14:creationId xmlns:p14="http://schemas.microsoft.com/office/powerpoint/2010/main" val="3946739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12</a:t>
            </a:fld>
            <a:endParaRPr lang="en-US"/>
          </a:p>
        </p:txBody>
      </p:sp>
    </p:spTree>
    <p:extLst>
      <p:ext uri="{BB962C8B-B14F-4D97-AF65-F5344CB8AC3E}">
        <p14:creationId xmlns:p14="http://schemas.microsoft.com/office/powerpoint/2010/main" val="221824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AC0D899-AD96-468C-ACB2-A5FD7EBD320D}" type="datetimeFigureOut">
              <a:rPr lang="en-US">
                <a:solidFill>
                  <a:prstClr val="black">
                    <a:tint val="75000"/>
                  </a:prstClr>
                </a:solidFill>
              </a:rPr>
              <a:pPr>
                <a:def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7CF7A64-0A74-4001-973D-470F82400C76}" type="slidenum">
              <a:rPr lang="en-US" altLang="en-US"/>
              <a:pPr>
                <a:defRPr/>
              </a:pPr>
              <a:t>‹#›</a:t>
            </a:fld>
            <a:endParaRPr lang="en-US" altLang="en-US"/>
          </a:p>
        </p:txBody>
      </p:sp>
    </p:spTree>
    <p:extLst>
      <p:ext uri="{BB962C8B-B14F-4D97-AF65-F5344CB8AC3E}">
        <p14:creationId xmlns:p14="http://schemas.microsoft.com/office/powerpoint/2010/main" val="1229753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3BB5F86-EA17-4A02-AA90-B07D06B0BBBA}" type="datetimeFigureOut">
              <a:rPr lang="en-US">
                <a:solidFill>
                  <a:prstClr val="black">
                    <a:tint val="75000"/>
                  </a:prstClr>
                </a:solidFill>
              </a:rPr>
              <a:pPr>
                <a:def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17132A7-1CE3-4D46-B12A-401E7C5AB694}" type="slidenum">
              <a:rPr lang="en-US" altLang="en-US"/>
              <a:pPr>
                <a:defRPr/>
              </a:pPr>
              <a:t>‹#›</a:t>
            </a:fld>
            <a:endParaRPr lang="en-US" altLang="en-US"/>
          </a:p>
        </p:txBody>
      </p:sp>
    </p:spTree>
    <p:extLst>
      <p:ext uri="{BB962C8B-B14F-4D97-AF65-F5344CB8AC3E}">
        <p14:creationId xmlns:p14="http://schemas.microsoft.com/office/powerpoint/2010/main" val="1008873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7"/>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5EA331B-7781-4022-BC49-09646FA885DC}" type="datetimeFigureOut">
              <a:rPr lang="en-US">
                <a:solidFill>
                  <a:prstClr val="black">
                    <a:tint val="75000"/>
                  </a:prstClr>
                </a:solidFill>
              </a:rPr>
              <a:pPr>
                <a:def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03EDE14-1150-4C8D-9A04-F238092A3ED6}" type="slidenum">
              <a:rPr lang="en-US" altLang="en-US"/>
              <a:pPr>
                <a:defRPr/>
              </a:pPr>
              <a:t>‹#›</a:t>
            </a:fld>
            <a:endParaRPr lang="en-US" altLang="en-US"/>
          </a:p>
        </p:txBody>
      </p:sp>
    </p:spTree>
    <p:extLst>
      <p:ext uri="{BB962C8B-B14F-4D97-AF65-F5344CB8AC3E}">
        <p14:creationId xmlns:p14="http://schemas.microsoft.com/office/powerpoint/2010/main" val="3498367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248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000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144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3" tIns="34289" rIns="68553"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3" tIns="34289" rIns="68553" bIns="34289">
            <a:normAutofit/>
          </a:bodyPr>
          <a:lstStyle>
            <a:lvl1pPr marL="0" indent="0" algn="ctr">
              <a:buNone/>
              <a:defRPr sz="1400"/>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3" tIns="34289" rIns="68553" bIns="34289"/>
          <a:lstStyle/>
          <a:p>
            <a:pPr defTabSz="685494"/>
            <a:fld id="{D997B5FA-0921-464F-AAE1-844C04324D75}" type="datetimeFigureOut">
              <a:rPr lang="zh-CN" altLang="en-US" sz="1400" smtClean="0">
                <a:solidFill>
                  <a:srgbClr val="000000"/>
                </a:solidFill>
              </a:rPr>
              <a:pPr defTabSz="685494"/>
              <a:t>2022/10/30</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3" tIns="34289" rIns="68553" bIns="34289"/>
          <a:lstStyle/>
          <a:p>
            <a:pPr defTabSz="685494"/>
            <a:fld id="{565CE74E-AB26-4998-AD42-012C4C1AD076}"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2973040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3" tIns="34289" rIns="68553"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3" tIns="34289" rIns="68553"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2022/10/30</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212457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3" tIns="34289" rIns="68553" bIns="34289"/>
          <a:lstStyle/>
          <a:p>
            <a:pPr defTabSz="685494"/>
            <a:fld id="{20DD7636-5BE1-44BC-BB5F-15739D9E18E1}" type="datetimeFigureOut">
              <a:rPr lang="zh-CN" altLang="en-US" sz="1400" smtClean="0">
                <a:solidFill>
                  <a:srgbClr val="000000"/>
                </a:solidFill>
              </a:rPr>
              <a:pPr defTabSz="685494"/>
              <a:t>2022/10/30</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3" tIns="34289" rIns="68553" bIns="34289"/>
          <a:lstStyle/>
          <a:p>
            <a:pPr defTabSz="685494"/>
            <a:fld id="{E87C0E1D-24C4-406F-9615-DBDA8D2D1F93}" type="slidenum">
              <a:rPr lang="zh-CN" altLang="en-US" sz="1400" smtClean="0">
                <a:solidFill>
                  <a:srgbClr val="000000"/>
                </a:solidFill>
              </a:rPr>
              <a:pPr defTabSz="685494"/>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3" tIns="34289" rIns="68553"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2006825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3" tIns="34289" rIns="68553"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2022/10/30</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2920458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3" tIns="34289" rIns="68553"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3" tIns="34289" rIns="68553" bIns="34289" anchor="b"/>
          <a:lstStyle>
            <a:lvl1pPr marL="0" indent="0">
              <a:buNone/>
              <a:defRPr sz="1800" b="1"/>
            </a:lvl1pPr>
            <a:lvl2pPr marL="342740" indent="0">
              <a:buNone/>
              <a:defRPr sz="1500" b="1"/>
            </a:lvl2pPr>
            <a:lvl3pPr marL="685494" indent="0">
              <a:buNone/>
              <a:defRPr sz="1400" b="1"/>
            </a:lvl3pPr>
            <a:lvl4pPr marL="1028241" indent="0">
              <a:buNone/>
              <a:defRPr sz="1200" b="1"/>
            </a:lvl4pPr>
            <a:lvl5pPr marL="1370988" indent="0">
              <a:buNone/>
              <a:defRPr sz="1200" b="1"/>
            </a:lvl5pPr>
            <a:lvl6pPr marL="1713743" indent="0">
              <a:buNone/>
              <a:defRPr sz="1200" b="1"/>
            </a:lvl6pPr>
            <a:lvl7pPr marL="2056481" indent="0">
              <a:buNone/>
              <a:defRPr sz="1200" b="1"/>
            </a:lvl7pPr>
            <a:lvl8pPr marL="2399220" indent="0">
              <a:buNone/>
              <a:defRPr sz="1200" b="1"/>
            </a:lvl8pPr>
            <a:lvl9pPr marL="274196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5"/>
            <a:ext cx="3868340" cy="2680541"/>
          </a:xfrm>
        </p:spPr>
        <p:txBody>
          <a:bodyPr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3" tIns="34289" rIns="68553" bIns="34289" anchor="b"/>
          <a:lstStyle>
            <a:lvl1pPr marL="0" indent="0">
              <a:buNone/>
              <a:defRPr sz="1800" b="1"/>
            </a:lvl1pPr>
            <a:lvl2pPr marL="342740" indent="0">
              <a:buNone/>
              <a:defRPr sz="1500" b="1"/>
            </a:lvl2pPr>
            <a:lvl3pPr marL="685494" indent="0">
              <a:buNone/>
              <a:defRPr sz="1400" b="1"/>
            </a:lvl3pPr>
            <a:lvl4pPr marL="1028241" indent="0">
              <a:buNone/>
              <a:defRPr sz="1200" b="1"/>
            </a:lvl4pPr>
            <a:lvl5pPr marL="1370988" indent="0">
              <a:buNone/>
              <a:defRPr sz="1200" b="1"/>
            </a:lvl5pPr>
            <a:lvl6pPr marL="1713743" indent="0">
              <a:buNone/>
              <a:defRPr sz="1200" b="1"/>
            </a:lvl6pPr>
            <a:lvl7pPr marL="2056481" indent="0">
              <a:buNone/>
              <a:defRPr sz="1200" b="1"/>
            </a:lvl7pPr>
            <a:lvl8pPr marL="2399220" indent="0">
              <a:buNone/>
              <a:defRPr sz="1200" b="1"/>
            </a:lvl8pPr>
            <a:lvl9pPr marL="274196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5"/>
            <a:ext cx="3887391" cy="2680541"/>
          </a:xfrm>
        </p:spPr>
        <p:txBody>
          <a:bodyPr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2022/10/30</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261811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D4E2D92-9D09-4508-957F-A0E22DB645C7}" type="datetimeFigureOut">
              <a:rPr lang="en-US">
                <a:solidFill>
                  <a:prstClr val="black">
                    <a:tint val="75000"/>
                  </a:prstClr>
                </a:solidFill>
              </a:rPr>
              <a:pPr>
                <a:def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A4579D4C-4A14-425A-BCC5-36F887F220B3}" type="slidenum">
              <a:rPr lang="en-US" altLang="en-US"/>
              <a:pPr>
                <a:defRPr/>
              </a:pPr>
              <a:t>‹#›</a:t>
            </a:fld>
            <a:endParaRPr lang="en-US" altLang="en-US"/>
          </a:p>
        </p:txBody>
      </p:sp>
    </p:spTree>
    <p:extLst>
      <p:ext uri="{BB962C8B-B14F-4D97-AF65-F5344CB8AC3E}">
        <p14:creationId xmlns:p14="http://schemas.microsoft.com/office/powerpoint/2010/main" val="2462358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3" tIns="34289" rIns="68553"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3" tIns="34289" rIns="68553" bIns="34289"/>
          <a:lstStyle/>
          <a:p>
            <a:pPr defTabSz="685494"/>
            <a:fld id="{20DD7636-5BE1-44BC-BB5F-15739D9E18E1}" type="datetimeFigureOut">
              <a:rPr lang="zh-CN" altLang="en-US" sz="1400" smtClean="0">
                <a:solidFill>
                  <a:srgbClr val="000000"/>
                </a:solidFill>
              </a:rPr>
              <a:pPr defTabSz="685494"/>
              <a:t>2022/10/30</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3" tIns="34289" rIns="68553" bIns="34289"/>
          <a:lstStyle/>
          <a:p>
            <a:pPr defTabSz="685494"/>
            <a:fld id="{E87C0E1D-24C4-406F-9615-DBDA8D2D1F93}" type="slidenum">
              <a:rPr lang="zh-CN" altLang="en-US" sz="1400" smtClean="0">
                <a:solidFill>
                  <a:srgbClr val="000000"/>
                </a:solidFill>
              </a:rPr>
              <a:pPr defTabSz="685494"/>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9"/>
            <a:ext cx="4286250" cy="889453"/>
          </a:xfrm>
        </p:spPr>
        <p:txBody>
          <a:bodyPr lIns="68553" tIns="34289" rIns="68553"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603248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2022/10/30</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3521915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3"/>
            <a:ext cx="3511241" cy="1071121"/>
          </a:xfrm>
        </p:spPr>
        <p:txBody>
          <a:bodyPr lIns="68553" tIns="34289" rIns="68553"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3" tIns="34289" rIns="68553" bIns="34289"/>
          <a:lstStyle>
            <a:lvl1pPr marL="0" indent="0">
              <a:buNone/>
              <a:defRPr sz="2400"/>
            </a:lvl1pPr>
            <a:lvl2pPr marL="342740" indent="0">
              <a:buNone/>
              <a:defRPr sz="2100"/>
            </a:lvl2pPr>
            <a:lvl3pPr marL="685494" indent="0">
              <a:buNone/>
              <a:defRPr sz="1800"/>
            </a:lvl3pPr>
            <a:lvl4pPr marL="1028241" indent="0">
              <a:buNone/>
              <a:defRPr sz="1500"/>
            </a:lvl4pPr>
            <a:lvl5pPr marL="1370988" indent="0">
              <a:buNone/>
              <a:defRPr sz="1500"/>
            </a:lvl5pPr>
            <a:lvl6pPr marL="1713743" indent="0">
              <a:buNone/>
              <a:defRPr sz="1500"/>
            </a:lvl6pPr>
            <a:lvl7pPr marL="2056481" indent="0">
              <a:buNone/>
              <a:defRPr sz="1500"/>
            </a:lvl7pPr>
            <a:lvl8pPr marL="2399220" indent="0">
              <a:buNone/>
              <a:defRPr sz="1500"/>
            </a:lvl8pPr>
            <a:lvl9pPr marL="2741960"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3" tIns="34289" rIns="68553" bIns="34289">
            <a:normAutofit/>
          </a:bodyPr>
          <a:lstStyle>
            <a:lvl1pPr marL="0" indent="0">
              <a:buNone/>
              <a:defRPr sz="1400"/>
            </a:lvl1pPr>
            <a:lvl2pPr marL="342740" indent="0">
              <a:buNone/>
              <a:defRPr sz="1100"/>
            </a:lvl2pPr>
            <a:lvl3pPr marL="685494" indent="0">
              <a:buNone/>
              <a:defRPr sz="900"/>
            </a:lvl3pPr>
            <a:lvl4pPr marL="1028241" indent="0">
              <a:buNone/>
              <a:defRPr sz="800"/>
            </a:lvl4pPr>
            <a:lvl5pPr marL="1370988" indent="0">
              <a:buNone/>
              <a:defRPr sz="800"/>
            </a:lvl5pPr>
            <a:lvl6pPr marL="1713743" indent="0">
              <a:buNone/>
              <a:defRPr sz="800"/>
            </a:lvl6pPr>
            <a:lvl7pPr marL="2056481" indent="0">
              <a:buNone/>
              <a:defRPr sz="800"/>
            </a:lvl7pPr>
            <a:lvl8pPr marL="2399220" indent="0">
              <a:buNone/>
              <a:defRPr sz="800"/>
            </a:lvl8pPr>
            <a:lvl9pPr marL="2741960"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3" tIns="34289" rIns="68553" bIns="34289"/>
          <a:lstStyle/>
          <a:p>
            <a:pPr defTabSz="685494"/>
            <a:fld id="{9EFD9D74-47D9-4702-A33C-335B63B48DBF}" type="datetimeFigureOut">
              <a:rPr lang="zh-CN" altLang="en-US" sz="1400" smtClean="0">
                <a:solidFill>
                  <a:srgbClr val="000000"/>
                </a:solidFill>
              </a:rPr>
              <a:pPr defTabSz="685494"/>
              <a:t>2022/10/30</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3" tIns="34289" rIns="68553" bIns="34289"/>
          <a:lstStyle/>
          <a:p>
            <a:pPr defTabSz="685494"/>
            <a:fld id="{FABC47A4-756D-490B-A52F-7D9E2C9FC05F}"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3516873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2"/>
            <a:ext cx="681676" cy="4358879"/>
          </a:xfrm>
        </p:spPr>
        <p:txBody>
          <a:bodyPr vert="eaVert" lIns="68553" tIns="34289" rIns="68553"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2"/>
            <a:ext cx="7084832" cy="4358879"/>
          </a:xfrm>
        </p:spPr>
        <p:txBody>
          <a:bodyPr vert="eaVert"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2022/10/30</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1025643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2022/10/30</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419044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898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494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710" y="2180035"/>
            <a:ext cx="7772400" cy="1125140"/>
          </a:xfrm>
        </p:spPr>
        <p:txBody>
          <a:bodyPr anchor="b"/>
          <a:lstStyle>
            <a:lvl1pPr marL="0" indent="0">
              <a:buNone/>
              <a:defRPr sz="1500">
                <a:solidFill>
                  <a:schemeClr val="tx1">
                    <a:tint val="75000"/>
                  </a:schemeClr>
                </a:solidFill>
              </a:defRPr>
            </a:lvl1pPr>
            <a:lvl2pPr marL="342900" indent="0">
              <a:buNone/>
              <a:defRPr sz="1375">
                <a:solidFill>
                  <a:schemeClr val="tx1">
                    <a:tint val="75000"/>
                  </a:schemeClr>
                </a:solidFill>
              </a:defRPr>
            </a:lvl2pPr>
            <a:lvl3pPr marL="685800" indent="0">
              <a:buNone/>
              <a:defRPr sz="1188">
                <a:solidFill>
                  <a:schemeClr val="tx1">
                    <a:tint val="75000"/>
                  </a:schemeClr>
                </a:solidFill>
              </a:defRPr>
            </a:lvl3pPr>
            <a:lvl4pPr marL="1028700" indent="0">
              <a:buNone/>
              <a:defRPr sz="1063">
                <a:solidFill>
                  <a:schemeClr val="tx1">
                    <a:tint val="75000"/>
                  </a:schemeClr>
                </a:solidFill>
              </a:defRPr>
            </a:lvl4pPr>
            <a:lvl5pPr marL="1371600" indent="0">
              <a:buNone/>
              <a:defRPr sz="1063">
                <a:solidFill>
                  <a:schemeClr val="tx1">
                    <a:tint val="75000"/>
                  </a:schemeClr>
                </a:solidFill>
              </a:defRPr>
            </a:lvl5pPr>
            <a:lvl6pPr marL="1714500" indent="0">
              <a:buNone/>
              <a:defRPr sz="1063">
                <a:solidFill>
                  <a:schemeClr val="tx1">
                    <a:tint val="75000"/>
                  </a:schemeClr>
                </a:solidFill>
              </a:defRPr>
            </a:lvl6pPr>
            <a:lvl7pPr marL="2057400" indent="0">
              <a:buNone/>
              <a:defRPr sz="1063">
                <a:solidFill>
                  <a:schemeClr val="tx1">
                    <a:tint val="75000"/>
                  </a:schemeClr>
                </a:solidFill>
              </a:defRPr>
            </a:lvl7pPr>
            <a:lvl8pPr marL="2400300" indent="0">
              <a:buNone/>
              <a:defRPr sz="1063">
                <a:solidFill>
                  <a:schemeClr val="tx1">
                    <a:tint val="75000"/>
                  </a:schemeClr>
                </a:solidFill>
              </a:defRPr>
            </a:lvl8pPr>
            <a:lvl9pPr marL="2743200" indent="0">
              <a:buNone/>
              <a:defRPr sz="106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800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57650" cy="3394473"/>
          </a:xfrm>
        </p:spPr>
        <p:txBody>
          <a:bodyPr/>
          <a:lstStyle>
            <a:lvl1pPr>
              <a:defRPr sz="2125"/>
            </a:lvl1pPr>
            <a:lvl2pPr>
              <a:defRPr sz="1813"/>
            </a:lvl2pPr>
            <a:lvl3pPr>
              <a:defRPr sz="1500"/>
            </a:lvl3pPr>
            <a:lvl4pPr>
              <a:defRPr sz="1375"/>
            </a:lvl4pPr>
            <a:lvl5pPr>
              <a:defRPr sz="1375"/>
            </a:lvl5pPr>
            <a:lvl6pPr>
              <a:defRPr sz="1375"/>
            </a:lvl6pPr>
            <a:lvl7pPr>
              <a:defRPr sz="1375"/>
            </a:lvl7pPr>
            <a:lvl8pPr>
              <a:defRPr sz="1375"/>
            </a:lvl8pPr>
            <a:lvl9pPr>
              <a:defRPr sz="13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200150"/>
            <a:ext cx="4057650" cy="3394473"/>
          </a:xfrm>
        </p:spPr>
        <p:txBody>
          <a:bodyPr/>
          <a:lstStyle>
            <a:lvl1pPr>
              <a:defRPr sz="2125"/>
            </a:lvl1pPr>
            <a:lvl2pPr>
              <a:defRPr sz="1813"/>
            </a:lvl2pPr>
            <a:lvl3pPr>
              <a:defRPr sz="1500"/>
            </a:lvl3pPr>
            <a:lvl4pPr>
              <a:defRPr sz="1375"/>
            </a:lvl4pPr>
            <a:lvl5pPr>
              <a:defRPr sz="1375"/>
            </a:lvl5pPr>
            <a:lvl6pPr>
              <a:defRPr sz="1375"/>
            </a:lvl6pPr>
            <a:lvl7pPr>
              <a:defRPr sz="1375"/>
            </a:lvl7pPr>
            <a:lvl8pPr>
              <a:defRPr sz="1375"/>
            </a:lvl8pPr>
            <a:lvl9pPr>
              <a:defRPr sz="13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333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39791" cy="479821"/>
          </a:xfrm>
        </p:spPr>
        <p:txBody>
          <a:bodyPr anchor="b"/>
          <a:lstStyle>
            <a:lvl1pPr marL="0" indent="0">
              <a:buNone/>
              <a:defRPr sz="1813" b="1"/>
            </a:lvl1pPr>
            <a:lvl2pPr marL="342900" indent="0">
              <a:buNone/>
              <a:defRPr sz="1500" b="1"/>
            </a:lvl2pPr>
            <a:lvl3pPr marL="685800" indent="0">
              <a:buNone/>
              <a:defRPr sz="1375" b="1"/>
            </a:lvl3pPr>
            <a:lvl4pPr marL="1028700" indent="0">
              <a:buNone/>
              <a:defRPr sz="1188" b="1"/>
            </a:lvl4pPr>
            <a:lvl5pPr marL="1371600" indent="0">
              <a:buNone/>
              <a:defRPr sz="1188" b="1"/>
            </a:lvl5pPr>
            <a:lvl6pPr marL="1714500" indent="0">
              <a:buNone/>
              <a:defRPr sz="1188" b="1"/>
            </a:lvl6pPr>
            <a:lvl7pPr marL="2057400" indent="0">
              <a:buNone/>
              <a:defRPr sz="1188" b="1"/>
            </a:lvl7pPr>
            <a:lvl8pPr marL="2400300" indent="0">
              <a:buNone/>
              <a:defRPr sz="1188" b="1"/>
            </a:lvl8pPr>
            <a:lvl9pPr marL="2743200" indent="0">
              <a:buNone/>
              <a:defRPr sz="1188" b="1"/>
            </a:lvl9pPr>
          </a:lstStyle>
          <a:p>
            <a:pPr lvl="0"/>
            <a:r>
              <a:rPr lang="en-US"/>
              <a:t>Click to edit Master text styles</a:t>
            </a:r>
          </a:p>
        </p:txBody>
      </p:sp>
      <p:sp>
        <p:nvSpPr>
          <p:cNvPr id="4" name="Content Placeholder 3"/>
          <p:cNvSpPr>
            <a:spLocks noGrp="1"/>
          </p:cNvSpPr>
          <p:nvPr>
            <p:ph sz="half" idx="2"/>
          </p:nvPr>
        </p:nvSpPr>
        <p:spPr>
          <a:xfrm>
            <a:off x="457200" y="1631156"/>
            <a:ext cx="4039791" cy="2963466"/>
          </a:xfrm>
        </p:spPr>
        <p:txBody>
          <a:bodyPr/>
          <a:lstStyle>
            <a:lvl1pPr>
              <a:defRPr sz="1813"/>
            </a:lvl1pPr>
            <a:lvl2pPr>
              <a:defRPr sz="1500"/>
            </a:lvl2pPr>
            <a:lvl3pPr>
              <a:defRPr sz="1375"/>
            </a:lvl3pPr>
            <a:lvl4pPr>
              <a:defRPr sz="1188"/>
            </a:lvl4pPr>
            <a:lvl5pPr>
              <a:defRPr sz="1188"/>
            </a:lvl5pPr>
            <a:lvl6pPr>
              <a:defRPr sz="1188"/>
            </a:lvl6pPr>
            <a:lvl7pPr>
              <a:defRPr sz="1188"/>
            </a:lvl7pPr>
            <a:lvl8pPr>
              <a:defRPr sz="1188"/>
            </a:lvl8pPr>
            <a:lvl9pPr>
              <a:defRPr sz="11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9" y="1151335"/>
            <a:ext cx="4042171" cy="479821"/>
          </a:xfrm>
        </p:spPr>
        <p:txBody>
          <a:bodyPr anchor="b"/>
          <a:lstStyle>
            <a:lvl1pPr marL="0" indent="0">
              <a:buNone/>
              <a:defRPr sz="1813" b="1"/>
            </a:lvl1pPr>
            <a:lvl2pPr marL="342900" indent="0">
              <a:buNone/>
              <a:defRPr sz="1500" b="1"/>
            </a:lvl2pPr>
            <a:lvl3pPr marL="685800" indent="0">
              <a:buNone/>
              <a:defRPr sz="1375" b="1"/>
            </a:lvl3pPr>
            <a:lvl4pPr marL="1028700" indent="0">
              <a:buNone/>
              <a:defRPr sz="1188" b="1"/>
            </a:lvl4pPr>
            <a:lvl5pPr marL="1371600" indent="0">
              <a:buNone/>
              <a:defRPr sz="1188" b="1"/>
            </a:lvl5pPr>
            <a:lvl6pPr marL="1714500" indent="0">
              <a:buNone/>
              <a:defRPr sz="1188" b="1"/>
            </a:lvl6pPr>
            <a:lvl7pPr marL="2057400" indent="0">
              <a:buNone/>
              <a:defRPr sz="1188" b="1"/>
            </a:lvl7pPr>
            <a:lvl8pPr marL="2400300" indent="0">
              <a:buNone/>
              <a:defRPr sz="1188" b="1"/>
            </a:lvl8pPr>
            <a:lvl9pPr marL="2743200" indent="0">
              <a:buNone/>
              <a:defRPr sz="1188" b="1"/>
            </a:lvl9pPr>
          </a:lstStyle>
          <a:p>
            <a:pPr lvl="0"/>
            <a:r>
              <a:rPr lang="en-US"/>
              <a:t>Click to edit Master text styles</a:t>
            </a:r>
          </a:p>
        </p:txBody>
      </p:sp>
      <p:sp>
        <p:nvSpPr>
          <p:cNvPr id="6" name="Content Placeholder 5"/>
          <p:cNvSpPr>
            <a:spLocks noGrp="1"/>
          </p:cNvSpPr>
          <p:nvPr>
            <p:ph sz="quarter" idx="4"/>
          </p:nvPr>
        </p:nvSpPr>
        <p:spPr>
          <a:xfrm>
            <a:off x="4644629" y="1631156"/>
            <a:ext cx="4042171" cy="2963466"/>
          </a:xfrm>
        </p:spPr>
        <p:txBody>
          <a:bodyPr/>
          <a:lstStyle>
            <a:lvl1pPr>
              <a:defRPr sz="1813"/>
            </a:lvl1pPr>
            <a:lvl2pPr>
              <a:defRPr sz="1500"/>
            </a:lvl2pPr>
            <a:lvl3pPr>
              <a:defRPr sz="1375"/>
            </a:lvl3pPr>
            <a:lvl4pPr>
              <a:defRPr sz="1188"/>
            </a:lvl4pPr>
            <a:lvl5pPr>
              <a:defRPr sz="1188"/>
            </a:lvl5pPr>
            <a:lvl6pPr>
              <a:defRPr sz="1188"/>
            </a:lvl6pPr>
            <a:lvl7pPr>
              <a:defRPr sz="1188"/>
            </a:lvl7pPr>
            <a:lvl8pPr>
              <a:defRPr sz="1188"/>
            </a:lvl8pPr>
            <a:lvl9pPr>
              <a:defRPr sz="11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35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75" indent="0">
              <a:buNone/>
              <a:defRPr sz="1500">
                <a:solidFill>
                  <a:schemeClr val="tx1">
                    <a:tint val="75000"/>
                  </a:schemeClr>
                </a:solidFill>
              </a:defRPr>
            </a:lvl2pPr>
            <a:lvl3pPr marL="685749" indent="0">
              <a:buNone/>
              <a:defRPr sz="140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4AA2A940-08FA-4FD5-9879-A154FA3AF899}" type="datetimeFigureOut">
              <a:rPr lang="en-US">
                <a:solidFill>
                  <a:prstClr val="black">
                    <a:tint val="75000"/>
                  </a:prstClr>
                </a:solidFill>
              </a:rPr>
              <a:pPr>
                <a:def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45A92462-B8CC-4E49-927C-2DB464A2095A}" type="slidenum">
              <a:rPr lang="en-US" altLang="en-US"/>
              <a:pPr>
                <a:defRPr/>
              </a:pPr>
              <a:t>‹#›</a:t>
            </a:fld>
            <a:endParaRPr lang="en-US" altLang="en-US"/>
          </a:p>
        </p:txBody>
      </p:sp>
    </p:spTree>
    <p:extLst>
      <p:ext uri="{BB962C8B-B14F-4D97-AF65-F5344CB8AC3E}">
        <p14:creationId xmlns:p14="http://schemas.microsoft.com/office/powerpoint/2010/main" val="3782156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401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588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710"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447" y="204788"/>
            <a:ext cx="5111353" cy="4389835"/>
          </a:xfrm>
        </p:spPr>
        <p:txBody>
          <a:bodyPr/>
          <a:lstStyle>
            <a:lvl1pPr>
              <a:defRPr sz="2375"/>
            </a:lvl1pPr>
            <a:lvl2pPr>
              <a:defRPr sz="2125"/>
            </a:lvl2pPr>
            <a:lvl3pPr>
              <a:defRPr sz="1813"/>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710" cy="3518298"/>
          </a:xfrm>
        </p:spPr>
        <p:txBody>
          <a:bodyPr/>
          <a:lstStyle>
            <a:lvl1pPr marL="0" indent="0">
              <a:buNone/>
              <a:defRPr sz="1063"/>
            </a:lvl1pPr>
            <a:lvl2pPr marL="342900" indent="0">
              <a:buNone/>
              <a:defRPr sz="875"/>
            </a:lvl2pPr>
            <a:lvl3pPr marL="685800" indent="0">
              <a:buNone/>
              <a:defRPr sz="750"/>
            </a:lvl3pPr>
            <a:lvl4pPr marL="1028700" indent="0">
              <a:buNone/>
              <a:defRPr sz="688"/>
            </a:lvl4pPr>
            <a:lvl5pPr marL="1371600" indent="0">
              <a:buNone/>
              <a:defRPr sz="688"/>
            </a:lvl5pPr>
            <a:lvl6pPr marL="1714500" indent="0">
              <a:buNone/>
              <a:defRPr sz="688"/>
            </a:lvl6pPr>
            <a:lvl7pPr marL="2057400" indent="0">
              <a:buNone/>
              <a:defRPr sz="688"/>
            </a:lvl7pPr>
            <a:lvl8pPr marL="2400300" indent="0">
              <a:buNone/>
              <a:defRPr sz="688"/>
            </a:lvl8pPr>
            <a:lvl9pPr marL="2743200" indent="0">
              <a:buNone/>
              <a:defRPr sz="688"/>
            </a:lvl9pPr>
          </a:lstStyle>
          <a:p>
            <a:pPr lvl="0"/>
            <a:r>
              <a:rPr lang="en-US"/>
              <a:t>Click to edit Master text styles</a:t>
            </a:r>
          </a:p>
        </p:txBody>
      </p:sp>
      <p:sp>
        <p:nvSpPr>
          <p:cNvPr id="5" name="Date Placeholder 4"/>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224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1891" y="459581"/>
            <a:ext cx="5486400" cy="3086100"/>
          </a:xfrm>
        </p:spPr>
        <p:txBody>
          <a:bodyPr/>
          <a:lstStyle>
            <a:lvl1pPr marL="0" indent="0">
              <a:buNone/>
              <a:defRPr sz="2375"/>
            </a:lvl1pPr>
            <a:lvl2pPr marL="342900" indent="0">
              <a:buNone/>
              <a:defRPr sz="2125"/>
            </a:lvl2pPr>
            <a:lvl3pPr marL="685800" indent="0">
              <a:buNone/>
              <a:defRPr sz="1813"/>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1891" y="4025504"/>
            <a:ext cx="5486400" cy="603646"/>
          </a:xfrm>
        </p:spPr>
        <p:txBody>
          <a:bodyPr/>
          <a:lstStyle>
            <a:lvl1pPr marL="0" indent="0">
              <a:buNone/>
              <a:defRPr sz="1063"/>
            </a:lvl1pPr>
            <a:lvl2pPr marL="342900" indent="0">
              <a:buNone/>
              <a:defRPr sz="875"/>
            </a:lvl2pPr>
            <a:lvl3pPr marL="685800" indent="0">
              <a:buNone/>
              <a:defRPr sz="750"/>
            </a:lvl3pPr>
            <a:lvl4pPr marL="1028700" indent="0">
              <a:buNone/>
              <a:defRPr sz="688"/>
            </a:lvl4pPr>
            <a:lvl5pPr marL="1371600" indent="0">
              <a:buNone/>
              <a:defRPr sz="688"/>
            </a:lvl5pPr>
            <a:lvl6pPr marL="1714500" indent="0">
              <a:buNone/>
              <a:defRPr sz="688"/>
            </a:lvl6pPr>
            <a:lvl7pPr marL="2057400" indent="0">
              <a:buNone/>
              <a:defRPr sz="688"/>
            </a:lvl7pPr>
            <a:lvl8pPr marL="2400300" indent="0">
              <a:buNone/>
              <a:defRPr sz="688"/>
            </a:lvl8pPr>
            <a:lvl9pPr marL="2743200" indent="0">
              <a:buNone/>
              <a:defRPr sz="688"/>
            </a:lvl9pPr>
          </a:lstStyle>
          <a:p>
            <a:pPr lvl="0"/>
            <a:r>
              <a:rPr lang="en-US"/>
              <a:t>Click to edit Master text styles</a:t>
            </a:r>
          </a:p>
        </p:txBody>
      </p:sp>
      <p:sp>
        <p:nvSpPr>
          <p:cNvPr id="5" name="Date Placeholder 4"/>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93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357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579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344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A6B4060B-4382-4880-BE58-A0CDEA3B398D}" type="datetimeFigureOut">
              <a:rPr lang="en-US">
                <a:solidFill>
                  <a:prstClr val="black">
                    <a:tint val="75000"/>
                  </a:prstClr>
                </a:solidFill>
              </a:rPr>
              <a:pPr>
                <a:def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9AE876FE-6122-488D-9283-BC2332EB221E}" type="slidenum">
              <a:rPr lang="en-US" altLang="en-US"/>
              <a:pPr>
                <a:defRPr/>
              </a:pPr>
              <a:t>‹#›</a:t>
            </a:fld>
            <a:endParaRPr lang="en-US" altLang="en-US"/>
          </a:p>
        </p:txBody>
      </p:sp>
    </p:spTree>
    <p:extLst>
      <p:ext uri="{BB962C8B-B14F-4D97-AF65-F5344CB8AC3E}">
        <p14:creationId xmlns:p14="http://schemas.microsoft.com/office/powerpoint/2010/main" val="326966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2D9D0A2F-0FC9-477B-BAD1-7534547B7543}" type="datetimeFigureOut">
              <a:rPr lang="en-US">
                <a:solidFill>
                  <a:prstClr val="black">
                    <a:tint val="75000"/>
                  </a:prstClr>
                </a:solidFill>
              </a:rPr>
              <a:pPr>
                <a:defRPr/>
              </a:pPr>
              <a:t>10/30/2022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68B2B738-996E-4578-A6FF-CE46FA3789B7}" type="slidenum">
              <a:rPr lang="en-US" altLang="en-US"/>
              <a:pPr>
                <a:defRPr/>
              </a:pPr>
              <a:t>‹#›</a:t>
            </a:fld>
            <a:endParaRPr lang="en-US" altLang="en-US"/>
          </a:p>
        </p:txBody>
      </p:sp>
    </p:spTree>
    <p:extLst>
      <p:ext uri="{BB962C8B-B14F-4D97-AF65-F5344CB8AC3E}">
        <p14:creationId xmlns:p14="http://schemas.microsoft.com/office/powerpoint/2010/main" val="2805105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8AA1D104-8D89-4FD8-B1A1-68AD76350EFD}" type="datetimeFigureOut">
              <a:rPr lang="en-US">
                <a:solidFill>
                  <a:prstClr val="black">
                    <a:tint val="75000"/>
                  </a:prstClr>
                </a:solidFill>
              </a:rPr>
              <a:pPr>
                <a:defRPr/>
              </a:pPr>
              <a:t>10/30/2022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59427EDF-6F16-43C5-9044-DF5945425120}" type="slidenum">
              <a:rPr lang="en-US" altLang="en-US"/>
              <a:pPr>
                <a:defRPr/>
              </a:pPr>
              <a:t>‹#›</a:t>
            </a:fld>
            <a:endParaRPr lang="en-US" altLang="en-US"/>
          </a:p>
        </p:txBody>
      </p:sp>
    </p:spTree>
    <p:extLst>
      <p:ext uri="{BB962C8B-B14F-4D97-AF65-F5344CB8AC3E}">
        <p14:creationId xmlns:p14="http://schemas.microsoft.com/office/powerpoint/2010/main" val="3958147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33DBB00-734B-4609-98AE-C1FD31C12F72}" type="datetimeFigureOut">
              <a:rPr lang="en-US">
                <a:solidFill>
                  <a:prstClr val="black">
                    <a:tint val="75000"/>
                  </a:prstClr>
                </a:solidFill>
              </a:rPr>
              <a:pPr>
                <a:defRPr/>
              </a:pPr>
              <a:t>10/30/2022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324CE36D-CE37-42F5-A4D1-7059286A4EA6}" type="slidenum">
              <a:rPr lang="en-US" altLang="en-US"/>
              <a:pPr>
                <a:defRPr/>
              </a:pPr>
              <a:t>‹#›</a:t>
            </a:fld>
            <a:endParaRPr lang="en-US" altLang="en-US"/>
          </a:p>
        </p:txBody>
      </p:sp>
    </p:spTree>
    <p:extLst>
      <p:ext uri="{BB962C8B-B14F-4D97-AF65-F5344CB8AC3E}">
        <p14:creationId xmlns:p14="http://schemas.microsoft.com/office/powerpoint/2010/main" val="715596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35FD4487-FD80-4697-AA90-0D70B4491B22}" type="datetimeFigureOut">
              <a:rPr lang="en-US">
                <a:solidFill>
                  <a:prstClr val="black">
                    <a:tint val="75000"/>
                  </a:prstClr>
                </a:solidFill>
              </a:rPr>
              <a:pPr>
                <a:def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79DC2C41-5001-4B0E-A805-65BFD22AC10C}" type="slidenum">
              <a:rPr lang="en-US" altLang="en-US"/>
              <a:pPr>
                <a:defRPr/>
              </a:pPr>
              <a:t>‹#›</a:t>
            </a:fld>
            <a:endParaRPr lang="en-US" altLang="en-US"/>
          </a:p>
        </p:txBody>
      </p:sp>
    </p:spTree>
    <p:extLst>
      <p:ext uri="{BB962C8B-B14F-4D97-AF65-F5344CB8AC3E}">
        <p14:creationId xmlns:p14="http://schemas.microsoft.com/office/powerpoint/2010/main" val="1213830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2"/>
            <a:ext cx="4629150" cy="3655219"/>
          </a:xfrm>
        </p:spPr>
        <p:txBody>
          <a:bodyPr rtlCol="0">
            <a:normAutofit/>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9F42686B-155A-4E3B-84EE-CA4BCD5B0680}" type="datetimeFigureOut">
              <a:rPr lang="en-US">
                <a:solidFill>
                  <a:prstClr val="black">
                    <a:tint val="75000"/>
                  </a:prstClr>
                </a:solidFill>
              </a:rPr>
              <a:pPr>
                <a:def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69FD8D68-3F46-4FA5-9FD5-30454B9F0DA8}" type="slidenum">
              <a:rPr lang="en-US" altLang="en-US"/>
              <a:pPr>
                <a:defRPr/>
              </a:pPr>
              <a:t>‹#›</a:t>
            </a:fld>
            <a:endParaRPr lang="en-US" altLang="en-US"/>
          </a:p>
        </p:txBody>
      </p:sp>
    </p:spTree>
    <p:extLst>
      <p:ext uri="{BB962C8B-B14F-4D97-AF65-F5344CB8AC3E}">
        <p14:creationId xmlns:p14="http://schemas.microsoft.com/office/powerpoint/2010/main" val="573921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274641"/>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ltLang="vi-VN"/>
              <a:t>Click to edit Master title style</a:t>
            </a:r>
          </a:p>
        </p:txBody>
      </p:sp>
      <p:sp>
        <p:nvSpPr>
          <p:cNvPr id="205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4767266"/>
            <a:ext cx="2057400" cy="274637"/>
          </a:xfrm>
          <a:prstGeom prst="rect">
            <a:avLst/>
          </a:prstGeom>
        </p:spPr>
        <p:txBody>
          <a:bodyPr vert="horz" lIns="91434" tIns="45717" rIns="91434" bIns="45717"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vi-VN">
              <a:solidFill>
                <a:prstClr val="black">
                  <a:tint val="75000"/>
                </a:prstClr>
              </a:solidFill>
              <a:latin typeface="Calibri" pitchFamily="34" charset="0"/>
              <a:cs typeface="Arial" pitchFamily="34" charset="0"/>
            </a:endParaRPr>
          </a:p>
        </p:txBody>
      </p:sp>
      <p:sp>
        <p:nvSpPr>
          <p:cNvPr id="5" name="Footer Placeholder 4"/>
          <p:cNvSpPr>
            <a:spLocks noGrp="1"/>
          </p:cNvSpPr>
          <p:nvPr>
            <p:ph type="ftr" sz="quarter" idx="3"/>
          </p:nvPr>
        </p:nvSpPr>
        <p:spPr>
          <a:xfrm>
            <a:off x="3028950" y="4767266"/>
            <a:ext cx="3086100" cy="274637"/>
          </a:xfrm>
          <a:prstGeom prst="rect">
            <a:avLst/>
          </a:prstGeom>
        </p:spPr>
        <p:txBody>
          <a:bodyPr vert="horz" lIns="91434" tIns="45717" rIns="91434" bIns="45717"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vi-VN">
              <a:solidFill>
                <a:prstClr val="black">
                  <a:tint val="75000"/>
                </a:prstClr>
              </a:solidFill>
              <a:latin typeface="Calibri" pitchFamily="34" charset="0"/>
              <a:cs typeface="Arial" pitchFamily="34" charset="0"/>
            </a:endParaRPr>
          </a:p>
        </p:txBody>
      </p:sp>
      <p:sp>
        <p:nvSpPr>
          <p:cNvPr id="6" name="Slide Number Placeholder 5"/>
          <p:cNvSpPr>
            <a:spLocks noGrp="1"/>
          </p:cNvSpPr>
          <p:nvPr>
            <p:ph type="sldNum" sz="quarter" idx="4"/>
          </p:nvPr>
        </p:nvSpPr>
        <p:spPr>
          <a:xfrm>
            <a:off x="6457950" y="4767266"/>
            <a:ext cx="2057400" cy="274637"/>
          </a:xfrm>
          <a:prstGeom prst="rect">
            <a:avLst/>
          </a:prstGeom>
        </p:spPr>
        <p:txBody>
          <a:bodyPr vert="horz" wrap="square" lIns="91434" tIns="45717" rIns="91434" bIns="45717" numCol="1" anchor="ctr" anchorCtr="0" compatLnSpc="1">
            <a:prstTxWarp prst="textNoShape">
              <a:avLst/>
            </a:prstTxWarp>
          </a:bodyPr>
          <a:lstStyle>
            <a:lvl1pPr algn="r">
              <a:defRPr sz="900" smtClean="0">
                <a:solidFill>
                  <a:srgbClr val="898989"/>
                </a:solidFill>
              </a:defRPr>
            </a:lvl1pPr>
          </a:lstStyle>
          <a:p>
            <a:pPr eaLnBrk="0" fontAlgn="base" hangingPunct="0">
              <a:spcBef>
                <a:spcPct val="0"/>
              </a:spcBef>
              <a:spcAft>
                <a:spcPct val="0"/>
              </a:spcAft>
              <a:defRPr/>
            </a:pPr>
            <a:fld id="{8CDB5649-316A-4FEB-88FD-FE5EB3D05D04}" type="slidenum">
              <a:rPr lang="vi-VN" altLang="en-US">
                <a:latin typeface="Calibri" pitchFamily="34" charset="0"/>
                <a:cs typeface="Arial" pitchFamily="34" charset="0"/>
              </a:rPr>
              <a:pPr eaLnBrk="0" fontAlgn="base" hangingPunct="0">
                <a:spcBef>
                  <a:spcPct val="0"/>
                </a:spcBef>
                <a:spcAft>
                  <a:spcPct val="0"/>
                </a:spcAft>
                <a:defRPr/>
              </a:pPr>
              <a:t>‹#›</a:t>
            </a:fld>
            <a:endParaRPr lang="vi-VN" altLang="en-US">
              <a:latin typeface="Calibri" pitchFamily="34" charset="0"/>
              <a:cs typeface="Arial" pitchFamily="34" charset="0"/>
            </a:endParaRPr>
          </a:p>
        </p:txBody>
      </p:sp>
    </p:spTree>
    <p:extLst>
      <p:ext uri="{BB962C8B-B14F-4D97-AF65-F5344CB8AC3E}">
        <p14:creationId xmlns:p14="http://schemas.microsoft.com/office/powerpoint/2010/main" val="330219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685749"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166" algn="l" defTabSz="685749" rtl="0" fontAlgn="base">
        <a:lnSpc>
          <a:spcPct val="90000"/>
        </a:lnSpc>
        <a:spcBef>
          <a:spcPct val="0"/>
        </a:spcBef>
        <a:spcAft>
          <a:spcPct val="0"/>
        </a:spcAft>
        <a:defRPr sz="3300">
          <a:solidFill>
            <a:schemeClr val="tx1"/>
          </a:solidFill>
          <a:latin typeface="Times New Roman" panose="02020603050405020304" pitchFamily="18" charset="0"/>
        </a:defRPr>
      </a:lvl6pPr>
      <a:lvl7pPr marL="914333" algn="l" defTabSz="685749" rtl="0" fontAlgn="base">
        <a:lnSpc>
          <a:spcPct val="90000"/>
        </a:lnSpc>
        <a:spcBef>
          <a:spcPct val="0"/>
        </a:spcBef>
        <a:spcAft>
          <a:spcPct val="0"/>
        </a:spcAft>
        <a:defRPr sz="3300">
          <a:solidFill>
            <a:schemeClr val="tx1"/>
          </a:solidFill>
          <a:latin typeface="Times New Roman" panose="02020603050405020304" pitchFamily="18" charset="0"/>
        </a:defRPr>
      </a:lvl7pPr>
      <a:lvl8pPr marL="1371498" algn="l" defTabSz="685749" rtl="0" fontAlgn="base">
        <a:lnSpc>
          <a:spcPct val="90000"/>
        </a:lnSpc>
        <a:spcBef>
          <a:spcPct val="0"/>
        </a:spcBef>
        <a:spcAft>
          <a:spcPct val="0"/>
        </a:spcAft>
        <a:defRPr sz="3300">
          <a:solidFill>
            <a:schemeClr val="tx1"/>
          </a:solidFill>
          <a:latin typeface="Times New Roman" panose="02020603050405020304" pitchFamily="18" charset="0"/>
        </a:defRPr>
      </a:lvl8pPr>
      <a:lvl9pPr marL="1828664" algn="l" defTabSz="685749"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38" indent="-171438" algn="l" defTabSz="685749"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13" indent="-171438" algn="l" defTabSz="685749"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186" indent="-171438" algn="l" defTabSz="685749"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060" indent="-171438" algn="l" defTabSz="685749"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2935" indent="-171438" algn="l" defTabSz="685749"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164951"/>
      </p:ext>
    </p:extLst>
  </p:cSld>
  <p:clrMap bg1="lt1" tx1="dk1" bg2="lt2" tx2="dk2" accent1="accent1" accent2="accent2" accent3="accent3" accent4="accent4" accent5="accent5" accent6="accent6" hlink="hlink" folHlink="folHlink"/>
  <p:sldLayoutIdLst>
    <p:sldLayoutId id="2147483674" r:id="rId1"/>
    <p:sldLayoutId id="2147483727"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3" tIns="34289" rIns="68553" bIns="34289" rtlCol="0" anchor="ctr"/>
          <a:lstStyle/>
          <a:p>
            <a:pPr algn="ctr" defTabSz="685494"/>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3" tIns="34289" rIns="68553" bIns="34289" rtlCol="0" anchor="ctr"/>
          <a:lstStyle/>
          <a:p>
            <a:pPr algn="ctr" defTabSz="685494"/>
            <a:endParaRPr lang="zh-CN" altLang="en-US" sz="1400">
              <a:solidFill>
                <a:srgbClr val="FFFFFF"/>
              </a:solidFill>
            </a:endParaRPr>
          </a:p>
        </p:txBody>
      </p:sp>
      <p:sp>
        <p:nvSpPr>
          <p:cNvPr id="12" name="文本框 11"/>
          <p:cNvSpPr txBox="1"/>
          <p:nvPr userDrawn="1"/>
        </p:nvSpPr>
        <p:spPr>
          <a:xfrm>
            <a:off x="2973229" y="1764524"/>
            <a:ext cx="3547586" cy="1165703"/>
          </a:xfrm>
          <a:prstGeom prst="rect">
            <a:avLst/>
          </a:prstGeom>
          <a:noFill/>
        </p:spPr>
        <p:txBody>
          <a:bodyPr wrap="square" lIns="68553" tIns="34289" rIns="68553" bIns="34289" rtlCol="0" anchor="t">
            <a:spAutoFit/>
          </a:bodyPr>
          <a:lstStyle/>
          <a:p>
            <a:pPr defTabSz="685494"/>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494"/>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494"/>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494"/>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494"/>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0" tIns="45705" rIns="91410" bIns="45705" rtlCol="0">
            <a:spAutoFit/>
          </a:bodyPr>
          <a:lstStyle/>
          <a:p>
            <a:pPr algn="ctr" defTabSz="914018"/>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385597773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49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8" indent="-171378" algn="l" defTabSz="685494"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33" indent="-171378" algn="l" defTabSz="68549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871"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10"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350"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04"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851"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598"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353"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494" rtl="0" eaLnBrk="1" latinLnBrk="0" hangingPunct="1">
        <a:defRPr sz="1400" kern="1200">
          <a:solidFill>
            <a:schemeClr val="tx1"/>
          </a:solidFill>
          <a:latin typeface="+mn-lt"/>
          <a:ea typeface="+mn-ea"/>
          <a:cs typeface="+mn-cs"/>
        </a:defRPr>
      </a:lvl1pPr>
      <a:lvl2pPr marL="342740" algn="l" defTabSz="685494" rtl="0" eaLnBrk="1" latinLnBrk="0" hangingPunct="1">
        <a:defRPr sz="1400" kern="1200">
          <a:solidFill>
            <a:schemeClr val="tx1"/>
          </a:solidFill>
          <a:latin typeface="+mn-lt"/>
          <a:ea typeface="+mn-ea"/>
          <a:cs typeface="+mn-cs"/>
        </a:defRPr>
      </a:lvl2pPr>
      <a:lvl3pPr marL="685494" algn="l" defTabSz="685494" rtl="0" eaLnBrk="1" latinLnBrk="0" hangingPunct="1">
        <a:defRPr sz="1400" kern="1200">
          <a:solidFill>
            <a:schemeClr val="tx1"/>
          </a:solidFill>
          <a:latin typeface="+mn-lt"/>
          <a:ea typeface="+mn-ea"/>
          <a:cs typeface="+mn-cs"/>
        </a:defRPr>
      </a:lvl3pPr>
      <a:lvl4pPr marL="1028241" algn="l" defTabSz="685494" rtl="0" eaLnBrk="1" latinLnBrk="0" hangingPunct="1">
        <a:defRPr sz="1400" kern="1200">
          <a:solidFill>
            <a:schemeClr val="tx1"/>
          </a:solidFill>
          <a:latin typeface="+mn-lt"/>
          <a:ea typeface="+mn-ea"/>
          <a:cs typeface="+mn-cs"/>
        </a:defRPr>
      </a:lvl4pPr>
      <a:lvl5pPr marL="1370988" algn="l" defTabSz="685494" rtl="0" eaLnBrk="1" latinLnBrk="0" hangingPunct="1">
        <a:defRPr sz="1400" kern="1200">
          <a:solidFill>
            <a:schemeClr val="tx1"/>
          </a:solidFill>
          <a:latin typeface="+mn-lt"/>
          <a:ea typeface="+mn-ea"/>
          <a:cs typeface="+mn-cs"/>
        </a:defRPr>
      </a:lvl5pPr>
      <a:lvl6pPr marL="1713743" algn="l" defTabSz="685494" rtl="0" eaLnBrk="1" latinLnBrk="0" hangingPunct="1">
        <a:defRPr sz="1400" kern="1200">
          <a:solidFill>
            <a:schemeClr val="tx1"/>
          </a:solidFill>
          <a:latin typeface="+mn-lt"/>
          <a:ea typeface="+mn-ea"/>
          <a:cs typeface="+mn-cs"/>
        </a:defRPr>
      </a:lvl6pPr>
      <a:lvl7pPr marL="2056481" algn="l" defTabSz="685494" rtl="0" eaLnBrk="1" latinLnBrk="0" hangingPunct="1">
        <a:defRPr sz="1400" kern="1200">
          <a:solidFill>
            <a:schemeClr val="tx1"/>
          </a:solidFill>
          <a:latin typeface="+mn-lt"/>
          <a:ea typeface="+mn-ea"/>
          <a:cs typeface="+mn-cs"/>
        </a:defRPr>
      </a:lvl7pPr>
      <a:lvl8pPr marL="2399220" algn="l" defTabSz="685494" rtl="0" eaLnBrk="1" latinLnBrk="0" hangingPunct="1">
        <a:defRPr sz="1400" kern="1200">
          <a:solidFill>
            <a:schemeClr val="tx1"/>
          </a:solidFill>
          <a:latin typeface="+mn-lt"/>
          <a:ea typeface="+mn-ea"/>
          <a:cs typeface="+mn-cs"/>
        </a:defRPr>
      </a:lvl8pPr>
      <a:lvl9pPr marL="2741960" algn="l" defTabSz="685494"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4F1F3"/>
        </a:solidFill>
        <a:effectLst/>
      </p:bgPr>
    </p:bg>
    <p:spTree>
      <p:nvGrpSpPr>
        <p:cNvPr id="1" name=""/>
        <p:cNvGrpSpPr/>
        <p:nvPr/>
      </p:nvGrpSpPr>
      <p:grpSpPr>
        <a:xfrm>
          <a:off x="0" y="0"/>
          <a:ext cx="0" cy="0"/>
          <a:chOff x="0" y="0"/>
          <a:chExt cx="0" cy="0"/>
        </a:xfrm>
      </p:grpSpPr>
      <p:pic>
        <p:nvPicPr>
          <p:cNvPr id="11" name="图片 13">
            <a:extLst>
              <a:ext uri="{FF2B5EF4-FFF2-40B4-BE49-F238E27FC236}">
                <a16:creationId xmlns:a16="http://schemas.microsoft.com/office/drawing/2014/main" id="{99559524-147D-1041-BF6F-FAA39E4B5445}"/>
              </a:ext>
            </a:extLst>
          </p:cNvPr>
          <p:cNvPicPr>
            <a:picLocks noChangeAspect="1"/>
          </p:cNvPicPr>
          <p:nvPr userDrawn="1"/>
        </p:nvPicPr>
        <p:blipFill rotWithShape="1">
          <a:blip r:embed="rId13"/>
          <a:srcRect r="70952"/>
          <a:stretch/>
        </p:blipFill>
        <p:spPr>
          <a:xfrm>
            <a:off x="1" y="0"/>
            <a:ext cx="2656114" cy="4533288"/>
          </a:xfrm>
          <a:prstGeom prst="rect">
            <a:avLst/>
          </a:prstGeom>
        </p:spPr>
      </p:pic>
      <p:pic>
        <p:nvPicPr>
          <p:cNvPr id="12" name="图片 7">
            <a:extLst>
              <a:ext uri="{FF2B5EF4-FFF2-40B4-BE49-F238E27FC236}">
                <a16:creationId xmlns:a16="http://schemas.microsoft.com/office/drawing/2014/main" id="{98F568C5-566C-4C4D-AC5A-DA54FC568206}"/>
              </a:ext>
            </a:extLst>
          </p:cNvPr>
          <p:cNvPicPr>
            <a:picLocks noChangeAspect="1"/>
          </p:cNvPicPr>
          <p:nvPr userDrawn="1"/>
        </p:nvPicPr>
        <p:blipFill rotWithShape="1">
          <a:blip r:embed="rId13"/>
          <a:srcRect l="63333"/>
          <a:stretch/>
        </p:blipFill>
        <p:spPr>
          <a:xfrm>
            <a:off x="5791200" y="-1"/>
            <a:ext cx="3352800" cy="4533288"/>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3"/>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109728" tIns="54864" rIns="109728" bIns="54864" rtlCol="0" anchor="ctr"/>
          <a:lstStyle>
            <a:lvl1pPr algn="l">
              <a:defRPr sz="875">
                <a:solidFill>
                  <a:schemeClr val="tx1">
                    <a:tint val="75000"/>
                  </a:schemeClr>
                </a:solidFill>
              </a:defRPr>
            </a:lvl1pPr>
          </a:lstStyle>
          <a:p>
            <a:pPr defTabSz="685800"/>
            <a:fld id="{960A0A33-B754-423E-86F5-572734A766C2}" type="datetimeFigureOut">
              <a:rPr lang="en-US" smtClean="0">
                <a:solidFill>
                  <a:prstClr val="black">
                    <a:tint val="75000"/>
                  </a:prstClr>
                </a:solidFill>
              </a:rPr>
              <a:pPr defTabSz="685800"/>
              <a:t>10/30/2022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109728" tIns="54864" rIns="109728" bIns="54864" rtlCol="0" anchor="ctr"/>
          <a:lstStyle>
            <a:lvl1pPr algn="ctr">
              <a:defRPr sz="875">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109728" tIns="54864" rIns="109728" bIns="54864" rtlCol="0" anchor="ctr"/>
          <a:lstStyle>
            <a:lvl1pPr algn="r">
              <a:defRPr sz="875">
                <a:solidFill>
                  <a:schemeClr val="tx1">
                    <a:tint val="75000"/>
                  </a:schemeClr>
                </a:solidFill>
              </a:defRPr>
            </a:lvl1pPr>
          </a:lstStyle>
          <a:p>
            <a:pPr defTabSz="685800"/>
            <a:fld id="{6B398A1F-74DE-4F41-8BC7-5C0B49AA43DD}" type="slidenum">
              <a:rPr lang="en-US" smtClean="0">
                <a:solidFill>
                  <a:prstClr val="black">
                    <a:tint val="75000"/>
                  </a:prstClr>
                </a:solidFill>
              </a:rPr>
              <a:pPr defTabSz="685800"/>
              <a:t>‹#›</a:t>
            </a:fld>
            <a:endParaRPr lang="en-US">
              <a:solidFill>
                <a:prstClr val="black">
                  <a:tint val="75000"/>
                </a:prstClr>
              </a:solidFill>
            </a:endParaRPr>
          </a:p>
        </p:txBody>
      </p:sp>
      <p:pic>
        <p:nvPicPr>
          <p:cNvPr id="7" name="图片 8">
            <a:extLst>
              <a:ext uri="{FF2B5EF4-FFF2-40B4-BE49-F238E27FC236}">
                <a16:creationId xmlns:a16="http://schemas.microsoft.com/office/drawing/2014/main" id="{6F5D2641-F6EC-4641-9C73-0879E268C730}"/>
              </a:ext>
            </a:extLst>
          </p:cNvPr>
          <p:cNvPicPr>
            <a:picLocks noChangeAspect="1"/>
          </p:cNvPicPr>
          <p:nvPr userDrawn="1"/>
        </p:nvPicPr>
        <p:blipFill>
          <a:blip r:embed="rId14"/>
          <a:stretch>
            <a:fillRect/>
          </a:stretch>
        </p:blipFill>
        <p:spPr>
          <a:xfrm>
            <a:off x="0" y="1210"/>
            <a:ext cx="9144000" cy="5141081"/>
          </a:xfrm>
          <a:prstGeom prst="rect">
            <a:avLst/>
          </a:prstGeom>
        </p:spPr>
      </p:pic>
      <p:grpSp>
        <p:nvGrpSpPr>
          <p:cNvPr id="8" name="组合 10">
            <a:extLst>
              <a:ext uri="{FF2B5EF4-FFF2-40B4-BE49-F238E27FC236}">
                <a16:creationId xmlns:a16="http://schemas.microsoft.com/office/drawing/2014/main" id="{ACD69A52-27D9-6D40-9194-871B895700BB}"/>
              </a:ext>
            </a:extLst>
          </p:cNvPr>
          <p:cNvGrpSpPr/>
          <p:nvPr userDrawn="1"/>
        </p:nvGrpSpPr>
        <p:grpSpPr>
          <a:xfrm>
            <a:off x="234316" y="240211"/>
            <a:ext cx="8675369" cy="4663079"/>
            <a:chOff x="2246898" y="972460"/>
            <a:chExt cx="7698203" cy="3497470"/>
          </a:xfrm>
        </p:grpSpPr>
        <p:sp>
          <p:nvSpPr>
            <p:cNvPr id="9" name="圆角矩形 11">
              <a:extLst>
                <a:ext uri="{FF2B5EF4-FFF2-40B4-BE49-F238E27FC236}">
                  <a16:creationId xmlns:a16="http://schemas.microsoft.com/office/drawing/2014/main" id="{C29DA6D8-DCF8-5A44-842A-6D858F947100}"/>
                </a:ext>
              </a:extLst>
            </p:cNvPr>
            <p:cNvSpPr/>
            <p:nvPr userDrawn="1"/>
          </p:nvSpPr>
          <p:spPr>
            <a:xfrm>
              <a:off x="2246898" y="972460"/>
              <a:ext cx="7698203" cy="3497470"/>
            </a:xfrm>
            <a:prstGeom prst="roundRect">
              <a:avLst/>
            </a:prstGeom>
            <a:solidFill>
              <a:schemeClr val="bg1"/>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CN" altLang="en-US" sz="1375" dirty="0">
                <a:solidFill>
                  <a:prstClr val="white"/>
                </a:solidFill>
                <a:latin typeface="字魂70号-灵悦黑体" panose="00000500000000000000" pitchFamily="2" charset="-122"/>
                <a:ea typeface="字魂70号-灵悦黑体" panose="00000500000000000000" pitchFamily="2" charset="-122"/>
              </a:endParaRPr>
            </a:p>
          </p:txBody>
        </p:sp>
        <p:sp>
          <p:nvSpPr>
            <p:cNvPr id="10" name="圆角矩形 12">
              <a:extLst>
                <a:ext uri="{FF2B5EF4-FFF2-40B4-BE49-F238E27FC236}">
                  <a16:creationId xmlns:a16="http://schemas.microsoft.com/office/drawing/2014/main" id="{C0AF0BD6-D56E-4F48-A600-04D785145382}"/>
                </a:ext>
              </a:extLst>
            </p:cNvPr>
            <p:cNvSpPr/>
            <p:nvPr userDrawn="1"/>
          </p:nvSpPr>
          <p:spPr>
            <a:xfrm>
              <a:off x="2399599" y="1105418"/>
              <a:ext cx="7371740" cy="3240061"/>
            </a:xfrm>
            <a:prstGeom prst="roundRect">
              <a:avLst/>
            </a:prstGeom>
            <a:solidFill>
              <a:schemeClr val="bg1"/>
            </a:solid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CN" altLang="en-US" sz="1375" dirty="0">
                <a:solidFill>
                  <a:prstClr val="white"/>
                </a:solidFill>
                <a:latin typeface="字魂70号-灵悦黑体" panose="00000500000000000000" pitchFamily="2" charset="-122"/>
                <a:ea typeface="字魂70号-灵悦黑体" panose="00000500000000000000" pitchFamily="2" charset="-122"/>
              </a:endParaRPr>
            </a:p>
          </p:txBody>
        </p:sp>
      </p:grpSp>
      <p:sp>
        <p:nvSpPr>
          <p:cNvPr id="13" name="TextBox 12"/>
          <p:cNvSpPr txBox="1"/>
          <p:nvPr userDrawn="1"/>
        </p:nvSpPr>
        <p:spPr>
          <a:xfrm>
            <a:off x="3448050" y="0"/>
            <a:ext cx="523875" cy="207749"/>
          </a:xfrm>
          <a:prstGeom prst="rect">
            <a:avLst/>
          </a:prstGeom>
          <a:noFill/>
        </p:spPr>
        <p:txBody>
          <a:bodyPr wrap="square" rtlCol="0">
            <a:spAutoFit/>
          </a:bodyPr>
          <a:lstStyle/>
          <a:p>
            <a:pPr algn="ctr" defTabSz="685800"/>
            <a:r>
              <a:rPr lang="en-US" sz="750" dirty="0">
                <a:solidFill>
                  <a:prstClr val="white">
                    <a:lumMod val="65000"/>
                  </a:prstClr>
                </a:solidFill>
              </a:rPr>
              <a:t>V.H</a:t>
            </a:r>
          </a:p>
        </p:txBody>
      </p:sp>
    </p:spTree>
    <p:extLst>
      <p:ext uri="{BB962C8B-B14F-4D97-AF65-F5344CB8AC3E}">
        <p14:creationId xmlns:p14="http://schemas.microsoft.com/office/powerpoint/2010/main" val="361580451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685800" rtl="0" eaLnBrk="1" latinLnBrk="0" hangingPunct="1">
        <a:spcBef>
          <a:spcPct val="0"/>
        </a:spcBef>
        <a:buNone/>
        <a:defRPr sz="3313"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375"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25"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13"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75" kern="1200">
          <a:solidFill>
            <a:schemeClr val="tx1"/>
          </a:solidFill>
          <a:latin typeface="+mn-lt"/>
          <a:ea typeface="+mn-ea"/>
          <a:cs typeface="+mn-cs"/>
        </a:defRPr>
      </a:lvl1pPr>
      <a:lvl2pPr marL="342900" algn="l" defTabSz="685800" rtl="0" eaLnBrk="1" latinLnBrk="0" hangingPunct="1">
        <a:defRPr sz="1375" kern="1200">
          <a:solidFill>
            <a:schemeClr val="tx1"/>
          </a:solidFill>
          <a:latin typeface="+mn-lt"/>
          <a:ea typeface="+mn-ea"/>
          <a:cs typeface="+mn-cs"/>
        </a:defRPr>
      </a:lvl2pPr>
      <a:lvl3pPr marL="685800" algn="l" defTabSz="685800" rtl="0" eaLnBrk="1" latinLnBrk="0" hangingPunct="1">
        <a:defRPr sz="1375" kern="1200">
          <a:solidFill>
            <a:schemeClr val="tx1"/>
          </a:solidFill>
          <a:latin typeface="+mn-lt"/>
          <a:ea typeface="+mn-ea"/>
          <a:cs typeface="+mn-cs"/>
        </a:defRPr>
      </a:lvl3pPr>
      <a:lvl4pPr marL="1028700" algn="l" defTabSz="685800" rtl="0" eaLnBrk="1" latinLnBrk="0" hangingPunct="1">
        <a:defRPr sz="1375" kern="1200">
          <a:solidFill>
            <a:schemeClr val="tx1"/>
          </a:solidFill>
          <a:latin typeface="+mn-lt"/>
          <a:ea typeface="+mn-ea"/>
          <a:cs typeface="+mn-cs"/>
        </a:defRPr>
      </a:lvl4pPr>
      <a:lvl5pPr marL="1371600" algn="l" defTabSz="685800" rtl="0" eaLnBrk="1" latinLnBrk="0" hangingPunct="1">
        <a:defRPr sz="1375" kern="1200">
          <a:solidFill>
            <a:schemeClr val="tx1"/>
          </a:solidFill>
          <a:latin typeface="+mn-lt"/>
          <a:ea typeface="+mn-ea"/>
          <a:cs typeface="+mn-cs"/>
        </a:defRPr>
      </a:lvl5pPr>
      <a:lvl6pPr marL="1714500" algn="l" defTabSz="685800" rtl="0" eaLnBrk="1" latinLnBrk="0" hangingPunct="1">
        <a:defRPr sz="1375" kern="1200">
          <a:solidFill>
            <a:schemeClr val="tx1"/>
          </a:solidFill>
          <a:latin typeface="+mn-lt"/>
          <a:ea typeface="+mn-ea"/>
          <a:cs typeface="+mn-cs"/>
        </a:defRPr>
      </a:lvl6pPr>
      <a:lvl7pPr marL="2057400" algn="l" defTabSz="685800" rtl="0" eaLnBrk="1" latinLnBrk="0" hangingPunct="1">
        <a:defRPr sz="1375" kern="1200">
          <a:solidFill>
            <a:schemeClr val="tx1"/>
          </a:solidFill>
          <a:latin typeface="+mn-lt"/>
          <a:ea typeface="+mn-ea"/>
          <a:cs typeface="+mn-cs"/>
        </a:defRPr>
      </a:lvl7pPr>
      <a:lvl8pPr marL="2400300" algn="l" defTabSz="685800" rtl="0" eaLnBrk="1" latinLnBrk="0" hangingPunct="1">
        <a:defRPr sz="1375" kern="1200">
          <a:solidFill>
            <a:schemeClr val="tx1"/>
          </a:solidFill>
          <a:latin typeface="+mn-lt"/>
          <a:ea typeface="+mn-ea"/>
          <a:cs typeface="+mn-cs"/>
        </a:defRPr>
      </a:lvl8pPr>
      <a:lvl9pPr marL="2743200" algn="l" defTabSz="685800" rtl="0" eaLnBrk="1" latinLnBrk="0" hangingPunct="1">
        <a:defRPr sz="13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 y="95"/>
            <a:ext cx="9143664" cy="5143311"/>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495192" y="955705"/>
            <a:ext cx="6153617" cy="342465"/>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798"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1798"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361581" y="2952750"/>
            <a:ext cx="6420838" cy="2119766"/>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404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4046"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404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1" y="612561"/>
            <a:ext cx="981416" cy="100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231383" y="3676650"/>
            <a:ext cx="4552994" cy="692410"/>
          </a:xfrm>
          <a:prstGeom prst="rect">
            <a:avLst/>
          </a:prstGeom>
          <a:noFill/>
        </p:spPr>
        <p:txBody>
          <a:bodyPr wrap="none" lIns="68493" tIns="34247" rIns="68493" bIns="34247">
            <a:spAutoFit/>
          </a:bodyPr>
          <a:lstStyle/>
          <a:p>
            <a:pPr algn="ctr">
              <a:defRPr/>
            </a:pPr>
            <a:r>
              <a:rPr lang="en-US" sz="405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05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2">
            <a:extLst>
              <a:ext uri="{28A0092B-C50C-407E-A947-70E740481C1C}">
                <a14:useLocalDpi xmlns:a14="http://schemas.microsoft.com/office/drawing/2010/main" val="0"/>
              </a:ext>
            </a:extLst>
          </a:blip>
          <a:srcRect l="19614" t="13382" r="48025" b="13973"/>
          <a:stretch/>
        </p:blipFill>
        <p:spPr>
          <a:xfrm>
            <a:off x="-76201" y="-95250"/>
            <a:ext cx="9525001" cy="5486400"/>
          </a:xfrm>
          <a:prstGeom prst="rect">
            <a:avLst/>
          </a:prstGeom>
        </p:spPr>
      </p:pic>
      <p:sp>
        <p:nvSpPr>
          <p:cNvPr id="3" name="TextBox 2"/>
          <p:cNvSpPr txBox="1"/>
          <p:nvPr/>
        </p:nvSpPr>
        <p:spPr>
          <a:xfrm>
            <a:off x="685799" y="666750"/>
            <a:ext cx="5562601" cy="830997"/>
          </a:xfrm>
          <a:prstGeom prst="rect">
            <a:avLst/>
          </a:prstGeom>
          <a:noFill/>
        </p:spPr>
        <p:txBody>
          <a:bodyPr wrap="square" rtlCol="0">
            <a:spAutoFit/>
          </a:bodyPr>
          <a:lstStyle/>
          <a:p>
            <a:r>
              <a:rPr lang="en-GB" sz="2400" b="1" dirty="0">
                <a:latin typeface="Arial-Rounded" panose="020B0500000000000000" pitchFamily="34" charset="0"/>
                <a:ea typeface="Arial-Rounded" panose="020B0500000000000000" pitchFamily="34" charset="0"/>
                <a:cs typeface="Arial-Rounded" panose="020B0500000000000000" pitchFamily="34" charset="0"/>
              </a:rPr>
              <a:t> </a:t>
            </a:r>
            <a:r>
              <a:rPr lang="vi-VN" sz="2400" b="1" dirty="0">
                <a:latin typeface="Arial-Rounded" panose="020B0500000000000000" pitchFamily="34" charset="0"/>
                <a:ea typeface="Arial-Rounded" panose="020B0500000000000000" pitchFamily="34" charset="0"/>
                <a:cs typeface="Arial-Rounded" panose="020B0500000000000000" pitchFamily="34" charset="0"/>
              </a:rPr>
              <a:t>Câu </a:t>
            </a:r>
            <a:r>
              <a:rPr lang="en-GB" sz="2400" b="1" dirty="0">
                <a:latin typeface="Arial-Rounded" panose="020B0500000000000000" pitchFamily="34" charset="0"/>
                <a:ea typeface="Arial-Rounded" panose="020B0500000000000000" pitchFamily="34" charset="0"/>
                <a:cs typeface="Arial-Rounded" panose="020B0500000000000000" pitchFamily="34" charset="0"/>
              </a:rPr>
              <a:t>2</a:t>
            </a:r>
            <a:r>
              <a:rPr lang="vi-VN" sz="2400" b="1" dirty="0">
                <a:latin typeface="Arial-Rounded" panose="020B0500000000000000" pitchFamily="34" charset="0"/>
                <a:ea typeface="Arial-Rounded" panose="020B0500000000000000" pitchFamily="34" charset="0"/>
                <a:cs typeface="Arial-Rounded" panose="020B0500000000000000" pitchFamily="34" charset="0"/>
              </a:rPr>
              <a:t>: Tìm trong bài đọc:</a:t>
            </a:r>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a) Một từ có nghĩa giống hòa thuận.</a:t>
            </a:r>
          </a:p>
        </p:txBody>
      </p:sp>
      <p:sp>
        <p:nvSpPr>
          <p:cNvPr id="8" name="TextBox 7"/>
          <p:cNvSpPr txBox="1"/>
          <p:nvPr/>
        </p:nvSpPr>
        <p:spPr>
          <a:xfrm>
            <a:off x="650630" y="1771997"/>
            <a:ext cx="5597770" cy="461665"/>
          </a:xfrm>
          <a:prstGeom prst="rect">
            <a:avLst/>
          </a:prstGeom>
          <a:noFill/>
        </p:spPr>
        <p:txBody>
          <a:bodyPr wrap="square" rtlCol="0">
            <a:spAutoFit/>
          </a:bodyPr>
          <a:lstStyle/>
          <a:p>
            <a:r>
              <a:rPr lang="vi-VN" sz="2400" dirty="0">
                <a:latin typeface="Arial-Rounded" panose="020B0500000000000000" pitchFamily="34" charset="0"/>
                <a:ea typeface="Arial-Rounded" panose="020B0500000000000000" pitchFamily="34" charset="0"/>
                <a:cs typeface="Arial-Rounded" panose="020B0500000000000000" pitchFamily="34" charset="0"/>
              </a:rPr>
              <a:t>b) Một từ có nghĩa trái ngược với khô héo. </a:t>
            </a:r>
          </a:p>
        </p:txBody>
      </p:sp>
      <p:sp>
        <p:nvSpPr>
          <p:cNvPr id="10" name="TextBox 9"/>
          <p:cNvSpPr txBox="1"/>
          <p:nvPr/>
        </p:nvSpPr>
        <p:spPr>
          <a:xfrm>
            <a:off x="2362200" y="1438185"/>
            <a:ext cx="2667000" cy="461665"/>
          </a:xfrm>
          <a:prstGeom prst="rect">
            <a:avLst/>
          </a:prstGeom>
          <a:noFill/>
        </p:spPr>
        <p:txBody>
          <a:bodyPr wrap="square" rtlCol="0">
            <a:spAutoFit/>
          </a:bodyPr>
          <a:lstStyle/>
          <a:p>
            <a:r>
              <a:rPr lang="vi-VN" sz="2400"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êm ấm.</a:t>
            </a:r>
          </a:p>
        </p:txBody>
      </p:sp>
      <p:sp>
        <p:nvSpPr>
          <p:cNvPr id="11" name="TextBox 10"/>
          <p:cNvSpPr txBox="1"/>
          <p:nvPr/>
        </p:nvSpPr>
        <p:spPr>
          <a:xfrm>
            <a:off x="1943100" y="2233662"/>
            <a:ext cx="3505200" cy="461665"/>
          </a:xfrm>
          <a:prstGeom prst="rect">
            <a:avLst/>
          </a:prstGeom>
          <a:noFill/>
        </p:spPr>
        <p:txBody>
          <a:bodyPr wrap="square" rtlCol="0">
            <a:spAutoFit/>
          </a:bodyPr>
          <a:lstStyle/>
          <a:p>
            <a:r>
              <a:rPr lang="vi-VN" sz="2400"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xanh tươi, xum xuê. </a:t>
            </a:r>
          </a:p>
        </p:txBody>
      </p:sp>
      <p:sp>
        <p:nvSpPr>
          <p:cNvPr id="12" name="TextBox 11"/>
          <p:cNvSpPr txBox="1"/>
          <p:nvPr/>
        </p:nvSpPr>
        <p:spPr>
          <a:xfrm>
            <a:off x="685799" y="2674597"/>
            <a:ext cx="6477001" cy="461665"/>
          </a:xfrm>
          <a:prstGeom prst="rect">
            <a:avLst/>
          </a:prstGeom>
          <a:noFill/>
        </p:spPr>
        <p:txBody>
          <a:bodyPr wrap="square" rtlCol="0">
            <a:spAutoFit/>
          </a:bodyPr>
          <a:lstStyle/>
          <a:p>
            <a:r>
              <a:rPr lang="en-GB" sz="2400" b="1" dirty="0">
                <a:latin typeface="Arial-Rounded" panose="020B0500000000000000" pitchFamily="34" charset="0"/>
                <a:ea typeface="Arial-Rounded" panose="020B0500000000000000" pitchFamily="34" charset="0"/>
                <a:cs typeface="Arial-Rounded" panose="020B0500000000000000" pitchFamily="34" charset="0"/>
              </a:rPr>
              <a:t> </a:t>
            </a:r>
            <a:r>
              <a:rPr lang="vi-VN" sz="2400" b="1" dirty="0">
                <a:latin typeface="Arial-Rounded" panose="020B0500000000000000" pitchFamily="34" charset="0"/>
                <a:ea typeface="Arial-Rounded" panose="020B0500000000000000" pitchFamily="34" charset="0"/>
                <a:cs typeface="Arial-Rounded" panose="020B0500000000000000" pitchFamily="34" charset="0"/>
              </a:rPr>
              <a:t>Câu </a:t>
            </a:r>
            <a:r>
              <a:rPr lang="en-GB" sz="2400" b="1" dirty="0">
                <a:latin typeface="Arial-Rounded" panose="020B0500000000000000" pitchFamily="34" charset="0"/>
                <a:ea typeface="Arial-Rounded" panose="020B0500000000000000" pitchFamily="34" charset="0"/>
                <a:cs typeface="Arial-Rounded" panose="020B0500000000000000" pitchFamily="34" charset="0"/>
              </a:rPr>
              <a:t>2</a:t>
            </a:r>
            <a:r>
              <a:rPr lang="vi-VN" sz="2400" b="1" dirty="0">
                <a:latin typeface="Arial-Rounded" panose="020B0500000000000000" pitchFamily="34" charset="0"/>
                <a:ea typeface="Arial-Rounded" panose="020B0500000000000000" pitchFamily="34" charset="0"/>
                <a:cs typeface="Arial-Rounded" panose="020B0500000000000000" pitchFamily="34" charset="0"/>
              </a:rPr>
              <a:t>: Đặt câu với một từ em vừa tìm được.  </a:t>
            </a:r>
            <a:endParaRPr lang="vi-VN"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650630" y="3119557"/>
            <a:ext cx="7426570" cy="830997"/>
          </a:xfrm>
          <a:prstGeom prst="rect">
            <a:avLst/>
          </a:prstGeom>
          <a:noFill/>
        </p:spPr>
        <p:txBody>
          <a:bodyPr wrap="square" rtlCol="0">
            <a:spAutoFit/>
          </a:bodyPr>
          <a:lstStyle/>
          <a:p>
            <a:r>
              <a:rPr lang="en-GB" sz="2400"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Cây phượng trước nhà cành lá xum xuê, hoa nở đỏ rực cả một vùng trời.  </a:t>
            </a:r>
            <a:endParaRPr lang="en-US" sz="2400" dirty="0">
              <a:solidFill>
                <a:srgbClr val="FF006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650630" y="3881557"/>
            <a:ext cx="6858000" cy="830997"/>
          </a:xfrm>
          <a:prstGeom prst="rect">
            <a:avLst/>
          </a:prstGeom>
          <a:noFill/>
        </p:spPr>
        <p:txBody>
          <a:bodyPr wrap="square" rtlCol="0">
            <a:spAutoFit/>
          </a:bodyPr>
          <a:lstStyle/>
          <a:p>
            <a:r>
              <a:rPr lang="vi-VN" sz="2400"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GB" sz="2400"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Mùa xuân về, cây cối trong vườn xanh tươi, đâm chồi nảy lộc.</a:t>
            </a:r>
            <a:endParaRPr lang="en-US" sz="2400" dirty="0">
              <a:solidFill>
                <a:srgbClr val="FF0066"/>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7041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l="5528" r="553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4">
            <a:extLst>
              <a:ext uri="{28A0092B-C50C-407E-A947-70E740481C1C}">
                <a14:useLocalDpi xmlns:a14="http://schemas.microsoft.com/office/drawing/2010/main" val="0"/>
              </a:ext>
            </a:extLst>
          </a:blip>
          <a:srcRect l="15285" t="10429" r="46646" b="11189"/>
          <a:stretch>
            <a:fillRect/>
          </a:stretch>
        </p:blipFill>
        <p:spPr bwMode="auto">
          <a:xfrm>
            <a:off x="-969963" y="-222250"/>
            <a:ext cx="10582276"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5" y="-703261"/>
            <a:ext cx="7621587" cy="626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6">
            <a:extLst>
              <a:ext uri="{28A0092B-C50C-407E-A947-70E740481C1C}">
                <a14:useLocalDpi xmlns:a14="http://schemas.microsoft.com/office/drawing/2010/main" val="0"/>
              </a:ext>
            </a:extLst>
          </a:blip>
          <a:srcRect l="38660" t="64301" r="35611" b="1637"/>
          <a:stretch>
            <a:fillRect/>
          </a:stretch>
        </p:blipFill>
        <p:spPr bwMode="auto">
          <a:xfrm>
            <a:off x="4572000" y="884241"/>
            <a:ext cx="361315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5"/>
          <p:cNvSpPr>
            <a:spLocks noChangeArrowheads="1"/>
          </p:cNvSpPr>
          <p:nvPr/>
        </p:nvSpPr>
        <p:spPr bwMode="auto">
          <a:xfrm rot="21283607">
            <a:off x="1828800" y="2111978"/>
            <a:ext cx="3978278" cy="17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defTabSz="547688">
              <a:lnSpc>
                <a:spcPct val="90000"/>
              </a:lnSpc>
              <a:spcBef>
                <a:spcPts val="750"/>
              </a:spcBef>
              <a:buFont typeface="Arial" pitchFamily="34" charset="0"/>
              <a:buChar char="•"/>
              <a:defRPr sz="2100">
                <a:solidFill>
                  <a:schemeClr val="tx1"/>
                </a:solidFill>
                <a:latin typeface="Arial" pitchFamily="34" charset="0"/>
              </a:defRPr>
            </a:lvl1pPr>
            <a:lvl2pPr marL="685800" indent="-228600" defTabSz="547688">
              <a:lnSpc>
                <a:spcPct val="90000"/>
              </a:lnSpc>
              <a:spcBef>
                <a:spcPts val="375"/>
              </a:spcBef>
              <a:buFont typeface="Arial" pitchFamily="34" charset="0"/>
              <a:buChar char="•"/>
              <a:defRPr>
                <a:solidFill>
                  <a:schemeClr val="tx1"/>
                </a:solidFill>
                <a:latin typeface="Arial" pitchFamily="34" charset="0"/>
              </a:defRPr>
            </a:lvl2pPr>
            <a:lvl3pPr marL="1143000" indent="-228600" defTabSz="547688">
              <a:lnSpc>
                <a:spcPct val="90000"/>
              </a:lnSpc>
              <a:spcBef>
                <a:spcPts val="375"/>
              </a:spcBef>
              <a:buFont typeface="Arial" pitchFamily="34" charset="0"/>
              <a:buChar char="•"/>
              <a:defRPr sz="1500">
                <a:solidFill>
                  <a:schemeClr val="tx1"/>
                </a:solidFill>
                <a:latin typeface="Arial" pitchFamily="34" charset="0"/>
              </a:defRPr>
            </a:lvl3pPr>
            <a:lvl4pPr marL="1600200" indent="-228600" defTabSz="547688">
              <a:lnSpc>
                <a:spcPct val="90000"/>
              </a:lnSpc>
              <a:spcBef>
                <a:spcPts val="375"/>
              </a:spcBef>
              <a:buFont typeface="Arial" pitchFamily="34" charset="0"/>
              <a:buChar char="•"/>
              <a:defRPr sz="1300">
                <a:solidFill>
                  <a:schemeClr val="tx1"/>
                </a:solidFill>
                <a:latin typeface="Arial" pitchFamily="34" charset="0"/>
              </a:defRPr>
            </a:lvl4pPr>
            <a:lvl5pPr marL="2057400" indent="-228600" defTabSz="547688">
              <a:lnSpc>
                <a:spcPct val="90000"/>
              </a:lnSpc>
              <a:spcBef>
                <a:spcPts val="375"/>
              </a:spcBef>
              <a:buFont typeface="Arial" pitchFamily="34" charset="0"/>
              <a:buChar char="•"/>
              <a:defRPr sz="1300">
                <a:solidFill>
                  <a:schemeClr val="tx1"/>
                </a:solidFill>
                <a:latin typeface="Arial" pitchFamily="34" charset="0"/>
              </a:defRPr>
            </a:lvl5pPr>
            <a:lvl6pPr marL="2514600" indent="-228600" defTabSz="547688"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6pPr>
            <a:lvl7pPr marL="2971800" indent="-228600" defTabSz="547688"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7pPr>
            <a:lvl8pPr marL="3429000" indent="-228600" defTabSz="547688"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8pPr>
            <a:lvl9pPr marL="3886200" indent="-228600" defTabSz="547688"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9pPr>
          </a:lstStyle>
          <a:p>
            <a:pPr algn="ctr" fontAlgn="base">
              <a:lnSpc>
                <a:spcPct val="100000"/>
              </a:lnSpc>
              <a:spcBef>
                <a:spcPct val="0"/>
              </a:spcBef>
              <a:spcAft>
                <a:spcPct val="0"/>
              </a:spcAft>
              <a:buFontTx/>
              <a:buNone/>
            </a:pPr>
            <a:r>
              <a:rPr lang="en-US" altLang="zh-CN" sz="5400" b="1" dirty="0" err="1">
                <a:solidFill>
                  <a:srgbClr val="0070C0"/>
                </a:solidFill>
                <a:latin typeface="Arial-Rounded" pitchFamily="34" charset="0"/>
                <a:ea typeface="SimSun" pitchFamily="2" charset="-122"/>
                <a:cs typeface="字魂59号-创粗黑"/>
              </a:rPr>
              <a:t>Củng</a:t>
            </a:r>
            <a:r>
              <a:rPr lang="en-US" altLang="zh-CN" sz="5400" b="1" dirty="0">
                <a:solidFill>
                  <a:srgbClr val="0070C0"/>
                </a:solidFill>
                <a:latin typeface="Arial-Rounded" pitchFamily="34" charset="0"/>
                <a:ea typeface="SimSun" pitchFamily="2" charset="-122"/>
                <a:cs typeface="字魂59号-创粗黑"/>
              </a:rPr>
              <a:t> </a:t>
            </a:r>
            <a:r>
              <a:rPr lang="en-US" altLang="zh-CN" sz="5400" b="1" dirty="0" err="1">
                <a:solidFill>
                  <a:srgbClr val="0070C0"/>
                </a:solidFill>
                <a:latin typeface="Arial-Rounded" pitchFamily="34" charset="0"/>
                <a:ea typeface="SimSun" pitchFamily="2" charset="-122"/>
                <a:cs typeface="字魂59号-创粗黑"/>
              </a:rPr>
              <a:t>cố</a:t>
            </a:r>
            <a:r>
              <a:rPr lang="en-US" altLang="zh-CN" sz="5400" b="1" dirty="0">
                <a:solidFill>
                  <a:srgbClr val="0070C0"/>
                </a:solidFill>
                <a:latin typeface="Arial-Rounded" pitchFamily="34" charset="0"/>
                <a:ea typeface="SimSun" pitchFamily="2" charset="-122"/>
                <a:cs typeface="字魂59号-创粗黑"/>
              </a:rPr>
              <a:t> </a:t>
            </a:r>
            <a:r>
              <a:rPr lang="en-US" altLang="zh-CN" sz="5400" b="1" dirty="0" err="1">
                <a:solidFill>
                  <a:srgbClr val="0070C0"/>
                </a:solidFill>
                <a:latin typeface="Arial-Rounded" pitchFamily="34" charset="0"/>
                <a:ea typeface="SimSun" pitchFamily="2" charset="-122"/>
                <a:cs typeface="字魂59号-创粗黑"/>
              </a:rPr>
              <a:t>và</a:t>
            </a:r>
            <a:endParaRPr lang="en-US" altLang="zh-CN" sz="5400" b="1" dirty="0">
              <a:solidFill>
                <a:srgbClr val="0070C0"/>
              </a:solidFill>
              <a:latin typeface="Arial-Rounded" pitchFamily="34" charset="0"/>
              <a:ea typeface="SimSun" pitchFamily="2" charset="-122"/>
              <a:cs typeface="字魂59号-创粗黑"/>
            </a:endParaRPr>
          </a:p>
          <a:p>
            <a:pPr algn="ctr" fontAlgn="base">
              <a:lnSpc>
                <a:spcPct val="100000"/>
              </a:lnSpc>
              <a:spcBef>
                <a:spcPct val="0"/>
              </a:spcBef>
              <a:spcAft>
                <a:spcPct val="0"/>
              </a:spcAft>
              <a:buFontTx/>
              <a:buNone/>
            </a:pPr>
            <a:r>
              <a:rPr lang="en-US" altLang="zh-CN" sz="5400" b="1" dirty="0">
                <a:solidFill>
                  <a:srgbClr val="0070C0"/>
                </a:solidFill>
                <a:latin typeface="Arial-Rounded" pitchFamily="34" charset="0"/>
                <a:ea typeface="SimSun" pitchFamily="2" charset="-122"/>
                <a:cs typeface="字魂59号-创粗黑"/>
              </a:rPr>
              <a:t> </a:t>
            </a:r>
            <a:r>
              <a:rPr lang="en-US" altLang="zh-CN" sz="5400" b="1" dirty="0" err="1">
                <a:solidFill>
                  <a:srgbClr val="0070C0"/>
                </a:solidFill>
                <a:latin typeface="Arial-Rounded" pitchFamily="34" charset="0"/>
                <a:ea typeface="SimSun" pitchFamily="2" charset="-122"/>
                <a:cs typeface="字魂59号-创粗黑"/>
              </a:rPr>
              <a:t>dặn</a:t>
            </a:r>
            <a:r>
              <a:rPr lang="en-US" altLang="zh-CN" sz="5400" b="1" dirty="0">
                <a:solidFill>
                  <a:srgbClr val="0070C0"/>
                </a:solidFill>
                <a:latin typeface="Arial-Rounded" pitchFamily="34" charset="0"/>
                <a:ea typeface="SimSun" pitchFamily="2" charset="-122"/>
                <a:cs typeface="字魂59号-创粗黑"/>
              </a:rPr>
              <a:t> </a:t>
            </a:r>
            <a:r>
              <a:rPr lang="en-US" altLang="zh-CN" sz="5400" b="1" dirty="0" err="1">
                <a:solidFill>
                  <a:srgbClr val="0070C0"/>
                </a:solidFill>
                <a:latin typeface="Arial-Rounded" pitchFamily="34" charset="0"/>
                <a:ea typeface="SimSun" pitchFamily="2" charset="-122"/>
                <a:cs typeface="字魂59号-创粗黑"/>
              </a:rPr>
              <a:t>dò</a:t>
            </a:r>
            <a:endParaRPr lang="zh-CN" altLang="en-US" sz="5400" b="1" dirty="0">
              <a:solidFill>
                <a:srgbClr val="0070C0"/>
              </a:solidFill>
              <a:latin typeface="Arial-Rounded" pitchFamily="34" charset="0"/>
              <a:ea typeface="SimSun" pitchFamily="2" charset="-122"/>
              <a:cs typeface="字魂59号-创粗黑"/>
            </a:endParaRPr>
          </a:p>
        </p:txBody>
      </p:sp>
    </p:spTree>
    <p:extLst>
      <p:ext uri="{BB962C8B-B14F-4D97-AF65-F5344CB8AC3E}">
        <p14:creationId xmlns:p14="http://schemas.microsoft.com/office/powerpoint/2010/main" val="1871130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图片 2"/>
          <p:cNvPicPr>
            <a:picLocks noChangeAspect="1" noChangeArrowheads="1"/>
          </p:cNvPicPr>
          <p:nvPr/>
        </p:nvPicPr>
        <p:blipFill>
          <a:blip r:embed="rId3">
            <a:extLst>
              <a:ext uri="{28A0092B-C50C-407E-A947-70E740481C1C}">
                <a14:useLocalDpi xmlns:a14="http://schemas.microsoft.com/office/drawing/2010/main" val="0"/>
              </a:ext>
            </a:extLst>
          </a:blip>
          <a:srcRect l="5528" r="553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图片 3"/>
          <p:cNvPicPr>
            <a:picLocks noChangeAspect="1" noChangeArrowheads="1"/>
          </p:cNvPicPr>
          <p:nvPr/>
        </p:nvPicPr>
        <p:blipFill>
          <a:blip r:embed="rId4">
            <a:extLst>
              <a:ext uri="{28A0092B-C50C-407E-A947-70E740481C1C}">
                <a14:useLocalDpi xmlns:a14="http://schemas.microsoft.com/office/drawing/2010/main" val="0"/>
              </a:ext>
            </a:extLst>
          </a:blip>
          <a:srcRect l="11382" t="65334" r="64270" b="-2"/>
          <a:stretch>
            <a:fillRect/>
          </a:stretch>
        </p:blipFill>
        <p:spPr bwMode="auto">
          <a:xfrm>
            <a:off x="5091113" y="2166938"/>
            <a:ext cx="24574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4">
            <a:extLst>
              <a:ext uri="{28A0092B-C50C-407E-A947-70E740481C1C}">
                <a14:useLocalDpi xmlns:a14="http://schemas.microsoft.com/office/drawing/2010/main" val="0"/>
              </a:ext>
            </a:extLst>
          </a:blip>
          <a:srcRect l="40373" t="30025" r="35278" b="35307"/>
          <a:stretch>
            <a:fillRect/>
          </a:stretch>
        </p:blipFill>
        <p:spPr bwMode="auto">
          <a:xfrm>
            <a:off x="661988" y="2674938"/>
            <a:ext cx="24574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68346" t="32668" r="7307" b="32668"/>
          <a:stretch>
            <a:fillRect/>
          </a:stretch>
        </p:blipFill>
        <p:spPr bwMode="auto">
          <a:xfrm>
            <a:off x="4606925" y="23813"/>
            <a:ext cx="24574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34"/>
          <p:cNvSpPr txBox="1">
            <a:spLocks noChangeArrowheads="1"/>
          </p:cNvSpPr>
          <p:nvPr/>
        </p:nvSpPr>
        <p:spPr bwMode="auto">
          <a:xfrm>
            <a:off x="739775" y="1504950"/>
            <a:ext cx="57626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lnSpc>
                <a:spcPct val="90000"/>
              </a:lnSpc>
              <a:spcBef>
                <a:spcPts val="750"/>
              </a:spcBef>
              <a:buFont typeface="Arial" pitchFamily="34" charset="0"/>
              <a:buChar char="•"/>
              <a:defRPr sz="2100">
                <a:solidFill>
                  <a:schemeClr val="tx1"/>
                </a:solidFill>
                <a:latin typeface="Arial" pitchFamily="34" charset="0"/>
              </a:defRPr>
            </a:lvl1pPr>
            <a:lvl2pPr marL="742950" indent="-285750">
              <a:lnSpc>
                <a:spcPct val="90000"/>
              </a:lnSpc>
              <a:spcBef>
                <a:spcPts val="375"/>
              </a:spcBef>
              <a:buFont typeface="Arial" pitchFamily="34" charset="0"/>
              <a:buChar char="•"/>
              <a:defRPr>
                <a:solidFill>
                  <a:schemeClr val="tx1"/>
                </a:solidFill>
                <a:latin typeface="Arial" pitchFamily="34" charset="0"/>
              </a:defRPr>
            </a:lvl2pPr>
            <a:lvl3pPr marL="1143000" indent="-228600">
              <a:lnSpc>
                <a:spcPct val="90000"/>
              </a:lnSpc>
              <a:spcBef>
                <a:spcPts val="375"/>
              </a:spcBef>
              <a:buFont typeface="Arial" pitchFamily="34" charset="0"/>
              <a:buChar char="•"/>
              <a:defRPr sz="1500">
                <a:solidFill>
                  <a:schemeClr val="tx1"/>
                </a:solidFill>
                <a:latin typeface="Arial" pitchFamily="34" charset="0"/>
              </a:defRPr>
            </a:lvl3pPr>
            <a:lvl4pPr marL="1600200" indent="-228600">
              <a:lnSpc>
                <a:spcPct val="90000"/>
              </a:lnSpc>
              <a:spcBef>
                <a:spcPts val="375"/>
              </a:spcBef>
              <a:buFont typeface="Arial" pitchFamily="34" charset="0"/>
              <a:buChar char="•"/>
              <a:defRPr sz="1300">
                <a:solidFill>
                  <a:schemeClr val="tx1"/>
                </a:solidFill>
                <a:latin typeface="Arial" pitchFamily="34" charset="0"/>
              </a:defRPr>
            </a:lvl4pPr>
            <a:lvl5pPr marL="2057400" indent="-228600">
              <a:lnSpc>
                <a:spcPct val="90000"/>
              </a:lnSpc>
              <a:spcBef>
                <a:spcPts val="375"/>
              </a:spcBef>
              <a:buFont typeface="Arial" pitchFamily="34" charset="0"/>
              <a:buChar char="•"/>
              <a:defRPr sz="1300">
                <a:solidFill>
                  <a:schemeClr val="tx1"/>
                </a:solidFill>
                <a:latin typeface="Arial"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9pPr>
          </a:lstStyle>
          <a:p>
            <a:pPr algn="ctr" eaLnBrk="0" fontAlgn="base" hangingPunct="0">
              <a:lnSpc>
                <a:spcPct val="100000"/>
              </a:lnSpc>
              <a:spcBef>
                <a:spcPct val="0"/>
              </a:spcBef>
              <a:spcAft>
                <a:spcPct val="0"/>
              </a:spcAft>
              <a:buFontTx/>
              <a:buNone/>
            </a:pPr>
            <a:r>
              <a:rPr lang="en-US" altLang="zh-CN" sz="5500" b="1">
                <a:solidFill>
                  <a:srgbClr val="0070C0"/>
                </a:solidFill>
                <a:latin typeface="Arial-Rounded" pitchFamily="34" charset="0"/>
                <a:ea typeface="SimSun" pitchFamily="2" charset="-122"/>
                <a:cs typeface="字魂59号-创粗黑"/>
                <a:sym typeface="Century Gothic" pitchFamily="34" charset="0"/>
              </a:rPr>
              <a:t>Tạm biệt và </a:t>
            </a:r>
          </a:p>
          <a:p>
            <a:pPr algn="ctr" eaLnBrk="0" fontAlgn="base" hangingPunct="0">
              <a:lnSpc>
                <a:spcPct val="100000"/>
              </a:lnSpc>
              <a:spcBef>
                <a:spcPct val="0"/>
              </a:spcBef>
              <a:spcAft>
                <a:spcPct val="0"/>
              </a:spcAft>
              <a:buFontTx/>
              <a:buNone/>
            </a:pPr>
            <a:r>
              <a:rPr lang="en-US" altLang="zh-CN" sz="5500" b="1">
                <a:solidFill>
                  <a:srgbClr val="0070C0"/>
                </a:solidFill>
                <a:latin typeface="Arial-Rounded" pitchFamily="34" charset="0"/>
                <a:ea typeface="SimSun" pitchFamily="2" charset="-122"/>
                <a:cs typeface="字魂59号-创粗黑"/>
                <a:sym typeface="Century Gothic" pitchFamily="34" charset="0"/>
              </a:rPr>
              <a:t>hẹn gặp lại</a:t>
            </a:r>
            <a:endParaRPr lang="zh-CN" altLang="en-US" sz="5500" b="1">
              <a:solidFill>
                <a:srgbClr val="0070C0"/>
              </a:solidFill>
              <a:latin typeface="Arial-Rounded" pitchFamily="34" charset="0"/>
              <a:ea typeface="SimSun" pitchFamily="2" charset="-122"/>
              <a:cs typeface="字魂59号-创粗黑"/>
              <a:sym typeface="Century Gothic" pitchFamily="34" charset="0"/>
            </a:endParaRPr>
          </a:p>
        </p:txBody>
      </p:sp>
    </p:spTree>
    <p:extLst>
      <p:ext uri="{BB962C8B-B14F-4D97-AF65-F5344CB8AC3E}">
        <p14:creationId xmlns:p14="http://schemas.microsoft.com/office/powerpoint/2010/main" val="1835968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l="5528" r="553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4">
            <a:extLst>
              <a:ext uri="{28A0092B-C50C-407E-A947-70E740481C1C}">
                <a14:useLocalDpi xmlns:a14="http://schemas.microsoft.com/office/drawing/2010/main" val="0"/>
              </a:ext>
            </a:extLst>
          </a:blip>
          <a:srcRect l="15285" t="10429" r="46646" b="11189"/>
          <a:stretch>
            <a:fillRect/>
          </a:stretch>
        </p:blipFill>
        <p:spPr bwMode="auto">
          <a:xfrm>
            <a:off x="-969963" y="-222250"/>
            <a:ext cx="10582276"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云形 12"/>
          <p:cNvSpPr/>
          <p:nvPr/>
        </p:nvSpPr>
        <p:spPr>
          <a:xfrm>
            <a:off x="4716466" y="744538"/>
            <a:ext cx="1989137" cy="1312862"/>
          </a:xfrm>
          <a:prstGeom prst="cloud">
            <a:avLst/>
          </a:prstGeom>
          <a:noFill/>
          <a:ln>
            <a:solidFill>
              <a:srgbClr val="D27C15"/>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defTabSz="342848">
              <a:defRPr/>
            </a:pPr>
            <a:endParaRPr lang="zh-CN" altLang="en-US" sz="1400">
              <a:solidFill>
                <a:prstClr val="white"/>
              </a:solidFill>
            </a:endParaRPr>
          </a:p>
        </p:txBody>
      </p:sp>
      <p:sp>
        <p:nvSpPr>
          <p:cNvPr id="15" name="云形 14"/>
          <p:cNvSpPr/>
          <p:nvPr/>
        </p:nvSpPr>
        <p:spPr>
          <a:xfrm>
            <a:off x="6215063" y="2817814"/>
            <a:ext cx="1990725" cy="1312862"/>
          </a:xfrm>
          <a:prstGeom prst="cloud">
            <a:avLst/>
          </a:prstGeom>
          <a:noFill/>
          <a:ln>
            <a:solidFill>
              <a:srgbClr val="D27C15"/>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defTabSz="342848">
              <a:defRPr/>
            </a:pPr>
            <a:endParaRPr lang="zh-CN" altLang="en-US" sz="1400">
              <a:solidFill>
                <a:prstClr val="white"/>
              </a:solidFill>
            </a:endParaRPr>
          </a:p>
        </p:txBody>
      </p:sp>
      <p:pic>
        <p:nvPicPr>
          <p:cNvPr id="18" name="图片 17"/>
          <p:cNvPicPr>
            <a:picLocks noChangeAspect="1" noChangeArrowheads="1"/>
          </p:cNvPicPr>
          <p:nvPr/>
        </p:nvPicPr>
        <p:blipFill>
          <a:blip r:embed="rId5">
            <a:extLst>
              <a:ext uri="{28A0092B-C50C-407E-A947-70E740481C1C}">
                <a14:useLocalDpi xmlns:a14="http://schemas.microsoft.com/office/drawing/2010/main" val="0"/>
              </a:ext>
            </a:extLst>
          </a:blip>
          <a:srcRect l="21497" t="5232" r="25224" b="13078"/>
          <a:stretch>
            <a:fillRect/>
          </a:stretch>
        </p:blipFill>
        <p:spPr bwMode="auto">
          <a:xfrm>
            <a:off x="882651" y="1027114"/>
            <a:ext cx="25463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3429000" y="1817689"/>
            <a:ext cx="41417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912813">
              <a:lnSpc>
                <a:spcPct val="90000"/>
              </a:lnSpc>
              <a:spcBef>
                <a:spcPts val="750"/>
              </a:spcBef>
              <a:buFont typeface="Arial" pitchFamily="34" charset="0"/>
              <a:buChar char="•"/>
              <a:defRPr sz="2100">
                <a:solidFill>
                  <a:schemeClr val="tx1"/>
                </a:solidFill>
                <a:latin typeface="Arial" pitchFamily="34" charset="0"/>
              </a:defRPr>
            </a:lvl1pPr>
            <a:lvl2pPr marL="742950" indent="-285750" defTabSz="912813">
              <a:lnSpc>
                <a:spcPct val="90000"/>
              </a:lnSpc>
              <a:spcBef>
                <a:spcPts val="375"/>
              </a:spcBef>
              <a:buFont typeface="Arial" pitchFamily="34" charset="0"/>
              <a:buChar char="•"/>
              <a:defRPr>
                <a:solidFill>
                  <a:schemeClr val="tx1"/>
                </a:solidFill>
                <a:latin typeface="Arial" pitchFamily="34" charset="0"/>
              </a:defRPr>
            </a:lvl2pPr>
            <a:lvl3pPr marL="1143000" indent="-228600" defTabSz="912813">
              <a:lnSpc>
                <a:spcPct val="90000"/>
              </a:lnSpc>
              <a:spcBef>
                <a:spcPts val="375"/>
              </a:spcBef>
              <a:buFont typeface="Arial" pitchFamily="34" charset="0"/>
              <a:buChar char="•"/>
              <a:defRPr sz="1500">
                <a:solidFill>
                  <a:schemeClr val="tx1"/>
                </a:solidFill>
                <a:latin typeface="Arial" pitchFamily="34" charset="0"/>
              </a:defRPr>
            </a:lvl3pPr>
            <a:lvl4pPr marL="1600200" indent="-228600" defTabSz="912813">
              <a:lnSpc>
                <a:spcPct val="90000"/>
              </a:lnSpc>
              <a:spcBef>
                <a:spcPts val="375"/>
              </a:spcBef>
              <a:buFont typeface="Arial" pitchFamily="34" charset="0"/>
              <a:buChar char="•"/>
              <a:defRPr sz="1300">
                <a:solidFill>
                  <a:schemeClr val="tx1"/>
                </a:solidFill>
                <a:latin typeface="Arial" pitchFamily="34" charset="0"/>
              </a:defRPr>
            </a:lvl4pPr>
            <a:lvl5pPr marL="2057400" indent="-228600" defTabSz="912813">
              <a:lnSpc>
                <a:spcPct val="90000"/>
              </a:lnSpc>
              <a:spcBef>
                <a:spcPts val="375"/>
              </a:spcBef>
              <a:buFont typeface="Arial" pitchFamily="34" charset="0"/>
              <a:buChar char="•"/>
              <a:defRPr sz="1300">
                <a:solidFill>
                  <a:schemeClr val="tx1"/>
                </a:solidFill>
                <a:latin typeface="Arial" pitchFamily="34" charset="0"/>
              </a:defRPr>
            </a:lvl5pPr>
            <a:lvl6pPr marL="2514600" indent="-2286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6pPr>
            <a:lvl7pPr marL="2971800" indent="-2286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7pPr>
            <a:lvl8pPr marL="3429000" indent="-2286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8pPr>
            <a:lvl9pPr marL="3886200" indent="-2286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9pPr>
          </a:lstStyle>
          <a:p>
            <a:pPr algn="ctr" eaLnBrk="0" fontAlgn="base" hangingPunct="0">
              <a:lnSpc>
                <a:spcPct val="100000"/>
              </a:lnSpc>
              <a:spcBef>
                <a:spcPct val="0"/>
              </a:spcBef>
              <a:spcAft>
                <a:spcPct val="0"/>
              </a:spcAft>
              <a:buFont typeface="Arial" pitchFamily="34" charset="0"/>
              <a:buNone/>
            </a:pPr>
            <a:r>
              <a:rPr lang="en-US" altLang="en-US" sz="6000">
                <a:solidFill>
                  <a:srgbClr val="000000"/>
                </a:solidFill>
                <a:latin typeface="Arial-Rounded" pitchFamily="34" charset="0"/>
                <a:ea typeface="字魂59号-创粗黑"/>
                <a:cs typeface="Arial-Rounded" pitchFamily="34" charset="0"/>
              </a:rPr>
              <a:t>Khởi </a:t>
            </a:r>
            <a:r>
              <a:rPr lang="vi-VN" altLang="en-US" sz="6000">
                <a:solidFill>
                  <a:srgbClr val="000000"/>
                </a:solidFill>
                <a:latin typeface="Arial-Rounded" pitchFamily="34" charset="0"/>
                <a:ea typeface="字魂59号-创粗黑"/>
                <a:cs typeface="Arial-Rounded" pitchFamily="34" charset="0"/>
              </a:rPr>
              <a:t>động</a:t>
            </a:r>
            <a:endParaRPr lang="en-US" altLang="en-US" sz="6000">
              <a:solidFill>
                <a:srgbClr val="000000"/>
              </a:solidFill>
              <a:latin typeface="Arial-Rounded" pitchFamily="34" charset="0"/>
              <a:ea typeface="字魂59号-创粗黑"/>
              <a:cs typeface="Arial-Rounded" pitchFamily="34" charset="0"/>
            </a:endParaRPr>
          </a:p>
        </p:txBody>
      </p:sp>
    </p:spTree>
    <p:extLst>
      <p:ext uri="{BB962C8B-B14F-4D97-AF65-F5344CB8AC3E}">
        <p14:creationId xmlns:p14="http://schemas.microsoft.com/office/powerpoint/2010/main" val="17002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l="5528" r="553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4">
            <a:extLst>
              <a:ext uri="{28A0092B-C50C-407E-A947-70E740481C1C}">
                <a14:useLocalDpi xmlns:a14="http://schemas.microsoft.com/office/drawing/2010/main" val="0"/>
              </a:ext>
            </a:extLst>
          </a:blip>
          <a:srcRect l="15285" t="10429" r="46646" b="11189"/>
          <a:stretch>
            <a:fillRect/>
          </a:stretch>
        </p:blipFill>
        <p:spPr bwMode="auto">
          <a:xfrm>
            <a:off x="-969963" y="-222250"/>
            <a:ext cx="10582276"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5">
            <a:extLst>
              <a:ext uri="{28A0092B-C50C-407E-A947-70E740481C1C}">
                <a14:useLocalDpi xmlns:a14="http://schemas.microsoft.com/office/drawing/2010/main" val="0"/>
              </a:ext>
            </a:extLst>
          </a:blip>
          <a:srcRect t="30569" b="26672"/>
          <a:stretch>
            <a:fillRect/>
          </a:stretch>
        </p:blipFill>
        <p:spPr bwMode="auto">
          <a:xfrm>
            <a:off x="555628" y="1473701"/>
            <a:ext cx="8054975" cy="243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t="86684" r="63071"/>
          <a:stretch>
            <a:fillRect/>
          </a:stretch>
        </p:blipFill>
        <p:spPr bwMode="auto">
          <a:xfrm>
            <a:off x="331790" y="3622675"/>
            <a:ext cx="10144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6"/>
          <p:cNvSpPr/>
          <p:nvPr/>
        </p:nvSpPr>
        <p:spPr>
          <a:xfrm>
            <a:off x="3456954" y="1260477"/>
            <a:ext cx="2276141" cy="634783"/>
          </a:xfrm>
          <a:prstGeom prst="rect">
            <a:avLst/>
          </a:prstGeom>
        </p:spPr>
        <p:txBody>
          <a:bodyPr wrap="none" lIns="91430" tIns="45715" rIns="91430" bIns="45715">
            <a:spAutoFit/>
          </a:bodyPr>
          <a:lstStyle/>
          <a:p>
            <a:pPr algn="ctr" defTabSz="342857">
              <a:defRPr/>
            </a:pPr>
            <a:r>
              <a:rPr lang="en-US" altLang="en-US" sz="3500" b="1" u="sng" dirty="0" err="1">
                <a:solidFill>
                  <a:srgbClr val="FF0000"/>
                </a:solidFill>
                <a:latin typeface="HP001 4 hàng" panose="020B0603050302020204" pitchFamily="34" charset="0"/>
                <a:ea typeface="微软雅黑"/>
                <a:cs typeface="Arial-Rounded" pitchFamily="34" charset="0"/>
              </a:rPr>
              <a:t>Tiếng</a:t>
            </a:r>
            <a:r>
              <a:rPr lang="en-US" altLang="en-US" sz="3500" b="1" u="sng" dirty="0">
                <a:solidFill>
                  <a:srgbClr val="FF0000"/>
                </a:solidFill>
                <a:latin typeface="HP001 4 hàng" panose="020B0603050302020204" pitchFamily="34" charset="0"/>
                <a:ea typeface="微软雅黑"/>
                <a:cs typeface="Arial-Rounded" pitchFamily="34" charset="0"/>
              </a:rPr>
              <a:t> </a:t>
            </a:r>
            <a:r>
              <a:rPr lang="en-US" altLang="en-US" sz="3500" b="1" u="sng" dirty="0" err="1">
                <a:solidFill>
                  <a:srgbClr val="FF0000"/>
                </a:solidFill>
                <a:latin typeface="HP001 4 hàng" panose="020B0603050302020204" pitchFamily="34" charset="0"/>
                <a:ea typeface="微软雅黑"/>
                <a:cs typeface="Arial-Rounded" pitchFamily="34" charset="0"/>
              </a:rPr>
              <a:t>Việt</a:t>
            </a:r>
            <a:endParaRPr lang="zh-CN" altLang="en-US" sz="3500" b="1" u="sng" dirty="0">
              <a:solidFill>
                <a:srgbClr val="FF0000"/>
              </a:solidFill>
              <a:latin typeface="HP001 4 hàng" panose="020B0603050302020204" pitchFamily="34" charset="0"/>
              <a:ea typeface="华文新魏" panose="02010800040101010101" pitchFamily="2" charset="-122"/>
              <a:cs typeface="Arial" pitchFamily="34" charset="0"/>
            </a:endParaRPr>
          </a:p>
        </p:txBody>
      </p:sp>
      <p:sp>
        <p:nvSpPr>
          <p:cNvPr id="4" name="TextBox 3"/>
          <p:cNvSpPr txBox="1">
            <a:spLocks noChangeArrowheads="1"/>
          </p:cNvSpPr>
          <p:nvPr/>
        </p:nvSpPr>
        <p:spPr bwMode="auto">
          <a:xfrm rot="848162">
            <a:off x="1139590" y="2333275"/>
            <a:ext cx="15303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defTabSz="912813">
              <a:defRPr>
                <a:solidFill>
                  <a:schemeClr val="tx1"/>
                </a:solidFill>
                <a:latin typeface="Calibri" pitchFamily="34" charset="0"/>
                <a:cs typeface="Arial" pitchFamily="34" charset="0"/>
              </a:defRPr>
            </a:lvl1pPr>
            <a:lvl2pPr marL="742950" indent="-285750" defTabSz="912813">
              <a:defRPr>
                <a:solidFill>
                  <a:schemeClr val="tx1"/>
                </a:solidFill>
                <a:latin typeface="Calibri" pitchFamily="34" charset="0"/>
                <a:cs typeface="Arial" pitchFamily="34" charset="0"/>
              </a:defRPr>
            </a:lvl2pPr>
            <a:lvl3pPr marL="1143000" indent="-228600" defTabSz="912813">
              <a:defRPr>
                <a:solidFill>
                  <a:schemeClr val="tx1"/>
                </a:solidFill>
                <a:latin typeface="Calibri" pitchFamily="34" charset="0"/>
                <a:cs typeface="Arial" pitchFamily="34" charset="0"/>
              </a:defRPr>
            </a:lvl3pPr>
            <a:lvl4pPr marL="1600200" indent="-228600" defTabSz="912813">
              <a:defRPr>
                <a:solidFill>
                  <a:schemeClr val="tx1"/>
                </a:solidFill>
                <a:latin typeface="Calibri" pitchFamily="34" charset="0"/>
                <a:cs typeface="Arial" pitchFamily="34" charset="0"/>
              </a:defRPr>
            </a:lvl4pPr>
            <a:lvl5pPr marL="2057400" indent="-228600" defTabSz="912813">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0" fontAlgn="base" hangingPunct="0">
              <a:spcBef>
                <a:spcPct val="0"/>
              </a:spcBef>
              <a:spcAft>
                <a:spcPct val="0"/>
              </a:spcAft>
            </a:pPr>
            <a:r>
              <a:rPr lang="vi-VN" altLang="vi-VN" sz="4500" dirty="0">
                <a:solidFill>
                  <a:srgbClr val="000000"/>
                </a:solidFill>
                <a:latin typeface="Arial-Rounded" pitchFamily="34" charset="0"/>
                <a:cs typeface="Arial-Rounded" pitchFamily="34" charset="0"/>
              </a:rPr>
              <a:t>Ô</a:t>
            </a:r>
            <a:r>
              <a:rPr lang="en-US" altLang="vi-VN" sz="4500" dirty="0">
                <a:solidFill>
                  <a:srgbClr val="000000"/>
                </a:solidFill>
                <a:latin typeface="Arial-Rounded" pitchFamily="34" charset="0"/>
                <a:cs typeface="Arial-Rounded" pitchFamily="34" charset="0"/>
              </a:rPr>
              <a:t>n</a:t>
            </a:r>
            <a:endParaRPr lang="vi-VN" altLang="vi-VN" sz="4500" dirty="0">
              <a:solidFill>
                <a:srgbClr val="000000"/>
              </a:solidFill>
              <a:latin typeface="Arial-Rounded" pitchFamily="34" charset="0"/>
              <a:cs typeface="Arial-Rounded" pitchFamily="34" charset="0"/>
            </a:endParaRPr>
          </a:p>
        </p:txBody>
      </p:sp>
      <p:sp>
        <p:nvSpPr>
          <p:cNvPr id="7" name="TextBox 6"/>
          <p:cNvSpPr txBox="1">
            <a:spLocks noChangeArrowheads="1"/>
          </p:cNvSpPr>
          <p:nvPr/>
        </p:nvSpPr>
        <p:spPr bwMode="auto">
          <a:xfrm>
            <a:off x="3163891" y="2508253"/>
            <a:ext cx="12604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defTabSz="912813">
              <a:defRPr>
                <a:solidFill>
                  <a:schemeClr val="tx1"/>
                </a:solidFill>
                <a:latin typeface="Calibri" pitchFamily="34" charset="0"/>
                <a:cs typeface="Arial" pitchFamily="34" charset="0"/>
              </a:defRPr>
            </a:lvl1pPr>
            <a:lvl2pPr marL="742950" indent="-285750" defTabSz="912813">
              <a:defRPr>
                <a:solidFill>
                  <a:schemeClr val="tx1"/>
                </a:solidFill>
                <a:latin typeface="Calibri" pitchFamily="34" charset="0"/>
                <a:cs typeface="Arial" pitchFamily="34" charset="0"/>
              </a:defRPr>
            </a:lvl2pPr>
            <a:lvl3pPr marL="1143000" indent="-228600" defTabSz="912813">
              <a:defRPr>
                <a:solidFill>
                  <a:schemeClr val="tx1"/>
                </a:solidFill>
                <a:latin typeface="Calibri" pitchFamily="34" charset="0"/>
                <a:cs typeface="Arial" pitchFamily="34" charset="0"/>
              </a:defRPr>
            </a:lvl3pPr>
            <a:lvl4pPr marL="1600200" indent="-228600" defTabSz="912813">
              <a:defRPr>
                <a:solidFill>
                  <a:schemeClr val="tx1"/>
                </a:solidFill>
                <a:latin typeface="Calibri" pitchFamily="34" charset="0"/>
                <a:cs typeface="Arial" pitchFamily="34" charset="0"/>
              </a:defRPr>
            </a:lvl4pPr>
            <a:lvl5pPr marL="2057400" indent="-228600" defTabSz="912813">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0" fontAlgn="base" hangingPunct="0">
              <a:spcBef>
                <a:spcPct val="0"/>
              </a:spcBef>
              <a:spcAft>
                <a:spcPct val="0"/>
              </a:spcAft>
            </a:pPr>
            <a:r>
              <a:rPr lang="en-US" altLang="vi-VN" sz="4500" dirty="0" err="1">
                <a:solidFill>
                  <a:srgbClr val="000000"/>
                </a:solidFill>
                <a:latin typeface="Arial-Rounded" pitchFamily="34" charset="0"/>
                <a:cs typeface="Arial-Rounded" pitchFamily="34" charset="0"/>
              </a:rPr>
              <a:t>tập</a:t>
            </a:r>
            <a:endParaRPr lang="vi-VN" altLang="vi-VN" sz="4500" dirty="0">
              <a:solidFill>
                <a:srgbClr val="000000"/>
              </a:solidFill>
              <a:latin typeface="Arial-Rounded" pitchFamily="34" charset="0"/>
              <a:cs typeface="Arial-Rounded" pitchFamily="34" charset="0"/>
            </a:endParaRPr>
          </a:p>
        </p:txBody>
      </p:sp>
      <p:sp>
        <p:nvSpPr>
          <p:cNvPr id="15" name="TextBox 14"/>
          <p:cNvSpPr txBox="1">
            <a:spLocks noChangeArrowheads="1"/>
          </p:cNvSpPr>
          <p:nvPr/>
        </p:nvSpPr>
        <p:spPr bwMode="auto">
          <a:xfrm rot="-716625">
            <a:off x="4867214" y="2610019"/>
            <a:ext cx="1271679" cy="70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defTabSz="912813">
              <a:defRPr>
                <a:solidFill>
                  <a:schemeClr val="tx1"/>
                </a:solidFill>
                <a:latin typeface="Calibri" pitchFamily="34" charset="0"/>
                <a:cs typeface="Arial" pitchFamily="34" charset="0"/>
              </a:defRPr>
            </a:lvl1pPr>
            <a:lvl2pPr marL="742950" indent="-285750" defTabSz="912813">
              <a:defRPr>
                <a:solidFill>
                  <a:schemeClr val="tx1"/>
                </a:solidFill>
                <a:latin typeface="Calibri" pitchFamily="34" charset="0"/>
                <a:cs typeface="Arial" pitchFamily="34" charset="0"/>
              </a:defRPr>
            </a:lvl2pPr>
            <a:lvl3pPr marL="1143000" indent="-228600" defTabSz="912813">
              <a:defRPr>
                <a:solidFill>
                  <a:schemeClr val="tx1"/>
                </a:solidFill>
                <a:latin typeface="Calibri" pitchFamily="34" charset="0"/>
                <a:cs typeface="Arial" pitchFamily="34" charset="0"/>
              </a:defRPr>
            </a:lvl3pPr>
            <a:lvl4pPr marL="1600200" indent="-228600" defTabSz="912813">
              <a:defRPr>
                <a:solidFill>
                  <a:schemeClr val="tx1"/>
                </a:solidFill>
                <a:latin typeface="Calibri" pitchFamily="34" charset="0"/>
                <a:cs typeface="Arial" pitchFamily="34" charset="0"/>
              </a:defRPr>
            </a:lvl4pPr>
            <a:lvl5pPr marL="2057400" indent="-228600" defTabSz="912813">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0" fontAlgn="base" hangingPunct="0">
              <a:spcBef>
                <a:spcPct val="0"/>
              </a:spcBef>
              <a:spcAft>
                <a:spcPct val="0"/>
              </a:spcAft>
            </a:pPr>
            <a:r>
              <a:rPr lang="en-US" altLang="vi-VN" sz="4000" dirty="0" err="1">
                <a:solidFill>
                  <a:srgbClr val="000000"/>
                </a:solidFill>
                <a:latin typeface="Arial-Rounded" pitchFamily="34" charset="0"/>
                <a:cs typeface="Arial-Rounded" pitchFamily="34" charset="0"/>
              </a:rPr>
              <a:t>giữa</a:t>
            </a:r>
            <a:endParaRPr lang="vi-VN" altLang="vi-VN" sz="4000" dirty="0">
              <a:solidFill>
                <a:srgbClr val="000000"/>
              </a:solidFill>
              <a:latin typeface="Arial-Rounded" pitchFamily="34" charset="0"/>
              <a:cs typeface="Arial-Rounded" pitchFamily="34" charset="0"/>
            </a:endParaRPr>
          </a:p>
        </p:txBody>
      </p:sp>
      <p:sp>
        <p:nvSpPr>
          <p:cNvPr id="16" name="TextBox 15"/>
          <p:cNvSpPr txBox="1">
            <a:spLocks noChangeArrowheads="1"/>
          </p:cNvSpPr>
          <p:nvPr/>
        </p:nvSpPr>
        <p:spPr bwMode="auto">
          <a:xfrm rot="269072">
            <a:off x="6505571" y="2031861"/>
            <a:ext cx="137969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defTabSz="912813">
              <a:defRPr>
                <a:solidFill>
                  <a:schemeClr val="tx1"/>
                </a:solidFill>
                <a:latin typeface="Calibri" pitchFamily="34" charset="0"/>
                <a:cs typeface="Arial" pitchFamily="34" charset="0"/>
              </a:defRPr>
            </a:lvl1pPr>
            <a:lvl2pPr marL="742950" indent="-285750" defTabSz="912813">
              <a:defRPr>
                <a:solidFill>
                  <a:schemeClr val="tx1"/>
                </a:solidFill>
                <a:latin typeface="Calibri" pitchFamily="34" charset="0"/>
                <a:cs typeface="Arial" pitchFamily="34" charset="0"/>
              </a:defRPr>
            </a:lvl2pPr>
            <a:lvl3pPr marL="1143000" indent="-228600" defTabSz="912813">
              <a:defRPr>
                <a:solidFill>
                  <a:schemeClr val="tx1"/>
                </a:solidFill>
                <a:latin typeface="Calibri" pitchFamily="34" charset="0"/>
                <a:cs typeface="Arial" pitchFamily="34" charset="0"/>
              </a:defRPr>
            </a:lvl3pPr>
            <a:lvl4pPr marL="1600200" indent="-228600" defTabSz="912813">
              <a:defRPr>
                <a:solidFill>
                  <a:schemeClr val="tx1"/>
                </a:solidFill>
                <a:latin typeface="Calibri" pitchFamily="34" charset="0"/>
                <a:cs typeface="Arial" pitchFamily="34" charset="0"/>
              </a:defRPr>
            </a:lvl4pPr>
            <a:lvl5pPr marL="2057400" indent="-228600" defTabSz="912813">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0" fontAlgn="base" hangingPunct="0">
              <a:spcBef>
                <a:spcPct val="0"/>
              </a:spcBef>
              <a:spcAft>
                <a:spcPct val="0"/>
              </a:spcAft>
            </a:pPr>
            <a:r>
              <a:rPr lang="en-US" altLang="vi-VN" sz="4500" dirty="0">
                <a:solidFill>
                  <a:srgbClr val="000000"/>
                </a:solidFill>
                <a:latin typeface="Arial-Rounded" pitchFamily="34" charset="0"/>
                <a:cs typeface="Arial-Rounded" pitchFamily="34" charset="0"/>
              </a:rPr>
              <a:t>HK I</a:t>
            </a:r>
            <a:endParaRPr lang="vi-VN" altLang="vi-VN" sz="4500" dirty="0">
              <a:solidFill>
                <a:srgbClr val="000000"/>
              </a:solidFill>
              <a:latin typeface="Arial-Rounded" pitchFamily="34" charset="0"/>
              <a:cs typeface="Arial-Rounded" pitchFamily="34" charset="0"/>
            </a:endParaRPr>
          </a:p>
        </p:txBody>
      </p:sp>
    </p:spTree>
    <p:extLst>
      <p:ext uri="{BB962C8B-B14F-4D97-AF65-F5344CB8AC3E}">
        <p14:creationId xmlns:p14="http://schemas.microsoft.com/office/powerpoint/2010/main" val="4197175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0"/>
                                  </p:iterate>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grpId="0" nodeType="withEffect">
                                  <p:stCondLst>
                                    <p:cond delay="0"/>
                                  </p:stCondLst>
                                  <p:iterate type="lt">
                                    <p:tmPct val="0"/>
                                  </p:iterate>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par>
                                <p:cTn id="24" presetID="31" presetClass="entr" presetSubtype="0" fill="hold" grpId="0" nodeType="withEffect">
                                  <p:stCondLst>
                                    <p:cond delay="0"/>
                                  </p:stCondLst>
                                  <p:iterate type="lt">
                                    <p:tmPct val="0"/>
                                  </p:iterate>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 calcmode="lin" valueType="num">
                                      <p:cBhvr>
                                        <p:cTn id="28" dur="1000" fill="hold"/>
                                        <p:tgtEl>
                                          <p:spTgt spid="15"/>
                                        </p:tgtEl>
                                        <p:attrNameLst>
                                          <p:attrName>style.rotation</p:attrName>
                                        </p:attrNameLst>
                                      </p:cBhvr>
                                      <p:tavLst>
                                        <p:tav tm="0">
                                          <p:val>
                                            <p:fltVal val="90"/>
                                          </p:val>
                                        </p:tav>
                                        <p:tav tm="100000">
                                          <p:val>
                                            <p:fltVal val="0"/>
                                          </p:val>
                                        </p:tav>
                                      </p:tavLst>
                                    </p:anim>
                                    <p:animEffect transition="in" filter="fade">
                                      <p:cBhvr>
                                        <p:cTn id="29" dur="1000"/>
                                        <p:tgtEl>
                                          <p:spTgt spid="15"/>
                                        </p:tgtEl>
                                      </p:cBhvr>
                                    </p:animEffect>
                                  </p:childTnLst>
                                </p:cTn>
                              </p:par>
                              <p:par>
                                <p:cTn id="30" presetID="31" presetClass="entr" presetSubtype="0" fill="hold" grpId="0" nodeType="withEffect">
                                  <p:stCondLst>
                                    <p:cond delay="0"/>
                                  </p:stCondLst>
                                  <p:iterate type="lt">
                                    <p:tmPct val="0"/>
                                  </p:iterate>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fltVal val="0"/>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anim calcmode="lin" valueType="num">
                                      <p:cBhvr>
                                        <p:cTn id="34" dur="1000" fill="hold"/>
                                        <p:tgtEl>
                                          <p:spTgt spid="16"/>
                                        </p:tgtEl>
                                        <p:attrNameLst>
                                          <p:attrName>style.rotation</p:attrName>
                                        </p:attrNameLst>
                                      </p:cBhvr>
                                      <p:tavLst>
                                        <p:tav tm="0">
                                          <p:val>
                                            <p:fltVal val="90"/>
                                          </p:val>
                                        </p:tav>
                                        <p:tav tm="100000">
                                          <p:val>
                                            <p:fltVal val="0"/>
                                          </p:val>
                                        </p:tav>
                                      </p:tavLst>
                                    </p:anim>
                                    <p:animEffect transition="in" filter="fade">
                                      <p:cBhvr>
                                        <p:cTn id="35" dur="1000"/>
                                        <p:tgtEl>
                                          <p:spTgt spid="1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1" presetClass="entr" presetSubtype="0" fill="hold" grpId="1" nodeType="clickEffect">
                                  <p:stCondLst>
                                    <p:cond delay="0"/>
                                  </p:stCondLst>
                                  <p:iterate type="lt">
                                    <p:tmPct val="10000"/>
                                  </p:iterate>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
                                        </p:tgtEl>
                                        <p:attrNameLst>
                                          <p:attrName>ppt_y</p:attrName>
                                        </p:attrNameLst>
                                      </p:cBhvr>
                                      <p:tavLst>
                                        <p:tav tm="0">
                                          <p:val>
                                            <p:strVal val="#ppt_y"/>
                                          </p:val>
                                        </p:tav>
                                        <p:tav tm="100000">
                                          <p:val>
                                            <p:strVal val="#ppt_y"/>
                                          </p:val>
                                        </p:tav>
                                      </p:tavLst>
                                    </p:anim>
                                    <p:anim calcmode="lin" valueType="num">
                                      <p:cBhvr>
                                        <p:cTn id="4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4"/>
                                        </p:tgtEl>
                                      </p:cBhvr>
                                    </p:animEffect>
                                  </p:childTnLst>
                                </p:cTn>
                              </p:par>
                              <p:par>
                                <p:cTn id="45" presetID="41" presetClass="entr" presetSubtype="0" fill="hold" grpId="1" nodeType="withEffect">
                                  <p:stCondLst>
                                    <p:cond delay="0"/>
                                  </p:stCondLst>
                                  <p:iterate type="lt">
                                    <p:tmPct val="10000"/>
                                  </p:iterate>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7"/>
                                        </p:tgtEl>
                                        <p:attrNameLst>
                                          <p:attrName>ppt_y</p:attrName>
                                        </p:attrNameLst>
                                      </p:cBhvr>
                                      <p:tavLst>
                                        <p:tav tm="0">
                                          <p:val>
                                            <p:strVal val="#ppt_y"/>
                                          </p:val>
                                        </p:tav>
                                        <p:tav tm="100000">
                                          <p:val>
                                            <p:strVal val="#ppt_y"/>
                                          </p:val>
                                        </p:tav>
                                      </p:tavLst>
                                    </p:anim>
                                    <p:anim calcmode="lin" valueType="num">
                                      <p:cBhvr>
                                        <p:cTn id="4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7"/>
                                        </p:tgtEl>
                                      </p:cBhvr>
                                    </p:animEffect>
                                  </p:childTnLst>
                                </p:cTn>
                              </p:par>
                              <p:par>
                                <p:cTn id="52" presetID="41" presetClass="entr" presetSubtype="0" fill="hold" grpId="1" nodeType="withEffect">
                                  <p:stCondLst>
                                    <p:cond delay="0"/>
                                  </p:stCondLst>
                                  <p:iterate type="lt">
                                    <p:tmPct val="10000"/>
                                  </p:iterate>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5"/>
                                        </p:tgtEl>
                                        <p:attrNameLst>
                                          <p:attrName>ppt_y</p:attrName>
                                        </p:attrNameLst>
                                      </p:cBhvr>
                                      <p:tavLst>
                                        <p:tav tm="0">
                                          <p:val>
                                            <p:strVal val="#ppt_y"/>
                                          </p:val>
                                        </p:tav>
                                        <p:tav tm="100000">
                                          <p:val>
                                            <p:strVal val="#ppt_y"/>
                                          </p:val>
                                        </p:tav>
                                      </p:tavLst>
                                    </p:anim>
                                    <p:anim calcmode="lin" valueType="num">
                                      <p:cBhvr>
                                        <p:cTn id="5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5"/>
                                        </p:tgtEl>
                                      </p:cBhvr>
                                    </p:animEffect>
                                  </p:childTnLst>
                                </p:cTn>
                              </p:par>
                              <p:par>
                                <p:cTn id="59" presetID="41" presetClass="entr" presetSubtype="0" fill="hold" grpId="1" nodeType="withEffect">
                                  <p:stCondLst>
                                    <p:cond delay="0"/>
                                  </p:stCondLst>
                                  <p:iterate type="lt">
                                    <p:tmPct val="10000"/>
                                  </p:iterate>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6"/>
                                        </p:tgtEl>
                                        <p:attrNameLst>
                                          <p:attrName>ppt_y</p:attrName>
                                        </p:attrNameLst>
                                      </p:cBhvr>
                                      <p:tavLst>
                                        <p:tav tm="0">
                                          <p:val>
                                            <p:strVal val="#ppt_y"/>
                                          </p:val>
                                        </p:tav>
                                        <p:tav tm="100000">
                                          <p:val>
                                            <p:strVal val="#ppt_y"/>
                                          </p:val>
                                        </p:tav>
                                      </p:tavLst>
                                    </p:anim>
                                    <p:anim calcmode="lin" valueType="num">
                                      <p:cBhvr>
                                        <p:cTn id="6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4" grpId="1"/>
      <p:bldP spid="7" grpId="0"/>
      <p:bldP spid="7" grpId="1"/>
      <p:bldP spid="15" grpId="0"/>
      <p:bldP spid="15" grpId="1"/>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9" r="5531"/>
          <a:stretch/>
        </p:blipFill>
        <p:spPr>
          <a:xfrm>
            <a:off x="0" y="0"/>
            <a:ext cx="9144000" cy="51435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4">
            <a:extLst>
              <a:ext uri="{28A0092B-C50C-407E-A947-70E740481C1C}">
                <a14:useLocalDpi xmlns:a14="http://schemas.microsoft.com/office/drawing/2010/main" val="0"/>
              </a:ext>
            </a:extLst>
          </a:blip>
          <a:srcRect l="15285" t="10430" r="46646" b="11190"/>
          <a:stretch/>
        </p:blipFill>
        <p:spPr>
          <a:xfrm>
            <a:off x="-914400" y="-222524"/>
            <a:ext cx="10582732" cy="5588547"/>
          </a:xfrm>
          <a:prstGeom prst="rect">
            <a:avLst/>
          </a:prstGeom>
        </p:spPr>
      </p:pic>
      <p:pic>
        <p:nvPicPr>
          <p:cNvPr id="7" name="图片 6">
            <a:extLst>
              <a:ext uri="{FF2B5EF4-FFF2-40B4-BE49-F238E27FC236}">
                <a16:creationId xmlns:a16="http://schemas.microsoft.com/office/drawing/2014/main" id="{577A8C06-A50F-4180-AAE8-20E2CB7050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915" t="3555" r="21450"/>
          <a:stretch/>
        </p:blipFill>
        <p:spPr>
          <a:xfrm flipH="1">
            <a:off x="5221027" y="535196"/>
            <a:ext cx="3638261" cy="4222734"/>
          </a:xfrm>
          <a:prstGeom prst="rect">
            <a:avLst/>
          </a:prstGeom>
        </p:spPr>
      </p:pic>
      <p:grpSp>
        <p:nvGrpSpPr>
          <p:cNvPr id="17" name="Group 1261">
            <a:extLst>
              <a:ext uri="{FF2B5EF4-FFF2-40B4-BE49-F238E27FC236}">
                <a16:creationId xmlns:a16="http://schemas.microsoft.com/office/drawing/2014/main" id="{4BA89EB1-F7FE-4FD9-B51E-E7DDF9BC567E}"/>
              </a:ext>
            </a:extLst>
          </p:cNvPr>
          <p:cNvGrpSpPr/>
          <p:nvPr/>
        </p:nvGrpSpPr>
        <p:grpSpPr>
          <a:xfrm>
            <a:off x="2129897" y="908515"/>
            <a:ext cx="350715" cy="317156"/>
            <a:chOff x="0" y="0"/>
            <a:chExt cx="935237" cy="845748"/>
          </a:xfrm>
        </p:grpSpPr>
        <p:sp>
          <p:nvSpPr>
            <p:cNvPr id="18" name="Shape 1259">
              <a:extLst>
                <a:ext uri="{FF2B5EF4-FFF2-40B4-BE49-F238E27FC236}">
                  <a16:creationId xmlns:a16="http://schemas.microsoft.com/office/drawing/2014/main" id="{E0390FD5-7643-4EB4-9983-8011AF4E9606}"/>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ea typeface="Arial"/>
                <a:cs typeface="Arial"/>
                <a:sym typeface="Arial"/>
              </a:endParaRPr>
            </a:p>
          </p:txBody>
        </p:sp>
        <p:sp>
          <p:nvSpPr>
            <p:cNvPr id="19" name="Shape 1260">
              <a:extLst>
                <a:ext uri="{FF2B5EF4-FFF2-40B4-BE49-F238E27FC236}">
                  <a16:creationId xmlns:a16="http://schemas.microsoft.com/office/drawing/2014/main" id="{FCCEEFE1-C6E1-4880-A342-B2FF40379420}"/>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ea typeface="Arial"/>
                <a:cs typeface="Arial"/>
                <a:sym typeface="Arial"/>
              </a:endParaRPr>
            </a:p>
          </p:txBody>
        </p:sp>
      </p:grpSp>
      <p:sp>
        <p:nvSpPr>
          <p:cNvPr id="8" name="Google Shape;461;p28"/>
          <p:cNvSpPr txBox="1">
            <a:spLocks noChangeArrowheads="1"/>
          </p:cNvSpPr>
          <p:nvPr/>
        </p:nvSpPr>
        <p:spPr bwMode="auto">
          <a:xfrm>
            <a:off x="2104792" y="1902025"/>
            <a:ext cx="308927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121758" rIns="121758" bIns="121758"/>
          <a:lstStyle>
            <a:lvl1pPr defTabSz="912813">
              <a:lnSpc>
                <a:spcPct val="90000"/>
              </a:lnSpc>
              <a:spcBef>
                <a:spcPts val="750"/>
              </a:spcBef>
              <a:buFont typeface="Arial" pitchFamily="34" charset="0"/>
              <a:buChar char="•"/>
              <a:defRPr sz="2100">
                <a:solidFill>
                  <a:schemeClr val="tx1"/>
                </a:solidFill>
                <a:latin typeface="Arial" pitchFamily="34" charset="0"/>
              </a:defRPr>
            </a:lvl1pPr>
            <a:lvl2pPr marL="914400" indent="-393700" defTabSz="912813">
              <a:lnSpc>
                <a:spcPct val="90000"/>
              </a:lnSpc>
              <a:spcBef>
                <a:spcPts val="375"/>
              </a:spcBef>
              <a:buFont typeface="Arial" pitchFamily="34" charset="0"/>
              <a:buChar char="•"/>
              <a:defRPr>
                <a:solidFill>
                  <a:schemeClr val="tx1"/>
                </a:solidFill>
                <a:latin typeface="Arial" pitchFamily="34" charset="0"/>
              </a:defRPr>
            </a:lvl2pPr>
            <a:lvl3pPr marL="1371600" indent="-393700" defTabSz="912813">
              <a:lnSpc>
                <a:spcPct val="90000"/>
              </a:lnSpc>
              <a:spcBef>
                <a:spcPts val="375"/>
              </a:spcBef>
              <a:buFont typeface="Arial" pitchFamily="34" charset="0"/>
              <a:buChar char="•"/>
              <a:defRPr sz="1500">
                <a:solidFill>
                  <a:schemeClr val="tx1"/>
                </a:solidFill>
                <a:latin typeface="Arial" pitchFamily="34" charset="0"/>
              </a:defRPr>
            </a:lvl3pPr>
            <a:lvl4pPr marL="1828800" indent="-393700" defTabSz="912813">
              <a:lnSpc>
                <a:spcPct val="90000"/>
              </a:lnSpc>
              <a:spcBef>
                <a:spcPts val="375"/>
              </a:spcBef>
              <a:buFont typeface="Arial" pitchFamily="34" charset="0"/>
              <a:buChar char="•"/>
              <a:defRPr sz="1300">
                <a:solidFill>
                  <a:schemeClr val="tx1"/>
                </a:solidFill>
                <a:latin typeface="Arial" pitchFamily="34" charset="0"/>
              </a:defRPr>
            </a:lvl4pPr>
            <a:lvl5pPr marL="2286000" indent="-393700" defTabSz="912813">
              <a:lnSpc>
                <a:spcPct val="90000"/>
              </a:lnSpc>
              <a:spcBef>
                <a:spcPts val="375"/>
              </a:spcBef>
              <a:buFont typeface="Arial" pitchFamily="34" charset="0"/>
              <a:buChar char="•"/>
              <a:defRPr sz="1300">
                <a:solidFill>
                  <a:schemeClr val="tx1"/>
                </a:solidFill>
                <a:latin typeface="Arial" pitchFamily="34" charset="0"/>
              </a:defRPr>
            </a:lvl5pPr>
            <a:lvl6pPr marL="2743200" indent="-3937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6pPr>
            <a:lvl7pPr marL="3200400" indent="-3937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7pPr>
            <a:lvl8pPr marL="3657600" indent="-3937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8pPr>
            <a:lvl9pPr marL="4114800" indent="-3937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9pPr>
          </a:lstStyle>
          <a:p>
            <a:pPr algn="ctr" fontAlgn="base">
              <a:lnSpc>
                <a:spcPct val="100000"/>
              </a:lnSpc>
              <a:spcBef>
                <a:spcPts val="600"/>
              </a:spcBef>
              <a:spcAft>
                <a:spcPct val="0"/>
              </a:spcAft>
              <a:buClr>
                <a:srgbClr val="4472C4"/>
              </a:buClr>
              <a:buSzPts val="2600"/>
              <a:buFont typeface="Arial" pitchFamily="34" charset="0"/>
              <a:buNone/>
            </a:pPr>
            <a:r>
              <a:rPr lang="en-US" altLang="en-US" sz="8500" dirty="0" err="1">
                <a:solidFill>
                  <a:srgbClr val="00B0F0"/>
                </a:solidFill>
                <a:latin typeface="Arial-Rounded" pitchFamily="34" charset="0"/>
                <a:ea typeface="字魂59号-创粗黑"/>
                <a:cs typeface="Arial-Rounded" pitchFamily="34" charset="0"/>
                <a:sym typeface="Chivo Light"/>
              </a:rPr>
              <a:t>Tiết</a:t>
            </a:r>
            <a:r>
              <a:rPr lang="en-US" altLang="en-US" sz="8500" dirty="0">
                <a:solidFill>
                  <a:srgbClr val="00B0F0"/>
                </a:solidFill>
                <a:latin typeface="Arial-Rounded" pitchFamily="34" charset="0"/>
                <a:ea typeface="字魂59号-创粗黑"/>
                <a:cs typeface="Arial-Rounded" pitchFamily="34" charset="0"/>
                <a:sym typeface="Chivo Light"/>
              </a:rPr>
              <a:t> 6</a:t>
            </a:r>
          </a:p>
        </p:txBody>
      </p:sp>
    </p:spTree>
    <p:extLst>
      <p:ext uri="{BB962C8B-B14F-4D97-AF65-F5344CB8AC3E}">
        <p14:creationId xmlns:p14="http://schemas.microsoft.com/office/powerpoint/2010/main" val="129209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5956" y="971550"/>
            <a:ext cx="6052613" cy="3662685"/>
          </a:xfrm>
          <a:prstGeom prst="rect">
            <a:avLst/>
          </a:prstGeom>
          <a:ln>
            <a:noFill/>
          </a:ln>
          <a:effectLst>
            <a:softEdge rad="112500"/>
          </a:effectLst>
        </p:spPr>
      </p:pic>
      <p:sp>
        <p:nvSpPr>
          <p:cNvPr id="3" name="TextBox 2"/>
          <p:cNvSpPr txBox="1"/>
          <p:nvPr/>
        </p:nvSpPr>
        <p:spPr>
          <a:xfrm>
            <a:off x="1066185" y="141775"/>
            <a:ext cx="6504214" cy="523220"/>
          </a:xfrm>
          <a:prstGeom prst="rect">
            <a:avLst/>
          </a:prstGeom>
          <a:noFill/>
        </p:spPr>
        <p:txBody>
          <a:bodyPr wrap="square" rtlCol="0">
            <a:spAutoFit/>
          </a:bodyPr>
          <a:lstStyle/>
          <a:p>
            <a:r>
              <a:rPr lang="en-US" sz="2800" dirty="0">
                <a:latin typeface="Arial-Rounded" panose="020B0500000000000000" pitchFamily="34" charset="0"/>
                <a:ea typeface="Arial-Rounded" panose="020B0500000000000000" pitchFamily="34" charset="0"/>
                <a:cs typeface="Arial-Rounded" panose="020B0500000000000000" pitchFamily="34" charset="0"/>
              </a:rPr>
              <a:t>A.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thành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và</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bài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tập</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endParaRPr lang="en-US" sz="2500"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a:extLst>
              <a:ext uri="{FF2B5EF4-FFF2-40B4-BE49-F238E27FC236}">
                <a16:creationId xmlns:a16="http://schemas.microsoft.com/office/drawing/2014/main" id="{9A622A88-2DC4-4DD1-A868-ED151F3865D8}"/>
              </a:ext>
            </a:extLst>
          </p:cNvPr>
          <p:cNvGrpSpPr/>
          <p:nvPr/>
        </p:nvGrpSpPr>
        <p:grpSpPr>
          <a:xfrm>
            <a:off x="579661" y="1177756"/>
            <a:ext cx="1271821" cy="3177610"/>
            <a:chOff x="1436254" y="1069109"/>
            <a:chExt cx="9319491" cy="4719782"/>
          </a:xfrm>
          <a:solidFill>
            <a:schemeClr val="bg1"/>
          </a:solidFill>
        </p:grpSpPr>
        <p:sp>
          <p:nvSpPr>
            <p:cNvPr id="5" name="Rectangle: Rounded Corners 19">
              <a:extLst>
                <a:ext uri="{FF2B5EF4-FFF2-40B4-BE49-F238E27FC236}">
                  <a16:creationId xmlns:a16="http://schemas.microsoft.com/office/drawing/2014/main" id="{8A3562A4-EEAD-47BC-9616-E3DE666F4169}"/>
                </a:ext>
              </a:extLst>
            </p:cNvPr>
            <p:cNvSpPr/>
            <p:nvPr/>
          </p:nvSpPr>
          <p:spPr>
            <a:xfrm>
              <a:off x="1436254" y="1069109"/>
              <a:ext cx="9319491" cy="4719782"/>
            </a:xfrm>
            <a:prstGeom prst="roundRect">
              <a:avLst>
                <a:gd name="adj" fmla="val 4534"/>
              </a:avLst>
            </a:prstGeom>
            <a:grpFill/>
            <a:ln w="19050">
              <a:solidFill>
                <a:srgbClr val="F7969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6" name="Rectangle 5">
              <a:extLst>
                <a:ext uri="{FF2B5EF4-FFF2-40B4-BE49-F238E27FC236}">
                  <a16:creationId xmlns:a16="http://schemas.microsoft.com/office/drawing/2014/main" id="{D62E51AD-998F-4C39-BB94-F6BD8F3C02F9}"/>
                </a:ext>
              </a:extLst>
            </p:cNvPr>
            <p:cNvSpPr/>
            <p:nvPr/>
          </p:nvSpPr>
          <p:spPr>
            <a:xfrm>
              <a:off x="1482918" y="4968637"/>
              <a:ext cx="9233165" cy="1880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grpSp>
      <p:pic>
        <p:nvPicPr>
          <p:cNvPr id="7" name="图片 2">
            <a:extLst>
              <a:ext uri="{FF2B5EF4-FFF2-40B4-BE49-F238E27FC236}">
                <a16:creationId xmlns:a16="http://schemas.microsoft.com/office/drawing/2014/main" id="{13B62AA5-9058-4664-8CDA-82F606C7F7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62" y="898197"/>
            <a:ext cx="1424354" cy="1424354"/>
          </a:xfrm>
          <a:prstGeom prst="rect">
            <a:avLst/>
          </a:prstGeom>
        </p:spPr>
      </p:pic>
      <p:sp>
        <p:nvSpPr>
          <p:cNvPr id="8" name="TextBox 7"/>
          <p:cNvSpPr txBox="1"/>
          <p:nvPr/>
        </p:nvSpPr>
        <p:spPr>
          <a:xfrm>
            <a:off x="604072" y="2129793"/>
            <a:ext cx="1222998" cy="1015663"/>
          </a:xfrm>
          <a:prstGeom prst="rect">
            <a:avLst/>
          </a:prstGeom>
          <a:noFill/>
        </p:spPr>
        <p:txBody>
          <a:bodyPr wrap="square" rtlCol="0">
            <a:spAutoFit/>
          </a:bodyPr>
          <a:lstStyle/>
          <a:p>
            <a:pPr algn="ctr"/>
            <a:r>
              <a:rPr lang="en-US" sz="3000" dirty="0">
                <a:solidFill>
                  <a:srgbClr val="FF79A6"/>
                </a:solidFill>
                <a:latin typeface="iCiel Cadena" pitchFamily="2" charset="0"/>
              </a:rPr>
              <a:t>KHỞI ĐỘNG</a:t>
            </a:r>
          </a:p>
        </p:txBody>
      </p:sp>
      <p:sp>
        <p:nvSpPr>
          <p:cNvPr id="9" name="Rounded Rectangular Callout 8"/>
          <p:cNvSpPr/>
          <p:nvPr/>
        </p:nvSpPr>
        <p:spPr>
          <a:xfrm>
            <a:off x="2100787" y="928694"/>
            <a:ext cx="2217505" cy="552121"/>
          </a:xfrm>
          <a:prstGeom prst="wedgeRoundRectCallout">
            <a:avLst>
              <a:gd name="adj1" fmla="val -84193"/>
              <a:gd name="adj2" fmla="val -10421"/>
              <a:gd name="adj3" fmla="val 1666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iCiel Cadena" pitchFamily="2" charset="0"/>
              </a:rPr>
              <a:t>Tranh</a:t>
            </a:r>
            <a:r>
              <a:rPr lang="en-US" sz="2000" dirty="0">
                <a:solidFill>
                  <a:schemeClr val="tx1"/>
                </a:solidFill>
                <a:latin typeface="iCiel Cadena" pitchFamily="2" charset="0"/>
              </a:rPr>
              <a:t> </a:t>
            </a:r>
            <a:r>
              <a:rPr lang="en-US" sz="2000" dirty="0" err="1">
                <a:solidFill>
                  <a:schemeClr val="tx1"/>
                </a:solidFill>
                <a:latin typeface="iCiel Cadena" pitchFamily="2" charset="0"/>
              </a:rPr>
              <a:t>vẽ</a:t>
            </a:r>
            <a:r>
              <a:rPr lang="en-US" sz="2000" dirty="0">
                <a:solidFill>
                  <a:schemeClr val="tx1"/>
                </a:solidFill>
                <a:latin typeface="iCiel Cadena" pitchFamily="2" charset="0"/>
              </a:rPr>
              <a:t> </a:t>
            </a:r>
            <a:r>
              <a:rPr lang="en-US" sz="2000" dirty="0" err="1">
                <a:solidFill>
                  <a:schemeClr val="tx1"/>
                </a:solidFill>
                <a:latin typeface="iCiel Cadena" pitchFamily="2" charset="0"/>
              </a:rPr>
              <a:t>cảnh</a:t>
            </a:r>
            <a:r>
              <a:rPr lang="en-US" sz="2000" dirty="0">
                <a:solidFill>
                  <a:schemeClr val="tx1"/>
                </a:solidFill>
                <a:latin typeface="iCiel Cadena" pitchFamily="2" charset="0"/>
              </a:rPr>
              <a:t> </a:t>
            </a:r>
            <a:r>
              <a:rPr lang="en-US" sz="2000" dirty="0" err="1">
                <a:solidFill>
                  <a:schemeClr val="tx1"/>
                </a:solidFill>
                <a:latin typeface="iCiel Cadena" pitchFamily="2" charset="0"/>
              </a:rPr>
              <a:t>gì</a:t>
            </a:r>
            <a:r>
              <a:rPr lang="en-US" sz="2000" dirty="0">
                <a:solidFill>
                  <a:schemeClr val="tx1"/>
                </a:solidFill>
                <a:latin typeface="iCiel Cadena" pitchFamily="2" charset="0"/>
              </a:rPr>
              <a:t>?</a:t>
            </a:r>
          </a:p>
        </p:txBody>
      </p:sp>
    </p:spTree>
    <p:extLst>
      <p:ext uri="{BB962C8B-B14F-4D97-AF65-F5344CB8AC3E}">
        <p14:creationId xmlns:p14="http://schemas.microsoft.com/office/powerpoint/2010/main" val="1505737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by="(-#ppt_w*2)" calcmode="lin" valueType="num">
                                      <p:cBhvr rctx="PPT">
                                        <p:cTn id="17" dur="500" autoRev="1" fill="hold">
                                          <p:stCondLst>
                                            <p:cond delay="0"/>
                                          </p:stCondLst>
                                        </p:cTn>
                                        <p:tgtEl>
                                          <p:spTgt spid="8"/>
                                        </p:tgtEl>
                                        <p:attrNameLst>
                                          <p:attrName>ppt_w</p:attrName>
                                        </p:attrNameLst>
                                      </p:cBhvr>
                                    </p:anim>
                                    <p:anim by="(#ppt_w*0.50)" calcmode="lin" valueType="num">
                                      <p:cBhvr>
                                        <p:cTn id="18" dur="500" decel="50000" autoRev="1" fill="hold">
                                          <p:stCondLst>
                                            <p:cond delay="0"/>
                                          </p:stCondLst>
                                        </p:cTn>
                                        <p:tgtEl>
                                          <p:spTgt spid="8"/>
                                        </p:tgtEl>
                                        <p:attrNameLst>
                                          <p:attrName>ppt_x</p:attrName>
                                        </p:attrNameLst>
                                      </p:cBhvr>
                                    </p:anim>
                                    <p:anim from="(-#ppt_h/2)" to="(#ppt_y)" calcmode="lin" valueType="num">
                                      <p:cBhvr>
                                        <p:cTn id="19" dur="1000" fill="hold">
                                          <p:stCondLst>
                                            <p:cond delay="0"/>
                                          </p:stCondLst>
                                        </p:cTn>
                                        <p:tgtEl>
                                          <p:spTgt spid="8"/>
                                        </p:tgtEl>
                                        <p:attrNameLst>
                                          <p:attrName>ppt_y</p:attrName>
                                        </p:attrNameLst>
                                      </p:cBhvr>
                                    </p:anim>
                                    <p:animRot by="21600000">
                                      <p:cBhvr>
                                        <p:cTn id="20" dur="1000" fill="hold">
                                          <p:stCondLst>
                                            <p:cond delay="0"/>
                                          </p:stCondLst>
                                        </p:cTn>
                                        <p:tgtEl>
                                          <p:spTgt spid="8"/>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742950"/>
            <a:ext cx="8610600" cy="3970318"/>
          </a:xfrm>
          <a:prstGeom prst="rect">
            <a:avLst/>
          </a:prstGeom>
          <a:noFill/>
        </p:spPr>
        <p:txBody>
          <a:bodyPr wrap="square" rtlCol="0">
            <a:spAutoFit/>
          </a:bodyPr>
          <a:lstStyle/>
          <a:p>
            <a:r>
              <a:rPr lang="en-GB" dirty="0">
                <a:latin typeface="Times New Roman" panose="02020603050405020304" pitchFamily="18" charset="0"/>
                <a:ea typeface="Arial-Rounded" panose="020B0500000000000000" pitchFamily="34" charset="0"/>
                <a:cs typeface="Times New Roman" panose="02020603050405020304" pitchFamily="18" charset="0"/>
              </a:rPr>
              <a:t>    </a:t>
            </a:r>
            <a:r>
              <a:rPr lang="vi-VN" dirty="0">
                <a:latin typeface="Times New Roman" panose="02020603050405020304" pitchFamily="18" charset="0"/>
                <a:ea typeface="Arial-Rounded" panose="020B0500000000000000" pitchFamily="34" charset="0"/>
                <a:cs typeface="Times New Roman" panose="02020603050405020304" pitchFamily="18" charset="0"/>
              </a:rPr>
              <a:t>Xưa, có ba anh em sống với nhau rất hòa thuận. Đến khi họ có gia đình riêng thì tình cảm anh em không còn được như trước nữa.</a:t>
            </a:r>
          </a:p>
          <a:p>
            <a:r>
              <a:rPr lang="en-GB" dirty="0">
                <a:latin typeface="Times New Roman" panose="02020603050405020304" pitchFamily="18" charset="0"/>
                <a:ea typeface="Arial-Rounded" panose="020B0500000000000000" pitchFamily="34" charset="0"/>
                <a:cs typeface="Times New Roman" panose="02020603050405020304" pitchFamily="18" charset="0"/>
              </a:rPr>
              <a:t>    </a:t>
            </a:r>
            <a:r>
              <a:rPr lang="vi-VN" dirty="0">
                <a:latin typeface="Times New Roman" panose="02020603050405020304" pitchFamily="18" charset="0"/>
                <a:ea typeface="Arial-Rounded" panose="020B0500000000000000" pitchFamily="34" charset="0"/>
                <a:cs typeface="Times New Roman" panose="02020603050405020304" pitchFamily="18" charset="0"/>
              </a:rPr>
              <a:t>Cha mẹ già lần lượt qua đời. Mấy anh em chia của cải cha mẹ để lại ra làm ba phần đều nhau. Chỉ còn một cây cổ thụ trong vườn, cành lá xum xuê. Một người em nhất quyết đòi chia nốt. Mấy anh em gọi thợ về chặt cây để xẻ thành ván rồi chia.</a:t>
            </a:r>
          </a:p>
          <a:p>
            <a:r>
              <a:rPr lang="en-GB" dirty="0">
                <a:latin typeface="Times New Roman" panose="02020603050405020304" pitchFamily="18" charset="0"/>
                <a:ea typeface="Arial-Rounded" panose="020B0500000000000000" pitchFamily="34" charset="0"/>
                <a:cs typeface="Times New Roman" panose="02020603050405020304" pitchFamily="18" charset="0"/>
              </a:rPr>
              <a:t>    </a:t>
            </a:r>
            <a:r>
              <a:rPr lang="vi-VN" dirty="0">
                <a:latin typeface="Times New Roman" panose="02020603050405020304" pitchFamily="18" charset="0"/>
                <a:ea typeface="Arial-Rounded" panose="020B0500000000000000" pitchFamily="34" charset="0"/>
                <a:cs typeface="Times New Roman" panose="02020603050405020304" pitchFamily="18" charset="0"/>
              </a:rPr>
              <a:t>Đến hôm định hạ cây xuống, ba anh em ra vườn thì thấy cây cổ thụ đã khô héo tự bao giờ. Người anh cả bèn ôm cây mà khóc. Hai người em thấy vậy, bảo:</a:t>
            </a:r>
          </a:p>
          <a:p>
            <a:r>
              <a:rPr lang="en-GB" dirty="0">
                <a:latin typeface="Times New Roman" panose="02020603050405020304" pitchFamily="18" charset="0"/>
                <a:ea typeface="Arial-Rounded" panose="020B0500000000000000" pitchFamily="34" charset="0"/>
                <a:cs typeface="Times New Roman" panose="02020603050405020304" pitchFamily="18" charset="0"/>
              </a:rPr>
              <a:t>    </a:t>
            </a:r>
            <a:r>
              <a:rPr lang="vi-VN" dirty="0">
                <a:latin typeface="Times New Roman" panose="02020603050405020304" pitchFamily="18" charset="0"/>
                <a:ea typeface="Arial-Rounded" panose="020B0500000000000000" pitchFamily="34" charset="0"/>
                <a:cs typeface="Times New Roman" panose="02020603050405020304" pitchFamily="18" charset="0"/>
              </a:rPr>
              <a:t>- Một thân cây khô héo đáng giá bao nhiêu mà anh phải thương tiếc thế?</a:t>
            </a:r>
          </a:p>
          <a:p>
            <a:r>
              <a:rPr lang="en-GB" dirty="0">
                <a:latin typeface="Times New Roman" panose="02020603050405020304" pitchFamily="18" charset="0"/>
                <a:ea typeface="Arial-Rounded" panose="020B0500000000000000" pitchFamily="34" charset="0"/>
                <a:cs typeface="Times New Roman" panose="02020603050405020304" pitchFamily="18" charset="0"/>
              </a:rPr>
              <a:t>   </a:t>
            </a:r>
            <a:r>
              <a:rPr lang="vi-VN" dirty="0">
                <a:latin typeface="Times New Roman" panose="02020603050405020304" pitchFamily="18" charset="0"/>
                <a:ea typeface="Arial-Rounded" panose="020B0500000000000000" pitchFamily="34" charset="0"/>
                <a:cs typeface="Times New Roman" panose="02020603050405020304" pitchFamily="18" charset="0"/>
              </a:rPr>
              <a:t>Người anh đáp:</a:t>
            </a:r>
          </a:p>
          <a:p>
            <a:r>
              <a:rPr lang="en-GB" dirty="0">
                <a:latin typeface="Times New Roman" panose="02020603050405020304" pitchFamily="18" charset="0"/>
                <a:ea typeface="Arial-Rounded" panose="020B0500000000000000" pitchFamily="34" charset="0"/>
                <a:cs typeface="Times New Roman" panose="02020603050405020304" pitchFamily="18" charset="0"/>
              </a:rPr>
              <a:t>   </a:t>
            </a:r>
            <a:r>
              <a:rPr lang="vi-VN" dirty="0">
                <a:latin typeface="Times New Roman" panose="02020603050405020304" pitchFamily="18" charset="0"/>
                <a:ea typeface="Arial-Rounded" panose="020B0500000000000000" pitchFamily="34" charset="0"/>
                <a:cs typeface="Times New Roman" panose="02020603050405020304" pitchFamily="18" charset="0"/>
              </a:rPr>
              <a:t>- Anh không khóc vì tiếc cái cây. Nhưng anh buồn vì cỏ cây biết sắp phải chia lìa còn khô héo, huống chi anh em ta là ruột thịt. Anh nhìn cây nghĩ đến tình anh em nên mới khóc.</a:t>
            </a:r>
          </a:p>
          <a:p>
            <a:r>
              <a:rPr lang="en-GB" dirty="0">
                <a:latin typeface="Times New Roman" panose="02020603050405020304" pitchFamily="18" charset="0"/>
                <a:ea typeface="Arial-Rounded" panose="020B0500000000000000" pitchFamily="34" charset="0"/>
                <a:cs typeface="Times New Roman" panose="02020603050405020304" pitchFamily="18" charset="0"/>
              </a:rPr>
              <a:t>     </a:t>
            </a:r>
            <a:r>
              <a:rPr lang="vi-VN" dirty="0">
                <a:latin typeface="Times New Roman" panose="02020603050405020304" pitchFamily="18" charset="0"/>
                <a:ea typeface="Arial-Rounded" panose="020B0500000000000000" pitchFamily="34" charset="0"/>
                <a:cs typeface="Times New Roman" panose="02020603050405020304" pitchFamily="18" charset="0"/>
              </a:rPr>
              <a:t>Nghe anh nói, hai người em cùng òa khóc. Từ đó, gia đình ba anh em lại sống với nhau êm ấm như xưa. Cây cổ thụ đã khô héo cũng xanh tươi trở lại. </a:t>
            </a:r>
          </a:p>
          <a:p>
            <a:r>
              <a:rPr lang="vi-VN" dirty="0">
                <a:latin typeface="Times New Roman" panose="02020603050405020304" pitchFamily="18" charset="0"/>
                <a:ea typeface="Arial-Rounded" panose="020B0500000000000000" pitchFamily="34" charset="0"/>
                <a:cs typeface="Times New Roman" panose="02020603050405020304" pitchFamily="18" charset="0"/>
              </a:rPr>
              <a:t>Truyện dân gian Trung Quốc</a:t>
            </a:r>
          </a:p>
        </p:txBody>
      </p:sp>
      <p:sp>
        <p:nvSpPr>
          <p:cNvPr id="3" name="TextBox 2"/>
          <p:cNvSpPr txBox="1"/>
          <p:nvPr/>
        </p:nvSpPr>
        <p:spPr>
          <a:xfrm>
            <a:off x="3810000" y="341823"/>
            <a:ext cx="2590800" cy="523220"/>
          </a:xfrm>
          <a:prstGeom prst="rect">
            <a:avLst/>
          </a:prstGeom>
          <a:noFill/>
        </p:spPr>
        <p:txBody>
          <a:bodyPr wrap="square" rtlCol="0">
            <a:spAutoFit/>
          </a:bodyPr>
          <a:lstStyle/>
          <a:p>
            <a:r>
              <a:rPr lang="en-GB" sz="2800" dirty="0">
                <a:latin typeface="Arial-Rounded" panose="020B0500000000000000" pitchFamily="34" charset="0"/>
                <a:ea typeface="Arial-Rounded" panose="020B0500000000000000" pitchFamily="34" charset="0"/>
                <a:cs typeface="Arial-Rounded" panose="020B0500000000000000" pitchFamily="34" charset="0"/>
              </a:rPr>
              <a:t>Ba </a:t>
            </a:r>
            <a:r>
              <a:rPr lang="en-GB" sz="2800" dirty="0" err="1">
                <a:latin typeface="Arial-Rounded" panose="020B0500000000000000" pitchFamily="34" charset="0"/>
                <a:ea typeface="Arial-Rounded" panose="020B0500000000000000" pitchFamily="34" charset="0"/>
                <a:cs typeface="Arial-Rounded" panose="020B0500000000000000" pitchFamily="34" charset="0"/>
              </a:rPr>
              <a:t>anh</a:t>
            </a:r>
            <a:r>
              <a:rPr lang="en-GB" sz="2800" dirty="0">
                <a:latin typeface="Arial-Rounded" panose="020B0500000000000000" pitchFamily="34" charset="0"/>
                <a:ea typeface="Arial-Rounded" panose="020B0500000000000000" pitchFamily="34" charset="0"/>
                <a:cs typeface="Arial-Rounded" panose="020B0500000000000000" pitchFamily="34" charset="0"/>
              </a:rPr>
              <a:t> </a:t>
            </a:r>
            <a:r>
              <a:rPr lang="en-GB" sz="28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p:cNvSpPr txBox="1"/>
          <p:nvPr/>
        </p:nvSpPr>
        <p:spPr>
          <a:xfrm>
            <a:off x="-9378" y="-8870"/>
            <a:ext cx="4124178" cy="461665"/>
          </a:xfrm>
          <a:prstGeom prst="rect">
            <a:avLst/>
          </a:prstGeom>
          <a:noFill/>
        </p:spPr>
        <p:txBody>
          <a:bodyPr wrap="square" rtlCol="0">
            <a:spAutoFit/>
          </a:bodyPr>
          <a:lstStyle/>
          <a:p>
            <a:r>
              <a:rPr lang="en-US" sz="2400" dirty="0">
                <a:latin typeface="Arial-Rounded" panose="020B0500000000000000" pitchFamily="34" charset="0"/>
                <a:ea typeface="Arial-Rounded" panose="020B0500000000000000" pitchFamily="34" charset="0"/>
                <a:cs typeface="Arial-Rounded" panose="020B0500000000000000" pitchFamily="34" charset="0"/>
              </a:rPr>
              <a:t>A.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thành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bài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tập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188348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2">
            <a:extLst>
              <a:ext uri="{28A0092B-C50C-407E-A947-70E740481C1C}">
                <a14:useLocalDpi xmlns:a14="http://schemas.microsoft.com/office/drawing/2010/main" val="0"/>
              </a:ext>
            </a:extLst>
          </a:blip>
          <a:srcRect l="19614" t="13382" r="48025" b="13973"/>
          <a:stretch/>
        </p:blipFill>
        <p:spPr>
          <a:xfrm>
            <a:off x="-32084" y="-171450"/>
            <a:ext cx="9525000" cy="5486400"/>
          </a:xfrm>
          <a:prstGeom prst="rect">
            <a:avLst/>
          </a:prstGeom>
        </p:spPr>
      </p:pic>
      <p:sp>
        <p:nvSpPr>
          <p:cNvPr id="3" name="TextBox 2"/>
          <p:cNvSpPr txBox="1"/>
          <p:nvPr/>
        </p:nvSpPr>
        <p:spPr>
          <a:xfrm>
            <a:off x="609600" y="514350"/>
            <a:ext cx="7924800" cy="4524315"/>
          </a:xfrm>
          <a:prstGeom prst="rect">
            <a:avLst/>
          </a:prstGeom>
          <a:noFill/>
        </p:spPr>
        <p:txBody>
          <a:bodyPr wrap="square" rtlCol="0">
            <a:spAutoFit/>
          </a:bodyPr>
          <a:lstStyle/>
          <a:p>
            <a:r>
              <a:rPr lang="en-GB" sz="2400" b="1" dirty="0">
                <a:latin typeface="Arial-Rounded" panose="020B0500000000000000" pitchFamily="34" charset="0"/>
                <a:ea typeface="Arial-Rounded" panose="020B0500000000000000" pitchFamily="34" charset="0"/>
                <a:cs typeface="Arial-Rounded" panose="020B0500000000000000" pitchFamily="34" charset="0"/>
              </a:rPr>
              <a:t>                                        </a:t>
            </a:r>
            <a:r>
              <a:rPr lang="vi-VN" sz="2400" b="1" dirty="0">
                <a:latin typeface="Arial-Rounded" panose="020B0500000000000000" pitchFamily="34" charset="0"/>
                <a:ea typeface="Arial-Rounded" panose="020B0500000000000000" pitchFamily="34" charset="0"/>
                <a:cs typeface="Arial-Rounded" panose="020B0500000000000000" pitchFamily="34" charset="0"/>
              </a:rPr>
              <a:t>Đọc hiểu: </a:t>
            </a:r>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b="1" dirty="0">
                <a:latin typeface="Arial-Rounded" panose="020B0500000000000000" pitchFamily="34" charset="0"/>
                <a:ea typeface="Arial-Rounded" panose="020B0500000000000000" pitchFamily="34" charset="0"/>
                <a:cs typeface="Arial-Rounded" panose="020B0500000000000000" pitchFamily="34" charset="0"/>
              </a:rPr>
              <a:t>Câu 1: Đánh dấu tích vào ô trống trước ý đúng:</a:t>
            </a:r>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a) Đoạn 1 câu chuyện cho biết ba anh em sống với nhau thế nào?</a:t>
            </a:r>
          </a:p>
          <a:p>
            <a:r>
              <a:rPr lang="en-GB"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Trước kia hòa thuận, về sau không được như trước nữa.</a:t>
            </a:r>
          </a:p>
          <a:p>
            <a:r>
              <a:rPr lang="en-GB"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Trước sau đều không hòa thuận với nhau.</a:t>
            </a:r>
          </a:p>
          <a:p>
            <a:r>
              <a:rPr lang="en-GB"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Trước sau đều hòa thuận, không có gì thay đổi.</a:t>
            </a:r>
          </a:p>
          <a:p>
            <a:r>
              <a:rPr lang="vi-VN" sz="2400" dirty="0">
                <a:latin typeface="Arial-Rounded" panose="020B0500000000000000" pitchFamily="34" charset="0"/>
                <a:ea typeface="Arial-Rounded" panose="020B0500000000000000" pitchFamily="34" charset="0"/>
                <a:cs typeface="Arial-Rounded" panose="020B0500000000000000" pitchFamily="34" charset="0"/>
              </a:rPr>
              <a:t>b) Vì sao ba anh em định chặt cây cổ thụ để chia nhau?</a:t>
            </a:r>
          </a:p>
          <a:p>
            <a:r>
              <a:rPr lang="en-GB"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Vì cây cổ thụ đã khô héo.</a:t>
            </a:r>
          </a:p>
          <a:p>
            <a:r>
              <a:rPr lang="en-GB"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Vì cả ba anh em đều cần có gỗ.</a:t>
            </a:r>
          </a:p>
          <a:p>
            <a:r>
              <a:rPr lang="en-GB"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Vì một người em nhất quyết đòi chia.</a:t>
            </a: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ounded Rectangle 3"/>
          <p:cNvSpPr/>
          <p:nvPr/>
        </p:nvSpPr>
        <p:spPr>
          <a:xfrm>
            <a:off x="609600" y="2038350"/>
            <a:ext cx="3048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09600" y="2419350"/>
            <a:ext cx="3048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09600" y="2778435"/>
            <a:ext cx="3048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02725" y="3464235"/>
            <a:ext cx="3048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02725" y="3829479"/>
            <a:ext cx="3048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09600" y="4204320"/>
            <a:ext cx="3048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947382"/>
            <a:ext cx="450325" cy="38143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349" y="4079114"/>
            <a:ext cx="450325" cy="381431"/>
          </a:xfrm>
          <a:prstGeom prst="rect">
            <a:avLst/>
          </a:prstGeom>
        </p:spPr>
      </p:pic>
    </p:spTree>
    <p:extLst>
      <p:ext uri="{BB962C8B-B14F-4D97-AF65-F5344CB8AC3E}">
        <p14:creationId xmlns:p14="http://schemas.microsoft.com/office/powerpoint/2010/main" val="3982095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2">
            <a:extLst>
              <a:ext uri="{28A0092B-C50C-407E-A947-70E740481C1C}">
                <a14:useLocalDpi xmlns:a14="http://schemas.microsoft.com/office/drawing/2010/main" val="0"/>
              </a:ext>
            </a:extLst>
          </a:blip>
          <a:srcRect l="19614" t="13382" r="48025" b="13973"/>
          <a:stretch/>
        </p:blipFill>
        <p:spPr>
          <a:xfrm>
            <a:off x="-32084" y="-171450"/>
            <a:ext cx="9525000" cy="5486400"/>
          </a:xfrm>
          <a:prstGeom prst="rect">
            <a:avLst/>
          </a:prstGeom>
        </p:spPr>
      </p:pic>
      <p:sp>
        <p:nvSpPr>
          <p:cNvPr id="3" name="TextBox 2"/>
          <p:cNvSpPr txBox="1"/>
          <p:nvPr/>
        </p:nvSpPr>
        <p:spPr>
          <a:xfrm>
            <a:off x="609600" y="514350"/>
            <a:ext cx="7924800" cy="4154984"/>
          </a:xfrm>
          <a:prstGeom prst="rect">
            <a:avLst/>
          </a:prstGeom>
          <a:noFill/>
        </p:spPr>
        <p:txBody>
          <a:bodyPr wrap="square" rtlCol="0">
            <a:spAutoFit/>
          </a:bodyPr>
          <a:lstStyle/>
          <a:p>
            <a:r>
              <a:rPr lang="en-GB" sz="2400" b="1" dirty="0">
                <a:latin typeface="Arial-Rounded" panose="020B0500000000000000" pitchFamily="34" charset="0"/>
                <a:ea typeface="Arial-Rounded" panose="020B0500000000000000" pitchFamily="34" charset="0"/>
                <a:cs typeface="Arial-Rounded" panose="020B0500000000000000" pitchFamily="34" charset="0"/>
              </a:rPr>
              <a:t>                                        </a:t>
            </a:r>
            <a:r>
              <a:rPr lang="vi-VN" sz="2400" b="1" dirty="0">
                <a:latin typeface="Arial-Rounded" panose="020B0500000000000000" pitchFamily="34" charset="0"/>
                <a:ea typeface="Arial-Rounded" panose="020B0500000000000000" pitchFamily="34" charset="0"/>
                <a:cs typeface="Arial-Rounded" panose="020B0500000000000000" pitchFamily="34" charset="0"/>
              </a:rPr>
              <a:t>Đọc hiểu: </a:t>
            </a:r>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b="1" dirty="0">
                <a:latin typeface="Arial-Rounded" panose="020B0500000000000000" pitchFamily="34" charset="0"/>
                <a:ea typeface="Arial-Rounded" panose="020B0500000000000000" pitchFamily="34" charset="0"/>
                <a:cs typeface="Arial-Rounded" panose="020B0500000000000000" pitchFamily="34" charset="0"/>
              </a:rPr>
              <a:t>Câu 1: Đánh dấu tích vào ô trống trước ý đúng:</a:t>
            </a:r>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c) Chuyện gì xảy ra khi mấy anh em chuẩn bị hạ cây cổ thụ?</a:t>
            </a:r>
          </a:p>
          <a:p>
            <a:r>
              <a:rPr lang="en-GB"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Cây cổ thụ xum xuê khác thường.</a:t>
            </a:r>
          </a:p>
          <a:p>
            <a:r>
              <a:rPr lang="en-GB"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Cây cổ thụ bỗng nhiên khô héo.</a:t>
            </a:r>
          </a:p>
          <a:p>
            <a:r>
              <a:rPr lang="en-GB"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Cây cổ thụ xanh tươi hơn trước.</a:t>
            </a:r>
          </a:p>
          <a:p>
            <a:r>
              <a:rPr lang="vi-VN" sz="2400" dirty="0">
                <a:latin typeface="Arial-Rounded" panose="020B0500000000000000" pitchFamily="34" charset="0"/>
                <a:ea typeface="Arial-Rounded" panose="020B0500000000000000" pitchFamily="34" charset="0"/>
                <a:cs typeface="Arial-Rounded" panose="020B0500000000000000" pitchFamily="34" charset="0"/>
              </a:rPr>
              <a:t>d) Vì sao người anh cả ôm cây mà khóc?</a:t>
            </a:r>
          </a:p>
          <a:p>
            <a:r>
              <a:rPr lang="en-GB"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Vì ông nhìn cây mà buồn về chuyện anh em không hòa thuận.</a:t>
            </a:r>
          </a:p>
          <a:p>
            <a:r>
              <a:rPr lang="en-GB"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Vì ông không muốn chia cái cây cho hai người em.</a:t>
            </a:r>
          </a:p>
          <a:p>
            <a:r>
              <a:rPr lang="en-GB"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Vì ông không muốn chia của cải cha mẹ để lại.</a:t>
            </a:r>
          </a:p>
        </p:txBody>
      </p:sp>
      <p:sp>
        <p:nvSpPr>
          <p:cNvPr id="6" name="Rounded Rectangle 5"/>
          <p:cNvSpPr/>
          <p:nvPr/>
        </p:nvSpPr>
        <p:spPr>
          <a:xfrm>
            <a:off x="613117" y="1625730"/>
            <a:ext cx="3048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24840" y="2052495"/>
            <a:ext cx="3048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13117" y="2419350"/>
            <a:ext cx="3048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04109" y="3105150"/>
            <a:ext cx="3048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78503" y="4250885"/>
            <a:ext cx="3048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94731" y="3865847"/>
            <a:ext cx="3048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66" y="1918131"/>
            <a:ext cx="450325" cy="3814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077" y="3061482"/>
            <a:ext cx="450325" cy="381431"/>
          </a:xfrm>
          <a:prstGeom prst="rect">
            <a:avLst/>
          </a:prstGeom>
        </p:spPr>
      </p:pic>
    </p:spTree>
    <p:extLst>
      <p:ext uri="{BB962C8B-B14F-4D97-AF65-F5344CB8AC3E}">
        <p14:creationId xmlns:p14="http://schemas.microsoft.com/office/powerpoint/2010/main" val="117381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2">
            <a:extLst>
              <a:ext uri="{28A0092B-C50C-407E-A947-70E740481C1C}">
                <a14:useLocalDpi xmlns:a14="http://schemas.microsoft.com/office/drawing/2010/main" val="0"/>
              </a:ext>
            </a:extLst>
          </a:blip>
          <a:srcRect l="19614" t="13382" r="48025" b="13973"/>
          <a:stretch/>
        </p:blipFill>
        <p:spPr>
          <a:xfrm>
            <a:off x="-76200" y="-95250"/>
            <a:ext cx="9525000" cy="5486400"/>
          </a:xfrm>
          <a:prstGeom prst="rect">
            <a:avLst/>
          </a:prstGeom>
        </p:spPr>
      </p:pic>
      <p:sp>
        <p:nvSpPr>
          <p:cNvPr id="3" name="TextBox 2"/>
          <p:cNvSpPr txBox="1"/>
          <p:nvPr/>
        </p:nvSpPr>
        <p:spPr>
          <a:xfrm>
            <a:off x="838200" y="971550"/>
            <a:ext cx="7924800" cy="2308324"/>
          </a:xfrm>
          <a:prstGeom prst="rect">
            <a:avLst/>
          </a:prstGeom>
          <a:noFill/>
        </p:spPr>
        <p:txBody>
          <a:bodyPr wrap="square" rtlCol="0">
            <a:spAutoFit/>
          </a:bodyPr>
          <a:lstStyle/>
          <a:p>
            <a:r>
              <a:rPr lang="en-GB" sz="2400" b="1" dirty="0">
                <a:latin typeface="Arial-Rounded" panose="020B0500000000000000" pitchFamily="34" charset="0"/>
                <a:ea typeface="Arial-Rounded" panose="020B0500000000000000" pitchFamily="34" charset="0"/>
                <a:cs typeface="Arial-Rounded" panose="020B0500000000000000" pitchFamily="34" charset="0"/>
              </a:rPr>
              <a:t>                                        </a:t>
            </a:r>
            <a:r>
              <a:rPr lang="vi-VN" sz="2400" b="1" dirty="0">
                <a:latin typeface="Arial-Rounded" panose="020B0500000000000000" pitchFamily="34" charset="0"/>
                <a:ea typeface="Arial-Rounded" panose="020B0500000000000000" pitchFamily="34" charset="0"/>
                <a:cs typeface="Arial-Rounded" panose="020B0500000000000000" pitchFamily="34" charset="0"/>
              </a:rPr>
              <a:t>Đọc hiểu: </a:t>
            </a:r>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b="1" dirty="0">
                <a:latin typeface="Arial-Rounded" panose="020B0500000000000000" pitchFamily="34" charset="0"/>
                <a:ea typeface="Arial-Rounded" panose="020B0500000000000000" pitchFamily="34" charset="0"/>
                <a:cs typeface="Arial-Rounded" panose="020B0500000000000000" pitchFamily="34" charset="0"/>
              </a:rPr>
              <a:t>Câu 1: Đánh dấu tích vào ô trống trước ý đúng:</a:t>
            </a:r>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e) Chi tiết cây cổ thụ xanh tươi trở lại thể hiện điều gì?</a:t>
            </a:r>
          </a:p>
          <a:p>
            <a:r>
              <a:rPr lang="en-GB"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Cây cổ thụ vui vì nó đã khỏi bệnh.</a:t>
            </a:r>
          </a:p>
          <a:p>
            <a:r>
              <a:rPr lang="en-GB"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Cây cổ thụ vui vì nó mọc cành lá xum xuê.</a:t>
            </a:r>
          </a:p>
          <a:p>
            <a:r>
              <a:rPr lang="en-GB"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Cây cổ thụ vui vì ba anh em lại hòa thuận như xưa. </a:t>
            </a:r>
          </a:p>
        </p:txBody>
      </p:sp>
      <p:sp>
        <p:nvSpPr>
          <p:cNvPr id="4" name="Rounded Rectangle 3"/>
          <p:cNvSpPr/>
          <p:nvPr/>
        </p:nvSpPr>
        <p:spPr>
          <a:xfrm>
            <a:off x="838200" y="2168426"/>
            <a:ext cx="3048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35855" y="2495550"/>
            <a:ext cx="3048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35855" y="2908353"/>
            <a:ext cx="3048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855" y="2793023"/>
            <a:ext cx="450325" cy="381431"/>
          </a:xfrm>
          <a:prstGeom prst="rect">
            <a:avLst/>
          </a:prstGeom>
        </p:spPr>
      </p:pic>
    </p:spTree>
    <p:extLst>
      <p:ext uri="{BB962C8B-B14F-4D97-AF65-F5344CB8AC3E}">
        <p14:creationId xmlns:p14="http://schemas.microsoft.com/office/powerpoint/2010/main" val="1548882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1522</TotalTime>
  <Words>728</Words>
  <Application>Microsoft Office PowerPoint</Application>
  <PresentationFormat>On-screen Show (16:9)</PresentationFormat>
  <Paragraphs>68</Paragraphs>
  <Slides>12</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宋体</vt:lpstr>
      <vt:lpstr>Arial</vt:lpstr>
      <vt:lpstr>Arial-Rounded</vt:lpstr>
      <vt:lpstr>Calibri</vt:lpstr>
      <vt:lpstr>Calibri Light</vt:lpstr>
      <vt:lpstr>HP001 4 hàng</vt:lpstr>
      <vt:lpstr>iCiel Cadena</vt:lpstr>
      <vt:lpstr>Times New Roman</vt:lpstr>
      <vt:lpstr>字魂70号-灵悦黑体</vt:lpstr>
      <vt:lpstr>1_Office Theme</vt:lpstr>
      <vt:lpstr>2_Office Theme</vt:lpstr>
      <vt:lpstr>2_Office 主题</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Hà Nguyễn Thị Thu</cp:lastModifiedBy>
  <cp:revision>373</cp:revision>
  <dcterms:created xsi:type="dcterms:W3CDTF">2021-11-30T13:15:15Z</dcterms:created>
  <dcterms:modified xsi:type="dcterms:W3CDTF">2022-10-30T13:13:34Z</dcterms:modified>
</cp:coreProperties>
</file>