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4" r:id="rId2"/>
    <p:sldId id="257" r:id="rId3"/>
    <p:sldId id="261" r:id="rId4"/>
    <p:sldId id="407" r:id="rId5"/>
    <p:sldId id="430" r:id="rId6"/>
    <p:sldId id="435" r:id="rId7"/>
    <p:sldId id="432" r:id="rId8"/>
    <p:sldId id="434" r:id="rId9"/>
    <p:sldId id="436" r:id="rId10"/>
    <p:sldId id="427" r:id="rId11"/>
    <p:sldId id="437" r:id="rId12"/>
    <p:sldId id="438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9AD03F"/>
    <a:srgbClr val="FFFDEC"/>
    <a:srgbClr val="3FA39B"/>
    <a:srgbClr val="0000CC"/>
    <a:srgbClr val="C5F3F3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7" d="100"/>
          <a:sy n="47" d="100"/>
        </p:scale>
        <p:origin x="744" y="6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69263" y="-54007"/>
            <a:ext cx="16415163" cy="3617833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50" y="0"/>
            <a:ext cx="1857288" cy="2349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4503173" y="1103712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69263" y="-54008"/>
            <a:ext cx="5387741" cy="6234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4503173" y="1073579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0040" y="1"/>
            <a:ext cx="6193688" cy="11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3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3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" y="548632"/>
            <a:ext cx="16113904" cy="80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4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9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30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5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3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5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085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71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69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40" y="1699032"/>
            <a:ext cx="10939764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09" y="5249334"/>
            <a:ext cx="11414823" cy="376847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3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3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3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8" y="1088999"/>
            <a:ext cx="1744740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977222" y="6536267"/>
            <a:ext cx="8094211" cy="1230953"/>
          </a:xfrm>
          <a:prstGeom prst="rect">
            <a:avLst/>
          </a:prstGeom>
          <a:noFill/>
        </p:spPr>
        <p:txBody>
          <a:bodyPr wrap="none" lIns="121765" tIns="60884" rIns="121765" bIns="60884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460B1FA-51B7-4070-B1B2-F2DF40D3FF50}"/>
              </a:ext>
            </a:extLst>
          </p:cNvPr>
          <p:cNvSpPr/>
          <p:nvPr/>
        </p:nvSpPr>
        <p:spPr>
          <a:xfrm>
            <a:off x="5192273" y="172086"/>
            <a:ext cx="982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Giới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thiệu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bình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052CE9-0FFA-9BB1-D41B-EFD7A679C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19" y="3048000"/>
            <a:ext cx="5839640" cy="4953691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0F33E235-14DA-BFC4-93C9-661BF01C9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2" y="1402298"/>
            <a:ext cx="5946417" cy="4967110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FF1ED515-BE9B-A8CF-05FD-57525611A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742" y="1142308"/>
            <a:ext cx="6205194" cy="54870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D67607-FF50-2E76-2A92-4AB3B7E0397F}"/>
              </a:ext>
            </a:extLst>
          </p:cNvPr>
          <p:cNvSpPr txBox="1"/>
          <p:nvPr/>
        </p:nvSpPr>
        <p:spPr>
          <a:xfrm>
            <a:off x="1107657" y="3505200"/>
            <a:ext cx="3683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54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54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54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54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CD33F1-4713-8A0B-9529-F756E4172BD7}"/>
              </a:ext>
            </a:extLst>
          </p:cNvPr>
          <p:cNvSpPr txBox="1"/>
          <p:nvPr/>
        </p:nvSpPr>
        <p:spPr>
          <a:xfrm>
            <a:off x="11424728" y="3279338"/>
            <a:ext cx="36833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5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5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endParaRPr lang="en-US" sz="5400" b="1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5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5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endParaRPr lang="en-US" sz="5400" b="1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17DA5B7-F6BF-6903-F3FD-A138F996A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8" y="2343528"/>
            <a:ext cx="6248461" cy="2216749"/>
          </a:xfrm>
          <a:prstGeom prst="rect">
            <a:avLst/>
          </a:prstGeom>
        </p:spPr>
      </p:pic>
      <p:pic>
        <p:nvPicPr>
          <p:cNvPr id="5" name="Picture 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96D97A52-7F2E-64C8-4265-1EF86BA80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99" y="3728482"/>
            <a:ext cx="71501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01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wheel&#10;&#10;Description automatically generated">
            <a:extLst>
              <a:ext uri="{FF2B5EF4-FFF2-40B4-BE49-F238E27FC236}">
                <a16:creationId xmlns:a16="http://schemas.microsoft.com/office/drawing/2014/main" id="{DD1AE453-9366-82CB-187C-3490BD172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92" y="-383653"/>
            <a:ext cx="12636446" cy="8134517"/>
          </a:xfrm>
          <a:prstGeom prst="rect">
            <a:avLst/>
          </a:prstGeom>
        </p:spPr>
      </p:pic>
      <p:pic>
        <p:nvPicPr>
          <p:cNvPr id="3" name="Picture 2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16C6CAB8-BD17-D6E8-69D7-662715C5D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47" y="2080846"/>
            <a:ext cx="6748936" cy="297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EECD48-F864-D139-0253-1F6A508985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3"/>
          <a:stretch/>
        </p:blipFill>
        <p:spPr>
          <a:xfrm>
            <a:off x="899319" y="1393136"/>
            <a:ext cx="4343400" cy="72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8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59CE72B-91A0-4242-E0C7-33C320B9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58" y="1682246"/>
            <a:ext cx="8331923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5D4433-C88A-57A6-8DA1-BE7CC1D76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42" y="1895204"/>
            <a:ext cx="7315271" cy="57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uy trì thói quen đọc sách trong dịp hè - Báo Gia Lai điện tử - Tin nhanh -  Chính xác">
            <a:extLst>
              <a:ext uri="{FF2B5EF4-FFF2-40B4-BE49-F238E27FC236}">
                <a16:creationId xmlns:a16="http://schemas.microsoft.com/office/drawing/2014/main" id="{C765C6D1-E4D8-4CCD-86E7-DA254F91D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2634" y="1371560"/>
            <a:ext cx="8347995" cy="64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ảnh học sinh đọc sách, vẽ tranh">
            <a:extLst>
              <a:ext uri="{FF2B5EF4-FFF2-40B4-BE49-F238E27FC236}">
                <a16:creationId xmlns:a16="http://schemas.microsoft.com/office/drawing/2014/main" id="{CE212FB6-2B1C-4EF2-8299-3585D36A9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4089" y="1227402"/>
            <a:ext cx="4676119" cy="350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ến nghị có giờ đọc sách trong nhà trường - Tuổi Trẻ Online">
            <a:extLst>
              <a:ext uri="{FF2B5EF4-FFF2-40B4-BE49-F238E27FC236}">
                <a16:creationId xmlns:a16="http://schemas.microsoft.com/office/drawing/2014/main" id="{8D8BF1D9-14BF-4400-9509-6FFDD300A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19397" y="5928345"/>
            <a:ext cx="4085502" cy="214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852319" y="28385"/>
            <a:ext cx="8456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EE6935-8251-4FCD-9E8E-C52E3BE89BF4}"/>
              </a:ext>
            </a:extLst>
          </p:cNvPr>
          <p:cNvSpPr/>
          <p:nvPr/>
        </p:nvSpPr>
        <p:spPr>
          <a:xfrm>
            <a:off x="289719" y="763897"/>
            <a:ext cx="1493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Ghi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nhật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sách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nhận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xét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nhân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truyện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mới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mới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nghe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kể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0C983E-E801-A7B6-C300-D890DD1024D9}"/>
              </a:ext>
            </a:extLst>
          </p:cNvPr>
          <p:cNvGrpSpPr/>
          <p:nvPr/>
        </p:nvGrpSpPr>
        <p:grpSpPr>
          <a:xfrm>
            <a:off x="4023520" y="5669210"/>
            <a:ext cx="10667999" cy="2560390"/>
            <a:chOff x="3337719" y="4754810"/>
            <a:chExt cx="10667999" cy="256039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5223454-8214-750C-076B-51F44162A227}"/>
                </a:ext>
              </a:extLst>
            </p:cNvPr>
            <p:cNvSpPr/>
            <p:nvPr/>
          </p:nvSpPr>
          <p:spPr>
            <a:xfrm>
              <a:off x="3894755" y="5237438"/>
              <a:ext cx="10110963" cy="2077762"/>
            </a:xfrm>
            <a:prstGeom prst="roundRect">
              <a:avLst/>
            </a:prstGeom>
            <a:solidFill>
              <a:srgbClr val="FFFDE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Tx/>
                <a:buChar char="-"/>
              </a:pP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mới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mới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marL="285750" indent="-285750">
                <a:buFontTx/>
                <a:buChar char="-"/>
              </a:pP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ấy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marL="285750" indent="-285750">
                <a:buFontTx/>
                <a:buChar char="-"/>
              </a:pP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ảnh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ấy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marL="285750" indent="-285750">
                <a:buFontTx/>
                <a:buChar char="-"/>
              </a:pP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ảnh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A5D0DBB-B7B1-2E71-CE35-0318EB9F2781}"/>
                </a:ext>
              </a:extLst>
            </p:cNvPr>
            <p:cNvGrpSpPr/>
            <p:nvPr/>
          </p:nvGrpSpPr>
          <p:grpSpPr>
            <a:xfrm>
              <a:off x="3337719" y="4754810"/>
              <a:ext cx="2138523" cy="1755272"/>
              <a:chOff x="3337719" y="4754810"/>
              <a:chExt cx="2138523" cy="1755272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AA5AFEB-0254-FAB6-A6C2-52F7DED9C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37719" y="4754810"/>
                <a:ext cx="1585097" cy="1048603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B21781-20DB-1EFF-1848-7F5E121AC082}"/>
                  </a:ext>
                </a:extLst>
              </p:cNvPr>
              <p:cNvSpPr txBox="1"/>
              <p:nvPr/>
            </p:nvSpPr>
            <p:spPr>
              <a:xfrm rot="19479794">
                <a:off x="3571242" y="5063098"/>
                <a:ext cx="1905000" cy="144698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0749150"/>
                  </a:avLst>
                </a:prstTxWarp>
                <a:spAutoFit/>
              </a:bodyPr>
              <a:lstStyle/>
              <a:p>
                <a:pPr algn="ctr"/>
                <a:r>
                  <a:rPr lang="en-US" sz="3200" b="1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Gợi</a:t>
                </a:r>
                <a:r>
                  <a:rPr lang="en-US" sz="3200" b="1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ý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8B310F-6A95-D16A-A4F4-6A09AC26F788}"/>
              </a:ext>
            </a:extLst>
          </p:cNvPr>
          <p:cNvGrpSpPr/>
          <p:nvPr/>
        </p:nvGrpSpPr>
        <p:grpSpPr>
          <a:xfrm>
            <a:off x="4175920" y="2008092"/>
            <a:ext cx="9484413" cy="2209802"/>
            <a:chOff x="3386544" y="1719254"/>
            <a:chExt cx="9484413" cy="220980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B615B5D-A382-0733-DC35-8214EDEC33BE}"/>
                </a:ext>
              </a:extLst>
            </p:cNvPr>
            <p:cNvSpPr/>
            <p:nvPr/>
          </p:nvSpPr>
          <p:spPr>
            <a:xfrm>
              <a:off x="3879357" y="2172463"/>
              <a:ext cx="8991600" cy="1756593"/>
            </a:xfrm>
            <a:prstGeom prst="roundRect">
              <a:avLst/>
            </a:prstGeom>
            <a:solidFill>
              <a:srgbClr val="FFFDE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Tx/>
                <a:buChar char="-"/>
              </a:pP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truyện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mới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mới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marL="285750" indent="-285750">
                <a:buFontTx/>
                <a:buChar char="-"/>
              </a:pP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truyện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marL="285750" indent="-285750">
                <a:buFontTx/>
                <a:buChar char="-"/>
              </a:pP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32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E93F938-8CCF-48D1-6599-8F99C85E1D05}"/>
                </a:ext>
              </a:extLst>
            </p:cNvPr>
            <p:cNvGrpSpPr/>
            <p:nvPr/>
          </p:nvGrpSpPr>
          <p:grpSpPr>
            <a:xfrm>
              <a:off x="3386544" y="1719254"/>
              <a:ext cx="2138523" cy="1755272"/>
              <a:chOff x="3386544" y="1719254"/>
              <a:chExt cx="2138523" cy="1755272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9B0246A-27F9-BAAB-F4B3-435AA74958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86544" y="1719254"/>
                <a:ext cx="1585097" cy="1048603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C683D8-7AC1-748E-ED76-8C4D0552E995}"/>
                  </a:ext>
                </a:extLst>
              </p:cNvPr>
              <p:cNvSpPr txBox="1"/>
              <p:nvPr/>
            </p:nvSpPr>
            <p:spPr>
              <a:xfrm rot="19479794">
                <a:off x="3620067" y="2027542"/>
                <a:ext cx="1905000" cy="144698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0749150"/>
                  </a:avLst>
                </a:prstTxWarp>
                <a:spAutoFit/>
              </a:bodyPr>
              <a:lstStyle/>
              <a:p>
                <a:pPr algn="ctr"/>
                <a:r>
                  <a:rPr lang="en-US" sz="3200" b="1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Gợi</a:t>
                </a:r>
                <a:r>
                  <a:rPr lang="en-US" sz="3200" b="1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ý</a:t>
                </a:r>
              </a:p>
            </p:txBody>
          </p: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D161F5D-2D38-0770-E879-AEF83A5DDD66}"/>
              </a:ext>
            </a:extLst>
          </p:cNvPr>
          <p:cNvSpPr/>
          <p:nvPr/>
        </p:nvSpPr>
        <p:spPr>
          <a:xfrm>
            <a:off x="289719" y="4438471"/>
            <a:ext cx="1493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Ghi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nhật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sách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cảm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nghĩ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mới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mới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).</a:t>
            </a:r>
          </a:p>
        </p:txBody>
      </p:sp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8D64806F-0232-22FB-A550-3C41C64652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8" y="6109748"/>
            <a:ext cx="3745523" cy="374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469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008D1A6D-68C6-D42F-BE8A-E7A428E3A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2362200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8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4A197C-A11F-4CC2-94BC-AB759B0C63A2}"/>
              </a:ext>
            </a:extLst>
          </p:cNvPr>
          <p:cNvSpPr/>
          <p:nvPr/>
        </p:nvSpPr>
        <p:spPr>
          <a:xfrm>
            <a:off x="7833520" y="1950586"/>
            <a:ext cx="8443118" cy="612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truyện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mới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truyện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Thạch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Sanh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nhân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Thạch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Sanh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  </a:t>
            </a:r>
          </a:p>
          <a:p>
            <a:pPr algn="just">
              <a:lnSpc>
                <a:spcPct val="110000"/>
              </a:lnSpc>
            </a:pP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chuyện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kể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Thạch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sanh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dũng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sĩ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xuất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thân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nghèo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cuộc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sống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phận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gần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gũi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nhân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dân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lao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Chàng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năng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xuất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chúng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phẩm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chất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tốt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đẹp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chiến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đấu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lũ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quái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bảo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vệ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dân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lành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lòng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dũng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cảm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 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7B2933-383C-BF7B-3893-B4D084D06D8B}"/>
              </a:ext>
            </a:extLst>
          </p:cNvPr>
          <p:cNvGrpSpPr/>
          <p:nvPr/>
        </p:nvGrpSpPr>
        <p:grpSpPr>
          <a:xfrm>
            <a:off x="137319" y="2010508"/>
            <a:ext cx="7620000" cy="5838092"/>
            <a:chOff x="3386544" y="1719254"/>
            <a:chExt cx="7620000" cy="583809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0053F11-BA84-7EB5-DE94-94AE7E752C8E}"/>
                </a:ext>
              </a:extLst>
            </p:cNvPr>
            <p:cNvSpPr/>
            <p:nvPr/>
          </p:nvSpPr>
          <p:spPr>
            <a:xfrm>
              <a:off x="3879357" y="2172463"/>
              <a:ext cx="7127187" cy="5384883"/>
            </a:xfrm>
            <a:prstGeom prst="roundRect">
              <a:avLst/>
            </a:prstGeom>
            <a:solidFill>
              <a:srgbClr val="FFFDE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buFontTx/>
                <a:buChar char="-"/>
              </a:pP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truyện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mới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mới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</a:t>
              </a: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marL="285750" indent="-285750" algn="just">
                <a:buFontTx/>
                <a:buChar char="-"/>
              </a:pP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truyện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marL="285750" indent="-285750" algn="just">
                <a:buFontTx/>
                <a:buChar char="-"/>
              </a:pP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48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12BF899-C1FA-8468-2A8C-00C0D28FBD42}"/>
                </a:ext>
              </a:extLst>
            </p:cNvPr>
            <p:cNvGrpSpPr/>
            <p:nvPr/>
          </p:nvGrpSpPr>
          <p:grpSpPr>
            <a:xfrm>
              <a:off x="3386544" y="1719254"/>
              <a:ext cx="2138523" cy="1802164"/>
              <a:chOff x="3386544" y="1719254"/>
              <a:chExt cx="2138523" cy="180216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A1C9C6-99B9-8C35-E6C7-0E194D190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86544" y="1719254"/>
                <a:ext cx="1585097" cy="104860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0B6B29-6259-D3E8-12A6-8205A758AD01}"/>
                  </a:ext>
                </a:extLst>
              </p:cNvPr>
              <p:cNvSpPr txBox="1"/>
              <p:nvPr/>
            </p:nvSpPr>
            <p:spPr>
              <a:xfrm rot="19479794">
                <a:off x="3620067" y="2074434"/>
                <a:ext cx="1905000" cy="144698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0749150"/>
                  </a:avLst>
                </a:prstTxWarp>
                <a:spAutoFit/>
              </a:bodyPr>
              <a:lstStyle/>
              <a:p>
                <a:pPr algn="ctr"/>
                <a:r>
                  <a:rPr lang="en-US" sz="3600" b="1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Gợi</a:t>
                </a:r>
                <a:r>
                  <a:rPr lang="en-US" sz="3600" b="1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ý</a:t>
                </a: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E1FF218-B2EC-A54E-62A7-C7FFB5C04821}"/>
              </a:ext>
            </a:extLst>
          </p:cNvPr>
          <p:cNvSpPr/>
          <p:nvPr/>
        </p:nvSpPr>
        <p:spPr>
          <a:xfrm>
            <a:off x="509543" y="628471"/>
            <a:ext cx="1493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Ghi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nhật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sách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nhận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xét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nhân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truyện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mới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mới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nghe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kể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5161273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BA6F2C-B565-8C40-C09F-7B18E8404B3C}"/>
              </a:ext>
            </a:extLst>
          </p:cNvPr>
          <p:cNvGrpSpPr/>
          <p:nvPr/>
        </p:nvGrpSpPr>
        <p:grpSpPr>
          <a:xfrm>
            <a:off x="213519" y="2011610"/>
            <a:ext cx="7620000" cy="6065590"/>
            <a:chOff x="3337719" y="4754810"/>
            <a:chExt cx="7620000" cy="606559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E8FDB8D-95BE-43D5-994C-1503A0F3D370}"/>
                </a:ext>
              </a:extLst>
            </p:cNvPr>
            <p:cNvSpPr/>
            <p:nvPr/>
          </p:nvSpPr>
          <p:spPr>
            <a:xfrm>
              <a:off x="3894756" y="5237438"/>
              <a:ext cx="7062963" cy="5582962"/>
            </a:xfrm>
            <a:prstGeom prst="roundRect">
              <a:avLst/>
            </a:prstGeom>
            <a:solidFill>
              <a:srgbClr val="FFFDE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buFontTx/>
                <a:buChar char="-"/>
              </a:pP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mới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mới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marL="285750" indent="-285750" algn="just">
                <a:buFontTx/>
                <a:buChar char="-"/>
              </a:pP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ấy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marL="285750" indent="-285750" algn="just">
                <a:buFontTx/>
                <a:buChar char="-"/>
              </a:pP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ảnh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ấy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marL="285750" indent="-285750" algn="just">
                <a:buFontTx/>
                <a:buChar char="-"/>
              </a:pP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ảnh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44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B4BD6F6-972C-6918-7C09-6E758038296D}"/>
                </a:ext>
              </a:extLst>
            </p:cNvPr>
            <p:cNvGrpSpPr/>
            <p:nvPr/>
          </p:nvGrpSpPr>
          <p:grpSpPr>
            <a:xfrm>
              <a:off x="3337719" y="4754810"/>
              <a:ext cx="2138523" cy="1755272"/>
              <a:chOff x="3337719" y="4754810"/>
              <a:chExt cx="2138523" cy="175527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B9F9806-D68A-8993-7DD6-B5B15C182A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37719" y="4754810"/>
                <a:ext cx="1585097" cy="1048603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736FBF-D143-86C7-D8F6-555FED106592}"/>
                  </a:ext>
                </a:extLst>
              </p:cNvPr>
              <p:cNvSpPr txBox="1"/>
              <p:nvPr/>
            </p:nvSpPr>
            <p:spPr>
              <a:xfrm rot="19479794">
                <a:off x="3571242" y="5063098"/>
                <a:ext cx="1905000" cy="144698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0749150"/>
                  </a:avLst>
                </a:prstTxWarp>
                <a:spAutoFit/>
              </a:bodyPr>
              <a:lstStyle/>
              <a:p>
                <a:pPr algn="ctr"/>
                <a:r>
                  <a:rPr lang="en-US" sz="3200" b="1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Gợi</a:t>
                </a:r>
                <a:r>
                  <a:rPr lang="en-US" sz="3200" b="1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ý</a:t>
                </a: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BE2552F-C1FB-3D04-4766-0D01B8BF1B6A}"/>
              </a:ext>
            </a:extLst>
          </p:cNvPr>
          <p:cNvSpPr/>
          <p:nvPr/>
        </p:nvSpPr>
        <p:spPr>
          <a:xfrm>
            <a:off x="365919" y="780871"/>
            <a:ext cx="1493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Ghi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nhật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sách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cảm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nghĩ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mới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mới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B39AD-0181-52B6-632E-2AB03B94329F}"/>
              </a:ext>
            </a:extLst>
          </p:cNvPr>
          <p:cNvSpPr/>
          <p:nvPr/>
        </p:nvSpPr>
        <p:spPr>
          <a:xfrm>
            <a:off x="8138319" y="2057400"/>
            <a:ext cx="7772400" cy="612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mới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giáo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lớp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”.</a:t>
            </a:r>
          </a:p>
          <a:p>
            <a:pPr algn="just">
              <a:lnSpc>
                <a:spcPct val="110000"/>
              </a:lnSpc>
            </a:pP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giáo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giáo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lớp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sớm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dạy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...</a:t>
            </a:r>
          </a:p>
          <a:p>
            <a:pPr algn="just">
              <a:lnSpc>
                <a:spcPct val="110000"/>
              </a:lnSpc>
            </a:pP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giáo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ân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cần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nhẹ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nhàng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giảng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chúng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Sau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này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cũng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mong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muốn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80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giáo</a:t>
            </a:r>
            <a:r>
              <a:rPr lang="en-US" sz="3600" b="1" spc="-8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5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F6BA305C-BC27-B913-E9FB-690830192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90" y="2402357"/>
            <a:ext cx="7392857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175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471</Words>
  <Application>Microsoft Office PowerPoint</Application>
  <PresentationFormat>Custom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Arial-Rounded</vt:lpstr>
      <vt:lpstr>AvantGarde</vt:lpstr>
      <vt:lpstr>Calibri</vt:lpstr>
      <vt:lpstr>HP-087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Xiem Do</dc:creator>
  <cp:lastModifiedBy>Hà Nguyễn Thị Thu</cp:lastModifiedBy>
  <cp:revision>8</cp:revision>
  <dcterms:created xsi:type="dcterms:W3CDTF">2022-08-20T08:33:04Z</dcterms:created>
  <dcterms:modified xsi:type="dcterms:W3CDTF">2022-11-14T12:48:29Z</dcterms:modified>
</cp:coreProperties>
</file>