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</p:sldMasterIdLst>
  <p:notesMasterIdLst>
    <p:notesMasterId r:id="rId20"/>
  </p:notesMasterIdLst>
  <p:sldIdLst>
    <p:sldId id="314" r:id="rId3"/>
    <p:sldId id="353" r:id="rId4"/>
    <p:sldId id="303" r:id="rId5"/>
    <p:sldId id="354" r:id="rId6"/>
    <p:sldId id="311" r:id="rId7"/>
    <p:sldId id="316" r:id="rId8"/>
    <p:sldId id="355" r:id="rId9"/>
    <p:sldId id="356" r:id="rId10"/>
    <p:sldId id="357" r:id="rId11"/>
    <p:sldId id="340" r:id="rId12"/>
    <p:sldId id="331" r:id="rId13"/>
    <p:sldId id="377" r:id="rId14"/>
    <p:sldId id="378" r:id="rId15"/>
    <p:sldId id="379" r:id="rId16"/>
    <p:sldId id="380" r:id="rId17"/>
    <p:sldId id="381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65B16-E329-4A5C-B07F-8DD4E11C98D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BBA52-A839-4BA2-919C-3FF30631D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3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4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1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8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1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2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F8FC6-BA21-420B-8992-92B28037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52450"/>
            <a:ext cx="171450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57F88-6EA1-4FDD-A28F-06FE3CA1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195512"/>
            <a:ext cx="10082213" cy="28534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A12CBF-8BE5-45D7-A2AE-78FB1F265554}"/>
              </a:ext>
            </a:extLst>
          </p:cNvPr>
          <p:cNvSpPr/>
          <p:nvPr/>
        </p:nvSpPr>
        <p:spPr>
          <a:xfrm>
            <a:off x="2867025" y="2676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D5CC37-EC4C-4638-946E-389EF76C5185}"/>
              </a:ext>
            </a:extLst>
          </p:cNvPr>
          <p:cNvSpPr/>
          <p:nvPr/>
        </p:nvSpPr>
        <p:spPr>
          <a:xfrm>
            <a:off x="4276725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D0DDD8-A76F-474A-9EFA-52140E89D593}"/>
              </a:ext>
            </a:extLst>
          </p:cNvPr>
          <p:cNvSpPr/>
          <p:nvPr/>
        </p:nvSpPr>
        <p:spPr>
          <a:xfrm>
            <a:off x="3381375" y="3438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05A295-8104-4BE0-8C71-229CE4FAFA5F}"/>
              </a:ext>
            </a:extLst>
          </p:cNvPr>
          <p:cNvSpPr/>
          <p:nvPr/>
        </p:nvSpPr>
        <p:spPr>
          <a:xfrm>
            <a:off x="3076575" y="4181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A8C0DD3-2C52-4640-98FE-119FBB32D64D}"/>
              </a:ext>
            </a:extLst>
          </p:cNvPr>
          <p:cNvSpPr/>
          <p:nvPr/>
        </p:nvSpPr>
        <p:spPr>
          <a:xfrm>
            <a:off x="800100" y="49720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chia 11 : 2 có thương là 5, số dư là 1.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C4E95F3-6DB0-4A95-B7DE-E96416A8A573}"/>
              </a:ext>
            </a:extLst>
          </p:cNvPr>
          <p:cNvSpPr/>
          <p:nvPr/>
        </p:nvSpPr>
        <p:spPr>
          <a:xfrm>
            <a:off x="86296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B114A6-B208-42E4-9DA0-608EB6A2E66C}"/>
              </a:ext>
            </a:extLst>
          </p:cNvPr>
          <p:cNvSpPr/>
          <p:nvPr/>
        </p:nvSpPr>
        <p:spPr>
          <a:xfrm>
            <a:off x="100012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4CB3FA3-B4B4-4DF6-8E5F-CC25DBB1F89E}"/>
              </a:ext>
            </a:extLst>
          </p:cNvPr>
          <p:cNvSpPr/>
          <p:nvPr/>
        </p:nvSpPr>
        <p:spPr>
          <a:xfrm>
            <a:off x="9134475" y="3409950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2CBDC5-0BCA-4F9C-A563-255E837F8DFD}"/>
              </a:ext>
            </a:extLst>
          </p:cNvPr>
          <p:cNvSpPr/>
          <p:nvPr/>
        </p:nvSpPr>
        <p:spPr>
          <a:xfrm>
            <a:off x="8848725" y="41624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D41E072-476B-45F3-BFA9-B36BC96340D9}"/>
              </a:ext>
            </a:extLst>
          </p:cNvPr>
          <p:cNvSpPr/>
          <p:nvPr/>
        </p:nvSpPr>
        <p:spPr>
          <a:xfrm>
            <a:off x="6677025" y="50101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chia 17 : 3 có thương là 5, số dư là 2.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53125" y="4592321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384176" y="4592320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476251"/>
            <a:ext cx="6444615" cy="43948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443095" y="2497537"/>
            <a:ext cx="302006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4800" b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Củng cố</a:t>
            </a:r>
            <a:endParaRPr lang="zh-CN" altLang="en-US" sz="4800" b="1" dirty="0">
              <a:ln w="3175">
                <a:solidFill>
                  <a:prstClr val="black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BA1B7-93E4-4576-88A9-E75799A2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8E48C-C5CE-4B22-B1C6-A16A2D160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0" y="585796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F2B88-6941-4434-B88A-B7A0F6BC8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1" y="564849"/>
            <a:ext cx="3182111" cy="373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55D06-AF23-4533-A137-C94586232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1" y="543903"/>
            <a:ext cx="3182111" cy="3730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DDACC-5CFF-4C34-B893-DA6B9F20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897"/>
            <a:ext cx="2147936" cy="3816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15B9F-6D1F-415C-B0D4-AC22B66B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9C9567-133F-4286-ADD1-62FF73AD2022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540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540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F47043FC-A42C-404A-A2CE-ACAE0358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5" y="3585607"/>
            <a:ext cx="487363" cy="487363"/>
          </a:xfrm>
          <a:prstGeom prst="rect">
            <a:avLst/>
          </a:prstGeom>
        </p:spPr>
      </p:pic>
      <p:pic>
        <p:nvPicPr>
          <p:cNvPr id="12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D795EB32-6F87-4948-8BBE-F6505A342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5" y="2789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B580-0CE7-4EA7-9D79-3A945B1C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1D360-09CC-44BB-B3DB-7755F1C92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AD895-230A-413F-821C-33264FF6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618F0-64F1-4A83-871D-14D524E9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B3A58-5446-400E-B493-A144B202A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7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50C69175-5621-41A4-BDB7-3D127D184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099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FF10E-9378-4888-A075-D90666E2C7E3}"/>
              </a:ext>
            </a:extLst>
          </p:cNvPr>
          <p:cNvGrpSpPr/>
          <p:nvPr/>
        </p:nvGrpSpPr>
        <p:grpSpPr>
          <a:xfrm>
            <a:off x="1759345" y="3429001"/>
            <a:ext cx="6381345" cy="2754812"/>
            <a:chOff x="2616740" y="3429001"/>
            <a:chExt cx="6381345" cy="275481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2538F99C-087D-4AAB-B1E0-682761CEECF1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01F0A1-B598-455C-B6EF-8D9DE497F9CD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của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đang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nấp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cửa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bạn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ơi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cùng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làm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đúng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để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giúp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nhé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BF00C-2905-4925-BA3E-86AA559F4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6AC59-06D1-449B-944E-B1A11E946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1AFF4-3F49-454B-9AFA-0A89D4DD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42005-D87E-4DAB-8239-00FF24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4848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608FF-0F0D-4783-8949-8670A3AA013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5E90C-7C06-456C-A0E6-47A4F32442FA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C4DE-D220-49D8-A668-4F7A986B7871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81B30D1-F810-41AD-ACC1-6E5192CF5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348BDE-A15A-4ADE-B3AC-3CC9D2130ECC}"/>
              </a:ext>
            </a:extLst>
          </p:cNvPr>
          <p:cNvGrpSpPr/>
          <p:nvPr/>
        </p:nvGrpSpPr>
        <p:grpSpPr>
          <a:xfrm>
            <a:off x="1001950" y="1085153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513BDC-80B7-4944-B0A9-92687EDA9731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9A50AC-F7E3-4461-B965-FCA8C7FE9746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10528E-FEDA-49AB-B0EE-10593234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4B302-E785-437B-8595-E057FB31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6E2FD-D8E9-4851-AE93-04CEC8F77740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B1CC7D-0485-4D3B-A800-5B682EAE63F6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033FD31-C52D-48ED-8E12-CAD6B16CBEB0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7 : 2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CE03E1-29DC-48DC-BCA7-AE817591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A8E356-28EB-4965-96D1-3738B23B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1D533FF-7165-448C-9A6D-3728A4EA0F3B}"/>
              </a:ext>
            </a:extLst>
          </p:cNvPr>
          <p:cNvSpPr/>
          <p:nvPr/>
        </p:nvSpPr>
        <p:spPr>
          <a:xfrm>
            <a:off x="4305643" y="2455715"/>
            <a:ext cx="1304907" cy="7536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F3D56-4576-49B9-892B-6DF64AA909DA}"/>
              </a:ext>
            </a:extLst>
          </p:cNvPr>
          <p:cNvSpPr/>
          <p:nvPr/>
        </p:nvSpPr>
        <p:spPr>
          <a:xfrm>
            <a:off x="1038226" y="2455717"/>
            <a:ext cx="1781174" cy="78487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9A691E-72AF-4D92-8098-AA9CF0282BF8}"/>
              </a:ext>
            </a:extLst>
          </p:cNvPr>
          <p:cNvSpPr/>
          <p:nvPr/>
        </p:nvSpPr>
        <p:spPr>
          <a:xfrm>
            <a:off x="7048500" y="2512822"/>
            <a:ext cx="166687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3F5A3B9-8F5D-46C2-9B93-A7C61A5ED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7ACFD-ACAF-43AC-AFF0-31C8A24E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3A886-B81C-478B-952C-AC46B8C87D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2E1B0-DAF3-4DF4-9DEF-CD96C703C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C5344-D235-461B-B56E-F10CC70D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04F3C-D10D-4103-8B75-561F9645FD8B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968F-CD0B-4282-97D3-B34EAE274E66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61F7A-422A-45C7-97F7-30E5A7C1B16B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8E480115-12C5-4906-BF27-882ED109D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A76586-1D09-4C45-9769-121CDDFBE595}"/>
              </a:ext>
            </a:extLst>
          </p:cNvPr>
          <p:cNvGrpSpPr/>
          <p:nvPr/>
        </p:nvGrpSpPr>
        <p:grpSpPr>
          <a:xfrm>
            <a:off x="6859035" y="1006122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BD6A6C-4FD2-4025-9EA2-B0DD13D5619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3D93C2-BCB0-4934-A6D0-E0BF8B21EE3B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74072-8770-420F-B7FA-0B62D0AE8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FCF59-61DD-4AB9-8249-CA1B77665D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0BBF60-CD1B-4348-B3F4-905DDFC90F92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6E9833-E904-4573-87D0-7C60C082DFAD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9A3F16-F206-4541-B902-98A80E4441FC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8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7EF0E5-0266-42F2-95B2-722B4E28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D6BB06-BFCA-468E-89FB-6E0BEBA8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242AA57-A280-472B-B2F5-EC504D2508F6}"/>
              </a:ext>
            </a:extLst>
          </p:cNvPr>
          <p:cNvSpPr/>
          <p:nvPr/>
        </p:nvSpPr>
        <p:spPr>
          <a:xfrm>
            <a:off x="3889842" y="2625777"/>
            <a:ext cx="19120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667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82F574-FB9A-4578-BACD-A046D9753FCE}"/>
              </a:ext>
            </a:extLst>
          </p:cNvPr>
          <p:cNvSpPr/>
          <p:nvPr/>
        </p:nvSpPr>
        <p:spPr>
          <a:xfrm>
            <a:off x="6710070" y="2420787"/>
            <a:ext cx="23828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8CAD6-B476-46A3-849F-5C36777705D7}"/>
              </a:ext>
            </a:extLst>
          </p:cNvPr>
          <p:cNvSpPr/>
          <p:nvPr/>
        </p:nvSpPr>
        <p:spPr>
          <a:xfrm>
            <a:off x="964113" y="2480114"/>
            <a:ext cx="214943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DC6A48EB-61D9-4A7F-8DA8-062DCE31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02D0F-C227-4635-BC03-CDCAA543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C3AD4-4A30-4953-8E91-12237ED1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FB834-EDFE-402A-BCE8-62EC28629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EB6C7-21E4-45CD-87C7-91BFAE23E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E6E11-E957-4D4C-9D4E-6241DF6FC51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2D892-71E1-4AF1-902B-8D56B7CF745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34722-7E6B-4CE1-8282-130D5EEA0DD9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AD41325-D4F4-46B3-BD68-6E0B04064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634E2-FD9F-4334-9DF7-B1549A8268C1}"/>
              </a:ext>
            </a:extLst>
          </p:cNvPr>
          <p:cNvGrpSpPr/>
          <p:nvPr/>
        </p:nvGrpSpPr>
        <p:grpSpPr>
          <a:xfrm>
            <a:off x="3918211" y="1070294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0B0FFD-7DD3-49F1-B736-767E86329166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91C135-328E-4DFB-A174-8BCC5DF01775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7755-4976-41AA-9F6C-6079C22C4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99941-B111-42EE-83B9-56ED27A1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BDA9B2-7E9A-4710-8605-DB2D400CFF24}"/>
              </a:ext>
            </a:extLst>
          </p:cNvPr>
          <p:cNvGrpSpPr/>
          <p:nvPr/>
        </p:nvGrpSpPr>
        <p:grpSpPr>
          <a:xfrm>
            <a:off x="2877435" y="4630198"/>
            <a:ext cx="5572547" cy="1317580"/>
            <a:chOff x="2936383" y="4453972"/>
            <a:chExt cx="5572546" cy="13175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023D21-7027-4036-B4D3-B2C3269588BC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0F282EE-71D9-4436-85B0-798602FAD79B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9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24BFA8-D5A0-4CE5-84F0-90EA62EEF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6B0BC-0FBC-42CF-8DDC-AB24F4E6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F04C0B8-9412-41DC-AEC6-A9428644222A}"/>
              </a:ext>
            </a:extLst>
          </p:cNvPr>
          <p:cNvSpPr/>
          <p:nvPr/>
        </p:nvSpPr>
        <p:spPr>
          <a:xfrm>
            <a:off x="6663853" y="2476664"/>
            <a:ext cx="215682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28FF93-5901-454E-850D-3D1D89675038}"/>
              </a:ext>
            </a:extLst>
          </p:cNvPr>
          <p:cNvSpPr/>
          <p:nvPr/>
        </p:nvSpPr>
        <p:spPr>
          <a:xfrm>
            <a:off x="3880416" y="2414928"/>
            <a:ext cx="1910768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986BCD-7A09-4928-B521-94AA88E1804A}"/>
              </a:ext>
            </a:extLst>
          </p:cNvPr>
          <p:cNvSpPr/>
          <p:nvPr/>
        </p:nvSpPr>
        <p:spPr>
          <a:xfrm>
            <a:off x="804795" y="2590683"/>
            <a:ext cx="228664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F96AAFE4-6EDD-4528-A75E-332FBCEEDA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ozy kitchen Vector illustration in flat style 2555344 Vector Art at  Vecteezy">
            <a:extLst>
              <a:ext uri="{FF2B5EF4-FFF2-40B4-BE49-F238E27FC236}">
                <a16:creationId xmlns:a16="http://schemas.microsoft.com/office/drawing/2014/main" id="{E9FE9A05-0810-4386-8CCA-E1001420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7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nk cloud colorful cartoon Royalty Free Vector Image">
            <a:extLst>
              <a:ext uri="{FF2B5EF4-FFF2-40B4-BE49-F238E27FC236}">
                <a16:creationId xmlns:a16="http://schemas.microsoft.com/office/drawing/2014/main" id="{673DB1F8-9834-401E-9FA4-F016E171B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41" b="71944" l="10000" r="90000">
                        <a14:foregroundMark x1="39500" y1="20741" x2="39500" y2="20741"/>
                        <a14:foregroundMark x1="62800" y1="20741" x2="62800" y2="20741"/>
                        <a14:foregroundMark x1="71300" y1="71944" x2="71300" y2="7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27" b="25246"/>
          <a:stretch/>
        </p:blipFill>
        <p:spPr bwMode="auto">
          <a:xfrm flipH="1">
            <a:off x="554189" y="-338008"/>
            <a:ext cx="11083622" cy="6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97A78-47D4-4DA1-880D-FD8123F56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6F276-B52C-418D-B1DB-30ABB154B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896" y="154406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76D0C9-D0F5-C170-A42D-83068645AAAA}"/>
              </a:ext>
            </a:extLst>
          </p:cNvPr>
          <p:cNvGrpSpPr/>
          <p:nvPr/>
        </p:nvGrpSpPr>
        <p:grpSpPr>
          <a:xfrm>
            <a:off x="554189" y="-338008"/>
            <a:ext cx="11083622" cy="6349063"/>
            <a:chOff x="554189" y="-338008"/>
            <a:chExt cx="11083622" cy="634906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7629414" y="154882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6" name="Picture 8" descr="Pink cloud colorful cartoon Royalty Free Vector Image">
              <a:extLst>
                <a:ext uri="{FF2B5EF4-FFF2-40B4-BE49-F238E27FC236}">
                  <a16:creationId xmlns:a16="http://schemas.microsoft.com/office/drawing/2014/main" id="{3EE51F6A-D002-4418-9C10-C9245D887A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741" b="71944" l="10000" r="90000">
                          <a14:foregroundMark x1="39500" y1="20741" x2="39500" y2="20741"/>
                          <a14:foregroundMark x1="62800" y1="20741" x2="62800" y2="20741"/>
                          <a14:foregroundMark x1="71300" y1="71944" x2="71300" y2="7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27" b="25246"/>
            <a:stretch/>
          </p:blipFill>
          <p:spPr bwMode="auto">
            <a:xfrm flipH="1">
              <a:off x="554189" y="-338008"/>
              <a:ext cx="11083622" cy="6349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C8F4D0-B6FD-40DF-8301-D0C06464DA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34AE6-39EB-434D-B027-68736026FC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9" b="89323" l="53514" r="82211">
                        <a14:foregroundMark x1="54832" y1="50521" x2="54832" y2="50521"/>
                        <a14:foregroundMark x1="53514" y1="59245" x2="53514" y2="59245"/>
                        <a14:foregroundMark x1="70864" y1="86328" x2="70864" y2="86328"/>
                        <a14:foregroundMark x1="76647" y1="86979" x2="76647" y2="86979"/>
                        <a14:foregroundMark x1="77086" y1="89583" x2="77086" y2="89583"/>
                        <a14:foregroundMark x1="68521" y1="30729" x2="68521" y2="30729"/>
                        <a14:foregroundMark x1="75915" y1="31771" x2="75915" y2="34505"/>
                        <a14:foregroundMark x1="75842" y1="37630" x2="75842" y2="37760"/>
                        <a14:foregroundMark x1="75842" y1="37760" x2="75842" y2="37760"/>
                        <a14:foregroundMark x1="77233" y1="38281" x2="77233" y2="38542"/>
                        <a14:foregroundMark x1="77233" y1="38542" x2="77233" y2="38542"/>
                        <a14:foregroundMark x1="79649" y1="39063" x2="82211" y2="52344"/>
                        <a14:foregroundMark x1="65154" y1="52995" x2="66471" y2="50521"/>
                        <a14:foregroundMark x1="66545" y1="50260" x2="67350" y2="49479"/>
                        <a14:foregroundMark x1="67350" y1="49479" x2="65007" y2="52865"/>
                        <a14:foregroundMark x1="65007" y1="52865" x2="64495" y2="54167"/>
                        <a14:foregroundMark x1="68155" y1="51563" x2="69180" y2="52083"/>
                        <a14:foregroundMark x1="61859" y1="38932" x2="61859" y2="41276"/>
                        <a14:foregroundMark x1="68082" y1="31510" x2="68082" y2="32422"/>
                        <a14:foregroundMark x1="57028" y1="64193" x2="57613" y2="64063"/>
                        <a14:backgroundMark x1="54319" y1="63021" x2="56664" y2="66040"/>
                        <a14:backgroundMark x1="77672" y1="65495" x2="79722" y2="65234"/>
                        <a14:backgroundMark x1="64348" y1="53516" x2="64568" y2="52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83" t="26071" r="16516" b="7440"/>
          <a:stretch/>
        </p:blipFill>
        <p:spPr>
          <a:xfrm>
            <a:off x="9069344" y="3882243"/>
            <a:ext cx="3087384" cy="372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9BDBD-3C06-4FC5-858D-A3B1C65C2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976" y="1548824"/>
            <a:ext cx="846807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046431-AB07-4B63-87DC-CD1CACFD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10364" y="580333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38BA14-DB6E-127A-DE5A-50F646AB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2C24E-79EF-15C2-E68D-AA0F27691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20E6A0-CB54-B093-7005-CAB60EEDD145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22B97D-2C7B-04AD-15E1-7743B5AD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0C189F-723D-52F2-7AFB-A0933E1BE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6026598-66EB-5283-5AF3-9E1C6232CA03}"/>
              </a:ext>
            </a:extLst>
          </p:cNvPr>
          <p:cNvSpPr/>
          <p:nvPr/>
        </p:nvSpPr>
        <p:spPr>
          <a:xfrm>
            <a:off x="1334053" y="1152525"/>
            <a:ext cx="9657797" cy="2838450"/>
          </a:xfrm>
          <a:prstGeom prst="wedgeRoundRectCallout">
            <a:avLst>
              <a:gd name="adj1" fmla="val -43888"/>
              <a:gd name="adj2" fmla="val 5775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Chia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Chơi theo nhóm đôi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Hãy lấy số bút có trong hộp bút của 1 bạn trong nhóm chia đều cho 2 bạn. 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Nếu số bút mà không còn dư thì nhóm đó báo cáo “đã chia hết”, nếu chia mà bút còn dư thì nói “chia còn dư”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68B95E-A3C5-DDAB-37C7-06BBA9702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625" b="78906" l="52416" r="74817">
                        <a14:foregroundMark x1="60469" y1="40885" x2="61713" y2="41146"/>
                        <a14:foregroundMark x1="74231" y1="49219" x2="74890" y2="51823"/>
                        <a14:foregroundMark x1="71962" y1="47396" x2="71962" y2="47396"/>
                        <a14:foregroundMark x1="68375" y1="78255" x2="68375" y2="77344"/>
                        <a14:foregroundMark x1="60981" y1="78516" x2="61713" y2="77995"/>
                        <a14:foregroundMark x1="69619" y1="78646" x2="69619" y2="78646"/>
                        <a14:foregroundMark x1="56223" y1="78906" x2="58272" y2="78906"/>
                        <a14:foregroundMark x1="61567" y1="78646" x2="65666" y2="78646"/>
                        <a14:foregroundMark x1="65666" y1="78646" x2="68228" y2="78255"/>
                        <a14:foregroundMark x1="72328" y1="48958" x2="74012" y2="50000"/>
                        <a14:foregroundMark x1="73646" y1="48307" x2="73280" y2="52214"/>
                        <a14:foregroundMark x1="70059" y1="53516" x2="70205" y2="58333"/>
                        <a14:foregroundMark x1="70351" y1="56771" x2="70205" y2="55339"/>
                        <a14:foregroundMark x1="72401" y1="55469" x2="72767" y2="58854"/>
                        <a14:foregroundMark x1="72914" y1="58203" x2="72914" y2="60156"/>
                        <a14:foregroundMark x1="71669" y1="65365" x2="71962" y2="63151"/>
                        <a14:backgroundMark x1="71083" y1="53125" x2="71083" y2="531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t="38246" r="23402" b="31575"/>
          <a:stretch/>
        </p:blipFill>
        <p:spPr>
          <a:xfrm>
            <a:off x="-1530878" y="3547049"/>
            <a:ext cx="5190359" cy="33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398839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5DAD9-BE9B-4E12-B1B0-66CF1294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823912"/>
            <a:ext cx="9420225" cy="48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E24C-E5AD-4BE9-BEDF-64347A56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2" y="2266950"/>
            <a:ext cx="3948453" cy="20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8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r>
              <a:rPr lang="en-US" sz="2800" b="1" dirty="0">
                <a:solidFill>
                  <a:srgbClr val="002060"/>
                </a:solidFill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2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mỗi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4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r>
              <a:rPr lang="en-US" sz="2800" b="1" dirty="0">
                <a:solidFill>
                  <a:srgbClr val="002060"/>
                </a:solidFill>
              </a:rPr>
              <a:t>. Ta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chia 8 : 2 =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7A98A-DDA9-4937-9179-339345FA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4" y="2752724"/>
            <a:ext cx="5724417" cy="2752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A5C24D-BB93-4304-9434-63D4B18706C0}"/>
              </a:ext>
            </a:extLst>
          </p:cNvPr>
          <p:cNvSpPr/>
          <p:nvPr/>
        </p:nvSpPr>
        <p:spPr>
          <a:xfrm>
            <a:off x="723900" y="4909783"/>
            <a:ext cx="8724900" cy="1481491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8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hết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8 : 2 =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18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EFA0A-9995-4D0B-BBE6-7EA676D6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2419350"/>
            <a:ext cx="4868301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F01FF-52E2-469E-BDDF-BEA2C4A0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2" y="2428874"/>
            <a:ext cx="4986338" cy="270966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839583-6A99-40D3-BD2B-E61D491AF4FA}"/>
              </a:ext>
            </a:extLst>
          </p:cNvPr>
          <p:cNvSpPr/>
          <p:nvPr/>
        </p:nvSpPr>
        <p:spPr>
          <a:xfrm>
            <a:off x="723900" y="4572001"/>
            <a:ext cx="8724900" cy="1819274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9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: 2 = 4 (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398839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360</Words>
  <Application>Microsoft Office PowerPoint</Application>
  <PresentationFormat>Widescreen</PresentationFormat>
  <Paragraphs>60</Paragraphs>
  <Slides>17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Tahoma</vt:lpstr>
      <vt:lpstr>Times New Roman</vt:lpstr>
      <vt:lpstr>UTM Avo</vt:lpstr>
      <vt:lpstr>UTM Showcard</vt:lpstr>
      <vt:lpstr>字魂35号-经典雅黑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24</cp:revision>
  <dcterms:created xsi:type="dcterms:W3CDTF">2022-11-04T10:11:30Z</dcterms:created>
  <dcterms:modified xsi:type="dcterms:W3CDTF">2022-11-13T08:44:41Z</dcterms:modified>
</cp:coreProperties>
</file>