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7" r:id="rId2"/>
  </p:sldMasterIdLst>
  <p:notesMasterIdLst>
    <p:notesMasterId r:id="rId21"/>
  </p:notesMasterIdLst>
  <p:sldIdLst>
    <p:sldId id="401" r:id="rId3"/>
    <p:sldId id="388" r:id="rId4"/>
    <p:sldId id="369" r:id="rId5"/>
    <p:sldId id="362" r:id="rId6"/>
    <p:sldId id="389" r:id="rId7"/>
    <p:sldId id="364" r:id="rId8"/>
    <p:sldId id="390" r:id="rId9"/>
    <p:sldId id="391" r:id="rId10"/>
    <p:sldId id="392" r:id="rId11"/>
    <p:sldId id="393" r:id="rId12"/>
    <p:sldId id="394" r:id="rId13"/>
    <p:sldId id="395" r:id="rId14"/>
    <p:sldId id="396" r:id="rId15"/>
    <p:sldId id="397" r:id="rId16"/>
    <p:sldId id="398" r:id="rId17"/>
    <p:sldId id="399" r:id="rId18"/>
    <p:sldId id="400" r:id="rId19"/>
    <p:sldId id="259" r:id="rId20"/>
  </p:sldIdLst>
  <p:sldSz cx="12192000" cy="6858000"/>
  <p:notesSz cx="6858000" cy="9144000"/>
  <p:embeddedFontLst>
    <p:embeddedFont>
      <p:font typeface="#9Slide03 BoosterNextFYBlack" panose="02000A03000000020004" pitchFamily="2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HP001 4 hàng" panose="020B0603050302020204" pitchFamily="34" charset="0"/>
      <p:regular r:id="rId29"/>
      <p:bold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822CB-4A69-4371-BA1D-EC19F5DE7C6F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C2652-CA5F-4536-BCA8-E704DEC526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12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4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8E54710-ED38-449F-9665-72C04FFD062F}" type="slidenum">
              <a:rPr lang="en-US" altLang="en-US" sz="1200">
                <a:solidFill>
                  <a:srgbClr val="000000"/>
                </a:solidFill>
                <a:cs typeface="Arial" panose="020B0604020202020204" pitchFamily="34" charset="0"/>
              </a:rPr>
              <a:pPr/>
              <a:t>2</a:t>
            </a:fld>
            <a:endParaRPr lang="en-US" altLang="en-US" sz="12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72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304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94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2051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33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0A03BF-BDB9-4A45-9B59-55A59E96C1D1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48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5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32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39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33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25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6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48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96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66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75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24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869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4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604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4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44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80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08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87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02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06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05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206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7954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582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4188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78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633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1874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4681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5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47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964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2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33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66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00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3F1041-1904-4744-BF2A-FBBC3CF29F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C676C2-39C3-4232-B281-5D929AED6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LU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14C3CF0-3ABE-4C55-8FA5-6D206C5761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3FCF6-074B-40FF-B09F-195A1F83DF88}" type="slidenum">
              <a:rPr lang="fr-LU" altLang="en-US"/>
              <a:pPr>
                <a:defRPr/>
              </a:pPr>
              <a:t>‹#›</a:t>
            </a:fld>
            <a:endParaRPr lang="fr-LU" altLang="en-US"/>
          </a:p>
        </p:txBody>
      </p:sp>
    </p:spTree>
    <p:extLst>
      <p:ext uri="{BB962C8B-B14F-4D97-AF65-F5344CB8AC3E}">
        <p14:creationId xmlns:p14="http://schemas.microsoft.com/office/powerpoint/2010/main" val="17304759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49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746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40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611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879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104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446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757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0564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64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142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2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57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337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9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99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76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72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3BF5EF-F1D0-422B-A0C4-48A27C1F60F6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34061-4A00-4B64-9E86-3F4F48F351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4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84" r:id="rId3"/>
    <p:sldLayoutId id="2147483679" r:id="rId4"/>
    <p:sldLayoutId id="2147483678" r:id="rId5"/>
    <p:sldLayoutId id="2147483668" r:id="rId6"/>
    <p:sldLayoutId id="2147483650" r:id="rId7"/>
    <p:sldLayoutId id="2147483693" r:id="rId8"/>
    <p:sldLayoutId id="2147483691" r:id="rId9"/>
    <p:sldLayoutId id="2147483690" r:id="rId10"/>
    <p:sldLayoutId id="2147483689" r:id="rId11"/>
    <p:sldLayoutId id="2147483688" r:id="rId12"/>
    <p:sldLayoutId id="2147483687" r:id="rId13"/>
    <p:sldLayoutId id="2147483686" r:id="rId14"/>
    <p:sldLayoutId id="2147483683" r:id="rId15"/>
    <p:sldLayoutId id="2147483677" r:id="rId16"/>
    <p:sldLayoutId id="2147483676" r:id="rId17"/>
    <p:sldLayoutId id="2147483675" r:id="rId18"/>
    <p:sldLayoutId id="2147483674" r:id="rId19"/>
    <p:sldLayoutId id="2147483667" r:id="rId20"/>
    <p:sldLayoutId id="2147483665" r:id="rId21"/>
    <p:sldLayoutId id="2147483664" r:id="rId22"/>
    <p:sldLayoutId id="2147483663" r:id="rId23"/>
    <p:sldLayoutId id="2147483662" r:id="rId24"/>
    <p:sldLayoutId id="2147483661" r:id="rId25"/>
    <p:sldLayoutId id="2147483660" r:id="rId26"/>
    <p:sldLayoutId id="2147483651" r:id="rId27"/>
    <p:sldLayoutId id="2147483652" r:id="rId28"/>
    <p:sldLayoutId id="2147483653" r:id="rId29"/>
    <p:sldLayoutId id="2147483654" r:id="rId30"/>
    <p:sldLayoutId id="2147483692" r:id="rId31"/>
    <p:sldLayoutId id="2147483685" r:id="rId32"/>
    <p:sldLayoutId id="2147483666" r:id="rId33"/>
    <p:sldLayoutId id="2147483655" r:id="rId34"/>
    <p:sldLayoutId id="2147483696" r:id="rId35"/>
    <p:sldLayoutId id="2147483681" r:id="rId36"/>
    <p:sldLayoutId id="2147483680" r:id="rId37"/>
    <p:sldLayoutId id="2147483673" r:id="rId38"/>
    <p:sldLayoutId id="2147483672" r:id="rId39"/>
    <p:sldLayoutId id="2147483671" r:id="rId40"/>
    <p:sldLayoutId id="2147483670" r:id="rId41"/>
    <p:sldLayoutId id="2147483669" r:id="rId42"/>
    <p:sldLayoutId id="2147483656" r:id="rId43"/>
    <p:sldLayoutId id="2147483657" r:id="rId44"/>
    <p:sldLayoutId id="2147483658" r:id="rId45"/>
    <p:sldLayoutId id="2147483659" r:id="rId46"/>
    <p:sldLayoutId id="2147483695" r:id="rId47"/>
    <p:sldLayoutId id="2147483710" r:id="rId48"/>
    <p:sldLayoutId id="2147483723" r:id="rId4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C5CC-F98B-496A-B987-CAD8DCC9C64F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4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1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62089" y="2287542"/>
            <a:ext cx="1009776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CHÀO MỪNG CÁC CON ĐẾN VỚI </a:t>
            </a:r>
          </a:p>
          <a:p>
            <a:pPr algn="ctr"/>
            <a:r>
              <a:rPr kumimoji="1" lang="en-US" altLang="zh-C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TIẾT HỌC TOÁN</a:t>
            </a:r>
            <a:endParaRPr kumimoji="1" lang="zh-CN" alt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7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AFD9063D-ECE5-45C7-A18B-9CC0F582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3084" y="-1117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29421"/>
            <a:ext cx="1557337" cy="21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63">
            <a:extLst>
              <a:ext uri="{FF2B5EF4-FFF2-40B4-BE49-F238E27FC236}">
                <a16:creationId xmlns:a16="http://schemas.microsoft.com/office/drawing/2014/main" id="{DAD31A78-208F-4A13-8E44-E03198840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870" y="473736"/>
            <a:ext cx="461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grpSp>
        <p:nvGrpSpPr>
          <p:cNvPr id="90" name="Group 101">
            <a:extLst>
              <a:ext uri="{FF2B5EF4-FFF2-40B4-BE49-F238E27FC236}">
                <a16:creationId xmlns:a16="http://schemas.microsoft.com/office/drawing/2014/main" id="{58FE67B9-16C3-473F-BF72-71F126FC0BC6}"/>
              </a:ext>
            </a:extLst>
          </p:cNvPr>
          <p:cNvGrpSpPr>
            <a:grpSpLocks/>
          </p:cNvGrpSpPr>
          <p:nvPr/>
        </p:nvGrpSpPr>
        <p:grpSpPr bwMode="auto">
          <a:xfrm>
            <a:off x="2429520" y="559460"/>
            <a:ext cx="1289050" cy="1295400"/>
            <a:chOff x="1440" y="441"/>
            <a:chExt cx="672" cy="816"/>
          </a:xfrm>
        </p:grpSpPr>
        <p:cxnSp>
          <p:nvCxnSpPr>
            <p:cNvPr id="92" name="AutoShape 68">
              <a:extLst>
                <a:ext uri="{FF2B5EF4-FFF2-40B4-BE49-F238E27FC236}">
                  <a16:creationId xmlns:a16="http://schemas.microsoft.com/office/drawing/2014/main" id="{87CC5CA1-D18B-451C-B875-1468D76B91C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AAC922FC-0A37-46BB-9ECC-B0D9D8CD7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94" name="Text Box 66">
            <a:extLst>
              <a:ext uri="{FF2B5EF4-FFF2-40B4-BE49-F238E27FC236}">
                <a16:creationId xmlns:a16="http://schemas.microsoft.com/office/drawing/2014/main" id="{347BCA8C-FD0C-4E52-AD42-6A9707CEA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4782" y="483261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95" name="Text Box 102">
            <a:extLst>
              <a:ext uri="{FF2B5EF4-FFF2-40B4-BE49-F238E27FC236}">
                <a16:creationId xmlns:a16="http://schemas.microsoft.com/office/drawing/2014/main" id="{2A87C00C-9742-4C4E-982D-DA351BCCC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4120" y="478499"/>
            <a:ext cx="417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96" name="Text Box 79">
            <a:extLst>
              <a:ext uri="{FF2B5EF4-FFF2-40B4-BE49-F238E27FC236}">
                <a16:creationId xmlns:a16="http://schemas.microsoft.com/office/drawing/2014/main" id="{2E50E08C-B3B5-4DC2-AB7A-AFB998708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3820" y="109762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97" name="Text Box 57">
            <a:extLst>
              <a:ext uri="{FF2B5EF4-FFF2-40B4-BE49-F238E27FC236}">
                <a16:creationId xmlns:a16="http://schemas.microsoft.com/office/drawing/2014/main" id="{F89C0094-43ED-4A44-A3AD-863C14E8D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295" y="101983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98" name="Text Box 78">
            <a:extLst>
              <a:ext uri="{FF2B5EF4-FFF2-40B4-BE49-F238E27FC236}">
                <a16:creationId xmlns:a16="http://schemas.microsoft.com/office/drawing/2014/main" id="{B118C2FA-DE3C-4F2D-B908-B20321F08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2107" y="109762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99" name="Text Box 70">
            <a:extLst>
              <a:ext uri="{FF2B5EF4-FFF2-40B4-BE49-F238E27FC236}">
                <a16:creationId xmlns:a16="http://schemas.microsoft.com/office/drawing/2014/main" id="{FCA1C331-841D-43B6-A5A9-2A7735899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1932" y="1019836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0" name="Text Box 71">
            <a:extLst>
              <a:ext uri="{FF2B5EF4-FFF2-40B4-BE49-F238E27FC236}">
                <a16:creationId xmlns:a16="http://schemas.microsoft.com/office/drawing/2014/main" id="{93DEE04D-B163-4C9E-BAB3-A3911AF3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0507" y="150084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1" name="Text Box 106">
            <a:extLst>
              <a:ext uri="{FF2B5EF4-FFF2-40B4-BE49-F238E27FC236}">
                <a16:creationId xmlns:a16="http://schemas.microsoft.com/office/drawing/2014/main" id="{7D8837D3-9C03-4E9D-8690-450CDCB0B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6257" y="484849"/>
            <a:ext cx="4524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2" name="Text Box 72">
            <a:extLst>
              <a:ext uri="{FF2B5EF4-FFF2-40B4-BE49-F238E27FC236}">
                <a16:creationId xmlns:a16="http://schemas.microsoft.com/office/drawing/2014/main" id="{2B9C8F9F-56BD-4A96-8C14-75C597907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6732" y="1505611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3" name="Text Box 60">
            <a:extLst>
              <a:ext uri="{FF2B5EF4-FFF2-40B4-BE49-F238E27FC236}">
                <a16:creationId xmlns:a16="http://schemas.microsoft.com/office/drawing/2014/main" id="{0E38F615-2B45-4A4D-8BED-B44AF6EC0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2295" y="1096036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104" name="Text Box 73">
            <a:extLst>
              <a:ext uri="{FF2B5EF4-FFF2-40B4-BE49-F238E27FC236}">
                <a16:creationId xmlns:a16="http://schemas.microsoft.com/office/drawing/2014/main" id="{E5E674E6-ADC1-4E62-8774-3F7FED2FD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770" y="1969161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5" name="Text Box 105">
            <a:extLst>
              <a:ext uri="{FF2B5EF4-FFF2-40B4-BE49-F238E27FC236}">
                <a16:creationId xmlns:a16="http://schemas.microsoft.com/office/drawing/2014/main" id="{6884B84A-025B-4A31-8089-B28C2A203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058" y="480086"/>
            <a:ext cx="4556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06" name="Text Box 74">
            <a:extLst>
              <a:ext uri="{FF2B5EF4-FFF2-40B4-BE49-F238E27FC236}">
                <a16:creationId xmlns:a16="http://schemas.microsoft.com/office/drawing/2014/main" id="{556EE381-B5E7-40B1-B973-2966B91F3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0107" y="196916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07" name="Text Box 77">
            <a:extLst>
              <a:ext uri="{FF2B5EF4-FFF2-40B4-BE49-F238E27FC236}">
                <a16:creationId xmlns:a16="http://schemas.microsoft.com/office/drawing/2014/main" id="{4EE3BA68-AA87-4F68-A4CE-9F66BF232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1220" y="1092861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8" name="Text Box 75">
            <a:extLst>
              <a:ext uri="{FF2B5EF4-FFF2-40B4-BE49-F238E27FC236}">
                <a16:creationId xmlns:a16="http://schemas.microsoft.com/office/drawing/2014/main" id="{78DFEE4C-6906-4FB7-8777-248FF08CD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5182" y="243112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9" name="Text Box 63">
            <a:extLst>
              <a:ext uri="{FF2B5EF4-FFF2-40B4-BE49-F238E27FC236}">
                <a16:creationId xmlns:a16="http://schemas.microsoft.com/office/drawing/2014/main" id="{08D0FFC0-CBE4-4B82-91E6-1F90A34F7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1226" y="570696"/>
            <a:ext cx="471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grpSp>
        <p:nvGrpSpPr>
          <p:cNvPr id="110" name="Group 101">
            <a:extLst>
              <a:ext uri="{FF2B5EF4-FFF2-40B4-BE49-F238E27FC236}">
                <a16:creationId xmlns:a16="http://schemas.microsoft.com/office/drawing/2014/main" id="{B5679B80-2162-450E-BAB8-2A962EEDD6E6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605620"/>
            <a:ext cx="1022350" cy="1295400"/>
            <a:chOff x="1440" y="441"/>
            <a:chExt cx="672" cy="816"/>
          </a:xfrm>
        </p:grpSpPr>
        <p:cxnSp>
          <p:nvCxnSpPr>
            <p:cNvPr id="111" name="AutoShape 68">
              <a:extLst>
                <a:ext uri="{FF2B5EF4-FFF2-40B4-BE49-F238E27FC236}">
                  <a16:creationId xmlns:a16="http://schemas.microsoft.com/office/drawing/2014/main" id="{9EFC34EE-6CCD-488C-A146-0F82D954929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2" name="Line 69">
              <a:extLst>
                <a:ext uri="{FF2B5EF4-FFF2-40B4-BE49-F238E27FC236}">
                  <a16:creationId xmlns:a16="http://schemas.microsoft.com/office/drawing/2014/main" id="{A89B6917-843D-4EFD-9A3C-A84DEB0791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113" name="Text Box 66">
            <a:extLst>
              <a:ext uri="{FF2B5EF4-FFF2-40B4-BE49-F238E27FC236}">
                <a16:creationId xmlns:a16="http://schemas.microsoft.com/office/drawing/2014/main" id="{DC6FF11E-D031-4302-AFD1-57800E66D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787" y="529421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4</a:t>
            </a:r>
          </a:p>
        </p:txBody>
      </p:sp>
      <p:sp>
        <p:nvSpPr>
          <p:cNvPr id="114" name="Text Box 57">
            <a:extLst>
              <a:ext uri="{FF2B5EF4-FFF2-40B4-BE49-F238E27FC236}">
                <a16:creationId xmlns:a16="http://schemas.microsoft.com/office/drawing/2014/main" id="{429B7CB6-BF1F-4926-A302-9047EEB37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0587" y="103583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15" name="Text Box 78">
            <a:extLst>
              <a:ext uri="{FF2B5EF4-FFF2-40B4-BE49-F238E27FC236}">
                <a16:creationId xmlns:a16="http://schemas.microsoft.com/office/drawing/2014/main" id="{174CED9E-2238-44CD-9E11-2D604F453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26" y="1192996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16" name="Text Box 70">
            <a:extLst>
              <a:ext uri="{FF2B5EF4-FFF2-40B4-BE49-F238E27FC236}">
                <a16:creationId xmlns:a16="http://schemas.microsoft.com/office/drawing/2014/main" id="{2D96038B-FC89-414D-9C63-4C9D9B5C6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2" y="1043771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17" name="Text Box 71">
            <a:extLst>
              <a:ext uri="{FF2B5EF4-FFF2-40B4-BE49-F238E27FC236}">
                <a16:creationId xmlns:a16="http://schemas.microsoft.com/office/drawing/2014/main" id="{435627E9-FCF4-48CE-B8D8-C47FDF152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2" y="152795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18" name="Text Box 106">
            <a:extLst>
              <a:ext uri="{FF2B5EF4-FFF2-40B4-BE49-F238E27FC236}">
                <a16:creationId xmlns:a16="http://schemas.microsoft.com/office/drawing/2014/main" id="{C9A2586C-2F37-49E5-BE4D-B0C68322F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570696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19" name="Text Box 72">
            <a:extLst>
              <a:ext uri="{FF2B5EF4-FFF2-40B4-BE49-F238E27FC236}">
                <a16:creationId xmlns:a16="http://schemas.microsoft.com/office/drawing/2014/main" id="{FFA75EB0-E93A-4A06-953C-924DCCF14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5" y="152795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20" name="Text Box 60">
            <a:extLst>
              <a:ext uri="{FF2B5EF4-FFF2-40B4-BE49-F238E27FC236}">
                <a16:creationId xmlns:a16="http://schemas.microsoft.com/office/drawing/2014/main" id="{8DC303CD-3332-43DC-BEBA-444E83D06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2712" y="1199346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21" name="Text Box 73">
            <a:extLst>
              <a:ext uri="{FF2B5EF4-FFF2-40B4-BE49-F238E27FC236}">
                <a16:creationId xmlns:a16="http://schemas.microsoft.com/office/drawing/2014/main" id="{692363F9-ABDB-4591-BE49-5625E5CFE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020084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22" name="Text Box 105">
            <a:extLst>
              <a:ext uri="{FF2B5EF4-FFF2-40B4-BE49-F238E27FC236}">
                <a16:creationId xmlns:a16="http://schemas.microsoft.com/office/drawing/2014/main" id="{C8817569-9391-484D-BEFF-D003BE99DD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700" y="578634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23" name="Text Box 77">
            <a:extLst>
              <a:ext uri="{FF2B5EF4-FFF2-40B4-BE49-F238E27FC236}">
                <a16:creationId xmlns:a16="http://schemas.microsoft.com/office/drawing/2014/main" id="{820910ED-E12B-4FD0-82F5-24E98C571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9313" y="1192996"/>
            <a:ext cx="390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24" name="Text Box 105">
            <a:extLst>
              <a:ext uri="{FF2B5EF4-FFF2-40B4-BE49-F238E27FC236}">
                <a16:creationId xmlns:a16="http://schemas.microsoft.com/office/drawing/2014/main" id="{061BE8C0-9974-4FC2-AB18-F8F1665F6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0075" y="570696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25" name="Text Box 5">
            <a:extLst>
              <a:ext uri="{FF2B5EF4-FFF2-40B4-BE49-F238E27FC236}">
                <a16:creationId xmlns:a16="http://schemas.microsoft.com/office/drawing/2014/main" id="{AABBE681-64B1-4425-BDB6-964746EC8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895" y="2967079"/>
            <a:ext cx="8534400" cy="523220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Em có nhận xét gì về hai phép chia này? 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sp>
        <p:nvSpPr>
          <p:cNvPr id="126" name="Text Box 5">
            <a:extLst>
              <a:ext uri="{FF2B5EF4-FFF2-40B4-BE49-F238E27FC236}">
                <a16:creationId xmlns:a16="http://schemas.microsoft.com/office/drawing/2014/main" id="{D54A4A41-196E-478C-A7C0-8DEA29231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032" y="3571221"/>
            <a:ext cx="9777168" cy="1384995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vi-VN" sz="2800" b="1" i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- Ở phép tính thứ nhất tất cả các lượt chia đều là phép chia hết. Ở phép tính thứ hai, lượt chia thứ hai dư 3 nên ta hạ 6 xuống và tiếp tục chia.</a:t>
            </a:r>
            <a:endParaRPr lang="en-US" sz="2800" b="1" i="1" dirty="0">
              <a:solidFill>
                <a:schemeClr val="accent6">
                  <a:lumMod val="50000"/>
                </a:schemeClr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sp>
        <p:nvSpPr>
          <p:cNvPr id="127" name="Text Box 5">
            <a:extLst>
              <a:ext uri="{FF2B5EF4-FFF2-40B4-BE49-F238E27FC236}">
                <a16:creationId xmlns:a16="http://schemas.microsoft.com/office/drawing/2014/main" id="{7C82A259-27CD-4DAC-95EF-B6E7B4A48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4" y="4941992"/>
            <a:ext cx="9777167" cy="1384995"/>
          </a:xfrm>
          <a:prstGeom prst="rect">
            <a:avLst/>
          </a:prstGeom>
          <a:noFill/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vi-VN" sz="2800" b="1" i="1" dirty="0">
                <a:solidFill>
                  <a:srgbClr val="7030A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- Ở phép tính thứ nhất vì 6 &gt; 3 nên chỉ lấy một chữ số đem chia. Ở phép tính thứ hai, vì chữ số </a:t>
            </a:r>
            <a:r>
              <a:rPr lang="en-US" sz="2800" b="1" i="1" dirty="0">
                <a:solidFill>
                  <a:srgbClr val="7030A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</a:t>
            </a:r>
            <a:r>
              <a:rPr lang="vi-VN" sz="2800" b="1" i="1" dirty="0">
                <a:solidFill>
                  <a:srgbClr val="7030A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ầu là 1 &lt; 4 nên ta phải lấy hai chữ số để đem chia. </a:t>
            </a:r>
            <a:endParaRPr lang="en-US" sz="2800" b="1" i="1" dirty="0">
              <a:solidFill>
                <a:srgbClr val="7030A0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9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6038" y="4648200"/>
            <a:ext cx="1257299" cy="174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8">
            <a:extLst>
              <a:ext uri="{FF2B5EF4-FFF2-40B4-BE49-F238E27FC236}">
                <a16:creationId xmlns:a16="http://schemas.microsoft.com/office/drawing/2014/main" id="{EE0AD018-C9C6-4926-9DB7-8708A8A9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3688" y="2047876"/>
            <a:ext cx="1295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4862</a:t>
            </a:r>
          </a:p>
        </p:txBody>
      </p:sp>
      <p:sp>
        <p:nvSpPr>
          <p:cNvPr id="90" name="Text Box 9">
            <a:extLst>
              <a:ext uri="{FF2B5EF4-FFF2-40B4-BE49-F238E27FC236}">
                <a16:creationId xmlns:a16="http://schemas.microsoft.com/office/drawing/2014/main" id="{02276629-8C65-45BC-9DE6-5070CFA9A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2070101"/>
            <a:ext cx="838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2" name="Line 10">
            <a:extLst>
              <a:ext uri="{FF2B5EF4-FFF2-40B4-BE49-F238E27FC236}">
                <a16:creationId xmlns:a16="http://schemas.microsoft.com/office/drawing/2014/main" id="{F744F2A6-3C24-47AE-8B6B-025BBA1F143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036764"/>
            <a:ext cx="0" cy="14303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3" name="Line 11">
            <a:extLst>
              <a:ext uri="{FF2B5EF4-FFF2-40B4-BE49-F238E27FC236}">
                <a16:creationId xmlns:a16="http://schemas.microsoft.com/office/drawing/2014/main" id="{F4049635-0D4D-4B55-B02B-8EE314CAD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0838" y="2608263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4" name="Text Box 12">
            <a:extLst>
              <a:ext uri="{FF2B5EF4-FFF2-40B4-BE49-F238E27FC236}">
                <a16:creationId xmlns:a16="http://schemas.microsoft.com/office/drawing/2014/main" id="{AAC80FE0-C69D-4970-B857-FD0B6B7E5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838" y="2111376"/>
            <a:ext cx="1295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3369</a:t>
            </a:r>
          </a:p>
        </p:txBody>
      </p:sp>
      <p:sp>
        <p:nvSpPr>
          <p:cNvPr id="95" name="Text Box 13">
            <a:extLst>
              <a:ext uri="{FF2B5EF4-FFF2-40B4-BE49-F238E27FC236}">
                <a16:creationId xmlns:a16="http://schemas.microsoft.com/office/drawing/2014/main" id="{FF84B692-84F2-4CD5-8868-9F3915E77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6038" y="2111376"/>
            <a:ext cx="838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6" name="Line 14">
            <a:extLst>
              <a:ext uri="{FF2B5EF4-FFF2-40B4-BE49-F238E27FC236}">
                <a16:creationId xmlns:a16="http://schemas.microsoft.com/office/drawing/2014/main" id="{D4DFD05E-F034-456A-81D5-4BAEB16F6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095500"/>
            <a:ext cx="0" cy="1428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7" name="Line 15">
            <a:extLst>
              <a:ext uri="{FF2B5EF4-FFF2-40B4-BE49-F238E27FC236}">
                <a16:creationId xmlns:a16="http://schemas.microsoft.com/office/drawing/2014/main" id="{DABFD2D9-360C-48E9-B126-07AE8AAFC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2667000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8" name="Text Box 16">
            <a:extLst>
              <a:ext uri="{FF2B5EF4-FFF2-40B4-BE49-F238E27FC236}">
                <a16:creationId xmlns:a16="http://schemas.microsoft.com/office/drawing/2014/main" id="{4EB8639A-049C-47F9-AF8A-B9E4D2F71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7375" y="2070101"/>
            <a:ext cx="1295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2896</a:t>
            </a:r>
          </a:p>
        </p:txBody>
      </p:sp>
      <p:sp>
        <p:nvSpPr>
          <p:cNvPr id="99" name="Text Box 17">
            <a:extLst>
              <a:ext uri="{FF2B5EF4-FFF2-40B4-BE49-F238E27FC236}">
                <a16:creationId xmlns:a16="http://schemas.microsoft.com/office/drawing/2014/main" id="{E3665655-6F7E-4EB5-9185-F5E93D4BE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07575" y="2090738"/>
            <a:ext cx="838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0" name="Line 18">
            <a:extLst>
              <a:ext uri="{FF2B5EF4-FFF2-40B4-BE49-F238E27FC236}">
                <a16:creationId xmlns:a16="http://schemas.microsoft.com/office/drawing/2014/main" id="{2E20178B-AF70-49F6-BEE2-B9C1438B0331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6438" y="2095500"/>
            <a:ext cx="0" cy="1428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Line 19">
            <a:extLst>
              <a:ext uri="{FF2B5EF4-FFF2-40B4-BE49-F238E27FC236}">
                <a16:creationId xmlns:a16="http://schemas.microsoft.com/office/drawing/2014/main" id="{E2F72CC7-5905-4D8E-A144-506DCD82B738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6438" y="2693988"/>
            <a:ext cx="10668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gamma/>
                <a:shade val="60000"/>
                <a:invGamma/>
              </a:srgbClr>
            </a:prstShdw>
          </a:effectLst>
        </p:spPr>
        <p:txBody>
          <a:bodyPr/>
          <a:lstStyle/>
          <a:p>
            <a:pPr>
              <a:defRPr/>
            </a:pPr>
            <a:endParaRPr lang="en-US" sz="3200" kern="0">
              <a:solidFill>
                <a:srgbClr val="000000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02" name="Text Box 20">
            <a:extLst>
              <a:ext uri="{FF2B5EF4-FFF2-40B4-BE49-F238E27FC236}">
                <a16:creationId xmlns:a16="http://schemas.microsoft.com/office/drawing/2014/main" id="{EAE232F8-FD6E-4F6D-A78A-940F992AC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0838" y="26098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3" name="Text Box 21">
            <a:extLst>
              <a:ext uri="{FF2B5EF4-FFF2-40B4-BE49-F238E27FC236}">
                <a16:creationId xmlns:a16="http://schemas.microsoft.com/office/drawing/2014/main" id="{736A2D7C-FC80-41D8-872D-029CC4C3E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0438" y="26098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4" name="Text Box 22">
            <a:extLst>
              <a:ext uri="{FF2B5EF4-FFF2-40B4-BE49-F238E27FC236}">
                <a16:creationId xmlns:a16="http://schemas.microsoft.com/office/drawing/2014/main" id="{F306C3EC-D9A4-4304-9ADD-F2BCF4A96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8" y="260985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5" name="Text Box 23">
            <a:extLst>
              <a:ext uri="{FF2B5EF4-FFF2-40B4-BE49-F238E27FC236}">
                <a16:creationId xmlns:a16="http://schemas.microsoft.com/office/drawing/2014/main" id="{9E79F4BC-7BB4-45E2-BFD2-084B62BC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8" y="2495551"/>
            <a:ext cx="304801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6" name="Text Box 24">
            <a:extLst>
              <a:ext uri="{FF2B5EF4-FFF2-40B4-BE49-F238E27FC236}">
                <a16:creationId xmlns:a16="http://schemas.microsoft.com/office/drawing/2014/main" id="{3CDB2739-1D3B-40C2-8C1B-7C19C2760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3" y="2495551"/>
            <a:ext cx="381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7" name="Text Box 25">
            <a:extLst>
              <a:ext uri="{FF2B5EF4-FFF2-40B4-BE49-F238E27FC236}">
                <a16:creationId xmlns:a16="http://schemas.microsoft.com/office/drawing/2014/main" id="{5BC82231-62BE-4EA2-A6B9-0B5389526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900" y="329565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8" name="Text Box 26">
            <a:extLst>
              <a:ext uri="{FF2B5EF4-FFF2-40B4-BE49-F238E27FC236}">
                <a16:creationId xmlns:a16="http://schemas.microsoft.com/office/drawing/2014/main" id="{42E95069-1975-4D67-B6F9-6EE6DB1B9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2878138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9" name="Text Box 27">
            <a:extLst>
              <a:ext uri="{FF2B5EF4-FFF2-40B4-BE49-F238E27FC236}">
                <a16:creationId xmlns:a16="http://schemas.microsoft.com/office/drawing/2014/main" id="{506DF587-2A07-4CE6-8E89-50F5023C3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839" y="2895601"/>
            <a:ext cx="428625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0" name="Text Box 28">
            <a:extLst>
              <a:ext uri="{FF2B5EF4-FFF2-40B4-BE49-F238E27FC236}">
                <a16:creationId xmlns:a16="http://schemas.microsoft.com/office/drawing/2014/main" id="{D6A614CE-D915-4401-9AD3-F14641FFC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3313113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1" name="Text Box 29">
            <a:extLst>
              <a:ext uri="{FF2B5EF4-FFF2-40B4-BE49-F238E27FC236}">
                <a16:creationId xmlns:a16="http://schemas.microsoft.com/office/drawing/2014/main" id="{3692F3E7-3CC3-4DB1-8C3C-5F397543C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0600" y="386873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2" name="Text Box 30">
            <a:extLst>
              <a:ext uri="{FF2B5EF4-FFF2-40B4-BE49-F238E27FC236}">
                <a16:creationId xmlns:a16="http://schemas.microsoft.com/office/drawing/2014/main" id="{61E0AFC5-8C1F-4941-8734-482EFCA7E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26098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3" name="Text Box 31">
            <a:extLst>
              <a:ext uri="{FF2B5EF4-FFF2-40B4-BE49-F238E27FC236}">
                <a16:creationId xmlns:a16="http://schemas.microsoft.com/office/drawing/2014/main" id="{2A4E11DD-9639-4C5C-869F-47122A2415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638" y="27241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4" name="Text Box 32">
            <a:extLst>
              <a:ext uri="{FF2B5EF4-FFF2-40B4-BE49-F238E27FC236}">
                <a16:creationId xmlns:a16="http://schemas.microsoft.com/office/drawing/2014/main" id="{63FA8FD0-4072-42E3-BFAE-14AE4E520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238" y="27241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5" name="Text Box 33">
            <a:extLst>
              <a:ext uri="{FF2B5EF4-FFF2-40B4-BE49-F238E27FC236}">
                <a16:creationId xmlns:a16="http://schemas.microsoft.com/office/drawing/2014/main" id="{F6B9A8C8-F83E-4617-B200-489510C03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038" y="272415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6" name="Text Box 34">
            <a:extLst>
              <a:ext uri="{FF2B5EF4-FFF2-40B4-BE49-F238E27FC236}">
                <a16:creationId xmlns:a16="http://schemas.microsoft.com/office/drawing/2014/main" id="{85D71C13-8A75-491B-96D3-582F44104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838" y="2609851"/>
            <a:ext cx="3048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7" name="Text Box 35">
            <a:extLst>
              <a:ext uri="{FF2B5EF4-FFF2-40B4-BE49-F238E27FC236}">
                <a16:creationId xmlns:a16="http://schemas.microsoft.com/office/drawing/2014/main" id="{49BE343E-4717-4BB7-A10D-51BA2B67C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2609851"/>
            <a:ext cx="381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8" name="Text Box 36">
            <a:extLst>
              <a:ext uri="{FF2B5EF4-FFF2-40B4-BE49-F238E27FC236}">
                <a16:creationId xmlns:a16="http://schemas.microsoft.com/office/drawing/2014/main" id="{7C9D87DD-FCDA-411F-A177-1269EBD86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1138" y="340995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9" name="Text Box 37">
            <a:extLst>
              <a:ext uri="{FF2B5EF4-FFF2-40B4-BE49-F238E27FC236}">
                <a16:creationId xmlns:a16="http://schemas.microsoft.com/office/drawing/2014/main" id="{9AF94FC5-0CF2-49CF-98E8-6643D230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4150" y="3009901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0" name="Text Box 38">
            <a:extLst>
              <a:ext uri="{FF2B5EF4-FFF2-40B4-BE49-F238E27FC236}">
                <a16:creationId xmlns:a16="http://schemas.microsoft.com/office/drawing/2014/main" id="{803F9D21-81E9-44AA-8EC2-6511F245D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4438" y="300990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1" name="Text Box 39">
            <a:extLst>
              <a:ext uri="{FF2B5EF4-FFF2-40B4-BE49-F238E27FC236}">
                <a16:creationId xmlns:a16="http://schemas.microsoft.com/office/drawing/2014/main" id="{FB997954-C958-4391-AB46-6EDA07A62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7200" y="3409951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2" name="Text Box 40">
            <a:extLst>
              <a:ext uri="{FF2B5EF4-FFF2-40B4-BE49-F238E27FC236}">
                <a16:creationId xmlns:a16="http://schemas.microsoft.com/office/drawing/2014/main" id="{CE7DE056-1EB6-4259-99B8-17810C9A1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2438" y="3916363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3" name="Text Box 41">
            <a:extLst>
              <a:ext uri="{FF2B5EF4-FFF2-40B4-BE49-F238E27FC236}">
                <a16:creationId xmlns:a16="http://schemas.microsoft.com/office/drawing/2014/main" id="{42AB7F32-9873-4121-807C-3564D278B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8438" y="2724151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4" name="Text Box 42">
            <a:extLst>
              <a:ext uri="{FF2B5EF4-FFF2-40B4-BE49-F238E27FC236}">
                <a16:creationId xmlns:a16="http://schemas.microsoft.com/office/drawing/2014/main" id="{E0A6A726-0F5F-435D-845E-22AD3665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438" y="280828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25" name="Text Box 43">
            <a:extLst>
              <a:ext uri="{FF2B5EF4-FFF2-40B4-BE49-F238E27FC236}">
                <a16:creationId xmlns:a16="http://schemas.microsoft.com/office/drawing/2014/main" id="{0FA57BC1-3C34-46A0-BB68-CDD12CE46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06038" y="280828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6" name="Text Box 45">
            <a:extLst>
              <a:ext uri="{FF2B5EF4-FFF2-40B4-BE49-F238E27FC236}">
                <a16:creationId xmlns:a16="http://schemas.microsoft.com/office/drawing/2014/main" id="{D6D355D4-3698-44D2-99AD-E4135DB7F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2963" y="2643188"/>
            <a:ext cx="3048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7" name="Text Box 46">
            <a:extLst>
              <a:ext uri="{FF2B5EF4-FFF2-40B4-BE49-F238E27FC236}">
                <a16:creationId xmlns:a16="http://schemas.microsoft.com/office/drawing/2014/main" id="{96DBEF2D-7980-497E-8995-FF00E5E7CB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1563" y="2651126"/>
            <a:ext cx="3810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8" name="Text Box 47">
            <a:extLst>
              <a:ext uri="{FF2B5EF4-FFF2-40B4-BE49-F238E27FC236}">
                <a16:creationId xmlns:a16="http://schemas.microsoft.com/office/drawing/2014/main" id="{050CB5B9-25E4-49AF-A88C-D87C1C44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6838" y="3592513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9" name="Text Box 48">
            <a:extLst>
              <a:ext uri="{FF2B5EF4-FFF2-40B4-BE49-F238E27FC236}">
                <a16:creationId xmlns:a16="http://schemas.microsoft.com/office/drawing/2014/main" id="{4F072B78-32C8-4BBD-A1B6-642AF961B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611" y="3076576"/>
            <a:ext cx="6096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30" name="Text Box 49">
            <a:extLst>
              <a:ext uri="{FF2B5EF4-FFF2-40B4-BE49-F238E27FC236}">
                <a16:creationId xmlns:a16="http://schemas.microsoft.com/office/drawing/2014/main" id="{705534DF-BE4E-4D9E-A081-B8C2A5E82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3911" y="3086894"/>
            <a:ext cx="5334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</a:t>
            </a:r>
            <a:r>
              <a:rPr lang="vi-VN" sz="3200" kern="0" dirty="0">
                <a:solidFill>
                  <a:srgbClr val="0000FF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endParaRPr lang="en-US" sz="3200" kern="0" dirty="0">
              <a:solidFill>
                <a:srgbClr val="0000FF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31" name="Text Box 52">
            <a:extLst>
              <a:ext uri="{FF2B5EF4-FFF2-40B4-BE49-F238E27FC236}">
                <a16:creationId xmlns:a16="http://schemas.microsoft.com/office/drawing/2014/main" id="{991E35CF-C5F1-45F7-9DFF-CAA82CAB0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1238" y="2808288"/>
            <a:ext cx="457200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kern="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2" name="TextBox 1">
            <a:extLst>
              <a:ext uri="{FF2B5EF4-FFF2-40B4-BE49-F238E27FC236}">
                <a16:creationId xmlns:a16="http://schemas.microsoft.com/office/drawing/2014/main" id="{FC27F778-9EF1-454D-AAF6-31B411205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4642" y="434190"/>
            <a:ext cx="228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b="1" dirty="0" err="1">
                <a:latin typeface="#9Slide03 BoosterNextFYBlack" panose="02000A03000000020004" pitchFamily="2" charset="0"/>
                <a:cs typeface="Times New Roman" pitchFamily="18" charset="0"/>
              </a:rPr>
              <a:t>Bài</a:t>
            </a: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 1. </a:t>
            </a:r>
            <a:r>
              <a:rPr lang="en-US" altLang="en-US" sz="2800" b="1" dirty="0" err="1">
                <a:latin typeface="#9Slide03 BoosterNextFYBlack" panose="02000A03000000020004" pitchFamily="2" charset="0"/>
                <a:cs typeface="Times New Roman" pitchFamily="18" charset="0"/>
              </a:rPr>
              <a:t>Tính</a:t>
            </a:r>
            <a:endParaRPr lang="en-US" altLang="en-US" sz="2800" b="1" dirty="0"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B1E1AC-4797-4A3B-BF6E-C9129FF192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35" y="4688124"/>
            <a:ext cx="1695566" cy="15737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59EE54-3BBC-4A96-B3F9-D9829ABE3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" y="-61720"/>
            <a:ext cx="1403925" cy="118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94" grpId="0"/>
      <p:bldP spid="95" grpId="0"/>
      <p:bldP spid="98" grpId="0"/>
      <p:bldP spid="99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5993708D-6A5D-4B87-97CB-1CFDED320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67926"/>
            <a:ext cx="1371600" cy="1523307"/>
          </a:xfrm>
          <a:prstGeom prst="rect">
            <a:avLst/>
          </a:prstGeom>
        </p:spPr>
      </p:pic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245739"/>
            <a:ext cx="1481137" cy="20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F1671-40AC-40AB-93B5-AE62280CDD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" y="-61720"/>
            <a:ext cx="1403925" cy="1184623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1DE01A6D-5265-4EF1-BD82-F41C058A0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797" y="424159"/>
            <a:ext cx="8548688" cy="95408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  Bài 2: Có 1648 gói bánh chia đều vào 4 thùng. Hỏi mỗi thùng có bao nhiêu gói bánh?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514F074-2F4C-4FAA-81E5-7A75158D199B}"/>
              </a:ext>
            </a:extLst>
          </p:cNvPr>
          <p:cNvCxnSpPr/>
          <p:nvPr/>
        </p:nvCxnSpPr>
        <p:spPr>
          <a:xfrm>
            <a:off x="3309977" y="884494"/>
            <a:ext cx="21320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466AB9-8F24-4F67-A64B-39A075BD3E29}"/>
              </a:ext>
            </a:extLst>
          </p:cNvPr>
          <p:cNvCxnSpPr/>
          <p:nvPr/>
        </p:nvCxnSpPr>
        <p:spPr>
          <a:xfrm>
            <a:off x="5672042" y="878144"/>
            <a:ext cx="1330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A5BC9B-A764-48C6-8A4D-C31B576DC056}"/>
              </a:ext>
            </a:extLst>
          </p:cNvPr>
          <p:cNvCxnSpPr/>
          <p:nvPr/>
        </p:nvCxnSpPr>
        <p:spPr>
          <a:xfrm>
            <a:off x="7931322" y="878144"/>
            <a:ext cx="1219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8DC018-88E1-40A1-8571-3BED1265B952}"/>
              </a:ext>
            </a:extLst>
          </p:cNvPr>
          <p:cNvCxnSpPr/>
          <p:nvPr/>
        </p:nvCxnSpPr>
        <p:spPr>
          <a:xfrm>
            <a:off x="1444797" y="1329749"/>
            <a:ext cx="5611812" cy="174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3">
            <a:extLst>
              <a:ext uri="{FF2B5EF4-FFF2-40B4-BE49-F238E27FC236}">
                <a16:creationId xmlns:a16="http://schemas.microsoft.com/office/drawing/2014/main" id="{0250F35D-0B0F-409B-AD81-233A89776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551" y="1808350"/>
            <a:ext cx="2209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altLang="en-US" sz="2800" b="1" u="sng">
                <a:solidFill>
                  <a:srgbClr val="008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Tóm tắt</a:t>
            </a:r>
            <a:r>
              <a:rPr lang="en-US" altLang="en-US" sz="2800">
                <a:solidFill>
                  <a:srgbClr val="008000"/>
                </a:solidFill>
                <a:latin typeface="#9Slide03 BoosterNextFYBlack" panose="02000A03000000020004" pitchFamily="2" charset="0"/>
              </a:rPr>
              <a:t>: </a:t>
            </a:r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A0BAC992-2693-4B6E-8E92-A257417B0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589" y="2543364"/>
            <a:ext cx="37941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8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4 thùng : 1648 gói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008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 thùng : …gói 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120DB59-1D27-40D6-B456-29ED2EEDAFFA}"/>
              </a:ext>
            </a:extLst>
          </p:cNvPr>
          <p:cNvCxnSpPr/>
          <p:nvPr/>
        </p:nvCxnSpPr>
        <p:spPr>
          <a:xfrm>
            <a:off x="4772126" y="2122675"/>
            <a:ext cx="0" cy="2743200"/>
          </a:xfrm>
          <a:prstGeom prst="line">
            <a:avLst/>
          </a:prstGeom>
          <a:ln>
            <a:solidFill>
              <a:srgbClr val="97562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Box 4">
            <a:extLst>
              <a:ext uri="{FF2B5EF4-FFF2-40B4-BE49-F238E27FC236}">
                <a16:creationId xmlns:a16="http://schemas.microsoft.com/office/drawing/2014/main" id="{5DA8477D-E16E-44DC-8E82-013F9068F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863" y="1836926"/>
            <a:ext cx="266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Bài giải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0E9569B0-8970-471D-B7D9-8327747C9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339" y="2575114"/>
            <a:ext cx="53894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Mỗi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thùng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bánh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 Box 7">
            <a:extLst>
              <a:ext uri="{FF2B5EF4-FFF2-40B4-BE49-F238E27FC236}">
                <a16:creationId xmlns:a16="http://schemas.microsoft.com/office/drawing/2014/main" id="{7CFACA17-8476-471B-8FFA-E1893BE66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2914" y="3118039"/>
            <a:ext cx="386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1648 : 4 = 412 (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)</a:t>
            </a:r>
          </a:p>
        </p:txBody>
      </p:sp>
      <p:sp>
        <p:nvSpPr>
          <p:cNvPr id="16" name="Text Box 7">
            <a:extLst>
              <a:ext uri="{FF2B5EF4-FFF2-40B4-BE49-F238E27FC236}">
                <a16:creationId xmlns:a16="http://schemas.microsoft.com/office/drawing/2014/main" id="{D31800A8-BF34-4028-AE05-B3EB69268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8732" y="3622997"/>
            <a:ext cx="40464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Đáp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 412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bánh 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68736DD5-64D7-47F9-AC34-AAFA8D5A2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1606" y="2543364"/>
            <a:ext cx="51394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gói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bánh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mỗi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thùng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là</a:t>
            </a:r>
            <a:r>
              <a:rPr lang="en-US" altLang="en-US" sz="2800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1484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3" grpId="0"/>
      <p:bldP spid="14" grpId="0"/>
      <p:bldP spid="14" grpId="1"/>
      <p:bldP spid="15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287" y="4114800"/>
            <a:ext cx="1575450" cy="218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D40A8-5DB0-4253-A8BE-9D76A063D1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42" y="4903628"/>
            <a:ext cx="1695566" cy="1573771"/>
          </a:xfrm>
          <a:prstGeom prst="rect">
            <a:avLst/>
          </a:prstGeom>
        </p:spPr>
      </p:pic>
      <p:sp>
        <p:nvSpPr>
          <p:cNvPr id="6" name="Text Box 119">
            <a:extLst>
              <a:ext uri="{FF2B5EF4-FFF2-40B4-BE49-F238E27FC236}">
                <a16:creationId xmlns:a16="http://schemas.microsoft.com/office/drawing/2014/main" id="{023E48D0-B4DF-4646-95C4-1A06460BA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235582"/>
            <a:ext cx="480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a) </a:t>
            </a:r>
            <a:r>
              <a:rPr lang="en-US" altLang="en-US" sz="48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b="1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x  </a:t>
            </a:r>
            <a:r>
              <a:rPr lang="en-US" altLang="en-US" b="1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 =  </a:t>
            </a:r>
            <a:r>
              <a:rPr lang="en-US" altLang="en-US" b="1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1846 </a:t>
            </a:r>
          </a:p>
        </p:txBody>
      </p:sp>
      <p:sp>
        <p:nvSpPr>
          <p:cNvPr id="7" name="Text Box 120">
            <a:extLst>
              <a:ext uri="{FF2B5EF4-FFF2-40B4-BE49-F238E27FC236}">
                <a16:creationId xmlns:a16="http://schemas.microsoft.com/office/drawing/2014/main" id="{EB290D51-5213-4713-9FC3-2F45B04E0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4917" y="2235582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b)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3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 x </a:t>
            </a:r>
            <a:r>
              <a:rPr lang="en-US" altLang="en-US" sz="4400" dirty="0" err="1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1578</a:t>
            </a:r>
          </a:p>
        </p:txBody>
      </p:sp>
      <p:sp>
        <p:nvSpPr>
          <p:cNvPr id="8" name="Text Box 121">
            <a:extLst>
              <a:ext uri="{FF2B5EF4-FFF2-40B4-BE49-F238E27FC236}">
                <a16:creationId xmlns:a16="http://schemas.microsoft.com/office/drawing/2014/main" id="{9398B212-8727-4930-99D9-584F17EC7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109" y="3582990"/>
            <a:ext cx="34163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400" b="0" dirty="0">
                <a:solidFill>
                  <a:srgbClr val="0000C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4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44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      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  </a:t>
            </a:r>
            <a:r>
              <a:rPr lang="en-US" altLang="en-US" sz="3200" dirty="0">
                <a:solidFill>
                  <a:srgbClr val="FF33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923</a:t>
            </a:r>
          </a:p>
        </p:txBody>
      </p:sp>
      <p:sp>
        <p:nvSpPr>
          <p:cNvPr id="9" name="Text Box 122">
            <a:extLst>
              <a:ext uri="{FF2B5EF4-FFF2-40B4-BE49-F238E27FC236}">
                <a16:creationId xmlns:a16="http://schemas.microsoft.com/office/drawing/2014/main" id="{C6764937-BA77-4B6C-85B6-FC1EF3F82C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114" y="2909890"/>
            <a:ext cx="468788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000" b="0" dirty="0">
                <a:solidFill>
                  <a:srgbClr val="0000CC"/>
                </a:solidFill>
                <a:latin typeface="#9Slide03 BoosterNextFYBlack" panose="02000A03000000020004" pitchFamily="2" charset="0"/>
              </a:rPr>
              <a:t> </a:t>
            </a:r>
            <a:r>
              <a:rPr lang="en-US" altLang="en-US" sz="40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40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       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1846 : 2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23">
            <a:extLst>
              <a:ext uri="{FF2B5EF4-FFF2-40B4-BE49-F238E27FC236}">
                <a16:creationId xmlns:a16="http://schemas.microsoft.com/office/drawing/2014/main" id="{838DFB01-8746-4DB2-931C-8DD3FDFB6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317" y="3641030"/>
            <a:ext cx="480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4000" b="1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=  </a:t>
            </a:r>
            <a:r>
              <a:rPr lang="en-US" altLang="en-US" b="1" dirty="0">
                <a:solidFill>
                  <a:srgbClr val="FF33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526</a:t>
            </a:r>
          </a:p>
        </p:txBody>
      </p:sp>
      <p:sp>
        <p:nvSpPr>
          <p:cNvPr id="11" name="Text Box 124">
            <a:extLst>
              <a:ext uri="{FF2B5EF4-FFF2-40B4-BE49-F238E27FC236}">
                <a16:creationId xmlns:a16="http://schemas.microsoft.com/office/drawing/2014/main" id="{9B71FEF0-4559-4743-9678-222C28F54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749" y="3005023"/>
            <a:ext cx="4800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40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r>
              <a:rPr lang="en-US" altLang="en-US" sz="32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= </a:t>
            </a:r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1578 : 3</a:t>
            </a:r>
            <a:r>
              <a:rPr lang="en-US" altLang="en-US" sz="3200" b="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79">
            <a:extLst>
              <a:ext uri="{FF2B5EF4-FFF2-40B4-BE49-F238E27FC236}">
                <a16:creationId xmlns:a16="http://schemas.microsoft.com/office/drawing/2014/main" id="{B20027A5-BD67-4510-91C9-4F18891DD5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493825"/>
            <a:ext cx="3456384" cy="54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algn="ctr" eaLnBrk="1" hangingPunct="1">
              <a:defRPr/>
            </a:pPr>
            <a:r>
              <a:rPr lang="vi-VN" altLang="en-US" sz="3200" dirty="0">
                <a:latin typeface="#9Slide03 BoosterNextFYBlack" panose="02000A03000000020004" pitchFamily="2" charset="0"/>
              </a:rPr>
              <a:t>Bài 3: </a:t>
            </a:r>
            <a:r>
              <a:rPr lang="en-US" altLang="en-US" sz="3200" dirty="0" err="1">
                <a:latin typeface="#9Slide03 BoosterNextFYBlack" panose="02000A03000000020004" pitchFamily="2" charset="0"/>
              </a:rPr>
              <a:t>Tìm</a:t>
            </a:r>
            <a:r>
              <a:rPr lang="en-US" altLang="en-US" sz="3200" dirty="0">
                <a:latin typeface="#9Slide03 BoosterNextFYBlack" panose="02000A03000000020004" pitchFamily="2" charset="0"/>
              </a:rPr>
              <a:t> </a:t>
            </a:r>
            <a:r>
              <a:rPr lang="en-US" altLang="en-US" sz="4400" dirty="0">
                <a:solidFill>
                  <a:srgbClr val="0000CC"/>
                </a:solidFill>
                <a:latin typeface="HP001 4 hàng" panose="020B0603050302020204" pitchFamily="34" charset="0"/>
                <a:cs typeface="Times New Roman" pitchFamily="18" charset="0"/>
              </a:rPr>
              <a:t>x</a:t>
            </a:r>
            <a:endParaRPr lang="en-US" altLang="en-US" sz="32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2743200" y="2286000"/>
            <a:ext cx="75617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TRÒ CHƠI CỦNG CỐ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4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1F5728-6543-4DCB-A476-74BA88AB0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9439" y="476695"/>
            <a:ext cx="806936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Câu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1:Khi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phép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bốn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cho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có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một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vi-VN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, mỗi lượt chia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ta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thực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hiện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qua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mấy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bước</a:t>
            </a:r>
            <a:r>
              <a:rPr lang="en-US" altLang="en-US" sz="28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?</a:t>
            </a:r>
            <a:r>
              <a:rPr lang="en-US" altLang="en-US" sz="2800" dirty="0">
                <a:solidFill>
                  <a:srgbClr val="000000"/>
                </a:solidFill>
                <a:latin typeface="#9Slide03 BoosterNextFYBlack" panose="02000A03000000020004" pitchFamily="2" charset="0"/>
              </a:rPr>
              <a:t>    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27E892-E617-41C1-A86A-F713AE7A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05530"/>
            <a:ext cx="86407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 Hai </a:t>
            </a:r>
            <a:r>
              <a:rPr lang="en-US" altLang="en-US" sz="2800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bước</a:t>
            </a:r>
            <a:endParaRPr lang="en-US" altLang="en-US" sz="2800" dirty="0">
              <a:solidFill>
                <a:srgbClr val="000000"/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C8006C-4955-4C9D-8BD7-480D6528A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2856418"/>
            <a:ext cx="85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 Ba bước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F12846-AB0A-41A3-A9F0-364B2E3F646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2D4908-B999-4C3B-AF7B-04B20EDC767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455D49-A355-4584-BB42-A941FEE70466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13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559DDCC-3ED4-492F-9116-7A13CD3E2A99}"/>
              </a:ext>
            </a:extLst>
          </p:cNvPr>
          <p:cNvSpPr/>
          <p:nvPr/>
        </p:nvSpPr>
        <p:spPr>
          <a:xfrm>
            <a:off x="9794111" y="227338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BAA5E-B548-419C-88E8-DAA86857171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4959BD-4019-4705-B0C5-529B51F4C0A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91EFF-21B4-4251-AF8D-536C9C810A7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5826B4-10DD-4A3D-A1B3-DB7F019BF730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0530-E25A-49E3-9614-B530A4232B74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ADDF1-1810-4ED1-808F-6FA0439784EC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90A2F8-1075-4092-AF37-22B72794759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F9818-A25A-481F-9C51-80267F81026A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8C4C66-25F6-4A93-AE99-724E8F26B411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8313A1-1C97-463D-AD12-4A4EC9A4465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303C80-FE31-4225-B3C3-3E33CD28AEB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D5FB2-77F6-4164-891C-11BF0BF2D76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E40BEA-1A7C-48A8-9027-D119F34C1B27}"/>
              </a:ext>
            </a:extLst>
          </p:cNvPr>
          <p:cNvSpPr/>
          <p:nvPr/>
        </p:nvSpPr>
        <p:spPr>
          <a:xfrm>
            <a:off x="9677400" y="49538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F6C89C-8A29-459D-B97A-F8B503DD8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3508880"/>
            <a:ext cx="85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 Bốn bước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FA9EC3F-A2B3-4DE4-B625-743D7E36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8" y="2862768"/>
            <a:ext cx="8531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 Ba bước </a:t>
            </a:r>
          </a:p>
        </p:txBody>
      </p:sp>
      <p:pic>
        <p:nvPicPr>
          <p:cNvPr id="35" name="VoTa3578.WAV">
            <a:hlinkClick r:id="" action="ppaction://media"/>
            <a:extLst>
              <a:ext uri="{FF2B5EF4-FFF2-40B4-BE49-F238E27FC236}">
                <a16:creationId xmlns:a16="http://schemas.microsoft.com/office/drawing/2014/main" id="{EA34A06E-74D5-4D0F-A234-EDBA034881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5040" y="680880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EB0E80-F46A-4C38-BE02-348057F83D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54992"/>
            <a:ext cx="2438405" cy="198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125C53-BCE7-4CF2-92BA-EB3BAECB9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490"/>
            <a:ext cx="1952898" cy="281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4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6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500"/>
                            </p:stCondLst>
                            <p:childTnLst>
                              <p:par>
                                <p:cTn id="9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9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5F12846-AB0A-41A3-A9F0-364B2E3F646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2D4908-B999-4C3B-AF7B-04B20EDC767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455D49-A355-4584-BB42-A941FEE70466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13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559DDCC-3ED4-492F-9116-7A13CD3E2A99}"/>
              </a:ext>
            </a:extLst>
          </p:cNvPr>
          <p:cNvSpPr/>
          <p:nvPr/>
        </p:nvSpPr>
        <p:spPr>
          <a:xfrm>
            <a:off x="9794111" y="227338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BAA5E-B548-419C-88E8-DAA86857171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4959BD-4019-4705-B0C5-529B51F4C0A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91EFF-21B4-4251-AF8D-536C9C810A7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5826B4-10DD-4A3D-A1B3-DB7F019BF730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0530-E25A-49E3-9614-B530A4232B74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ADDF1-1810-4ED1-808F-6FA0439784EC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90A2F8-1075-4092-AF37-22B72794759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F9818-A25A-481F-9C51-80267F81026A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8C4C66-25F6-4A93-AE99-724E8F26B411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8313A1-1C97-463D-AD12-4A4EC9A4465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303C80-FE31-4225-B3C3-3E33CD28AEB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D5FB2-77F6-4164-891C-11BF0BF2D76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E40BEA-1A7C-48A8-9027-D119F34C1B27}"/>
              </a:ext>
            </a:extLst>
          </p:cNvPr>
          <p:cNvSpPr/>
          <p:nvPr/>
        </p:nvSpPr>
        <p:spPr>
          <a:xfrm>
            <a:off x="9677400" y="49538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0E80-F46A-4C38-BE02-348057F83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54992"/>
            <a:ext cx="2438405" cy="198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125C53-BCE7-4CF2-92BA-EB3BAECB9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490"/>
            <a:ext cx="1952898" cy="2810267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D3765BD-91E9-4490-A227-0E187571B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971941"/>
            <a:ext cx="213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 2305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517EC9-FA80-43C7-A96B-36BD34019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1999" y="2987941"/>
            <a:ext cx="2382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 2315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D533BE-F315-4B45-9197-7BB32E85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975366"/>
            <a:ext cx="2633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 2205</a:t>
            </a:r>
          </a:p>
        </p:txBody>
      </p:sp>
      <p:sp>
        <p:nvSpPr>
          <p:cNvPr id="40" name="Rectangle 46">
            <a:extLst>
              <a:ext uri="{FF2B5EF4-FFF2-40B4-BE49-F238E27FC236}">
                <a16:creationId xmlns:a16="http://schemas.microsoft.com/office/drawing/2014/main" id="{F502F008-C19A-46F5-99F1-B178ABF1B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86"/>
            <a:ext cx="528542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2:Chọn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kết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quả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đúng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164C46-87B3-4646-AEC6-71DEDB1CB668}"/>
              </a:ext>
            </a:extLst>
          </p:cNvPr>
          <p:cNvSpPr/>
          <p:nvPr/>
        </p:nvSpPr>
        <p:spPr>
          <a:xfrm>
            <a:off x="1524000" y="1219286"/>
            <a:ext cx="7708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Kết quả của phép chia </a:t>
            </a:r>
            <a:r>
              <a:rPr lang="en-US" altLang="en-US" sz="3200" b="1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6915 : 3 </a:t>
            </a: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BA76F9-F3B0-421A-A55E-EB1C8B1A2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0" y="1971941"/>
            <a:ext cx="21367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 dirty="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 2305</a:t>
            </a:r>
          </a:p>
        </p:txBody>
      </p:sp>
      <p:pic>
        <p:nvPicPr>
          <p:cNvPr id="43" name="VoTa3641.WAV">
            <a:hlinkClick r:id="" action="ppaction://media"/>
            <a:extLst>
              <a:ext uri="{FF2B5EF4-FFF2-40B4-BE49-F238E27FC236}">
                <a16:creationId xmlns:a16="http://schemas.microsoft.com/office/drawing/2014/main" id="{408F8C08-17DB-4E01-AF37-E8CE3418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39" y="652572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680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5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5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0"/>
                            </p:stCondLst>
                            <p:childTnLst>
                              <p:par>
                                <p:cTn id="8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6" grpId="0"/>
      <p:bldP spid="37" grpId="0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783C2B-5E7A-47AB-AB07-1B79858BF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55"/>
            <a:ext cx="1403925" cy="118462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5F12846-AB0A-41A3-A9F0-364B2E3F646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92D4908-B999-4C3B-AF7B-04B20EDC767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9455D49-A355-4584-BB42-A941FEE70466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13</a:t>
            </a:r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C559DDCC-3ED4-492F-9116-7A13CD3E2A99}"/>
              </a:ext>
            </a:extLst>
          </p:cNvPr>
          <p:cNvSpPr/>
          <p:nvPr/>
        </p:nvSpPr>
        <p:spPr>
          <a:xfrm>
            <a:off x="9794111" y="2273385"/>
            <a:ext cx="1447800" cy="5334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31BAA5E-B548-419C-88E8-DAA86857171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C4959BD-4019-4705-B0C5-529B51F4C0A9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11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991EFF-21B4-4251-AF8D-536C9C810A7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5826B4-10DD-4A3D-A1B3-DB7F019BF730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09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E80530-E25A-49E3-9614-B530A4232B74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08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12ADDF1-1810-4ED1-808F-6FA0439784EC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07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F90A2F8-1075-4092-AF37-22B72794759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CF9818-A25A-481F-9C51-80267F81026A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88C4C66-25F6-4A93-AE99-724E8F26B411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8313A1-1C97-463D-AD12-4A4EC9A4465D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03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2303C80-FE31-4225-B3C3-3E33CD28AEBB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8D5FB2-77F6-4164-891C-11BF0BF2D76E}"/>
              </a:ext>
            </a:extLst>
          </p:cNvPr>
          <p:cNvSpPr/>
          <p:nvPr/>
        </p:nvSpPr>
        <p:spPr>
          <a:xfrm>
            <a:off x="9679811" y="50173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01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BE40BEA-1A7C-48A8-9027-D119F34C1B27}"/>
              </a:ext>
            </a:extLst>
          </p:cNvPr>
          <p:cNvSpPr/>
          <p:nvPr/>
        </p:nvSpPr>
        <p:spPr>
          <a:xfrm>
            <a:off x="9677400" y="495386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0E80-F46A-4C38-BE02-348057F83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154992"/>
            <a:ext cx="2438405" cy="19873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F125C53-BCE7-4CF2-92BA-EB3BAECB97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770490"/>
            <a:ext cx="1952898" cy="2810267"/>
          </a:xfrm>
          <a:prstGeom prst="rect">
            <a:avLst/>
          </a:prstGeom>
        </p:spPr>
      </p:pic>
      <p:sp>
        <p:nvSpPr>
          <p:cNvPr id="40" name="Rectangle 46">
            <a:extLst>
              <a:ext uri="{FF2B5EF4-FFF2-40B4-BE49-F238E27FC236}">
                <a16:creationId xmlns:a16="http://schemas.microsoft.com/office/drawing/2014/main" id="{F502F008-C19A-46F5-99F1-B178ABF1B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95386"/>
            <a:ext cx="53719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Câu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3: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Chọn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kết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quả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 </a:t>
            </a:r>
            <a:r>
              <a:rPr lang="en-US" altLang="en-US" sz="3200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đúng</a:t>
            </a:r>
            <a:r>
              <a:rPr lang="en-US" altLang="en-US" sz="3200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7164C46-87B3-4646-AEC6-71DEDB1CB668}"/>
              </a:ext>
            </a:extLst>
          </p:cNvPr>
          <p:cNvSpPr/>
          <p:nvPr/>
        </p:nvSpPr>
        <p:spPr>
          <a:xfrm>
            <a:off x="1524000" y="1219286"/>
            <a:ext cx="7708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Kết quả của phép chia </a:t>
            </a:r>
            <a:r>
              <a:rPr lang="en-US" altLang="en-US" sz="3200" b="1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1575 : 5 </a:t>
            </a:r>
            <a:r>
              <a:rPr lang="en-US" altLang="en-US" sz="3200" kern="0" dirty="0" err="1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kern="0" dirty="0">
                <a:solidFill>
                  <a:prstClr val="black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43" name="VoTa3641.WAV">
            <a:hlinkClick r:id="" action="ppaction://media"/>
            <a:extLst>
              <a:ext uri="{FF2B5EF4-FFF2-40B4-BE49-F238E27FC236}">
                <a16:creationId xmlns:a16="http://schemas.microsoft.com/office/drawing/2014/main" id="{408F8C08-17DB-4E01-AF37-E8CE3418A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439" y="6525726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555DE8F-DF12-4EDF-90E2-4B97A5389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396" y="2985313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79D88D-8CA3-49CD-B50E-8E1431B75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397" y="3972738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c.515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B6115A-9DD2-4B72-9154-CDD55C79D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6396" y="2985313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B87AD8-E74C-4EAD-8336-8DAB67E99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943186"/>
            <a:ext cx="312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a.325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892E082-CF6C-41A2-8524-D290F6948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599" y="2994111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989BA82-528D-47DA-B906-2B273082B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3981536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c.515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04FD63-6A99-4E80-AA02-D46384654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599" y="2994111"/>
            <a:ext cx="2057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3200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b.315</a:t>
            </a:r>
          </a:p>
        </p:txBody>
      </p:sp>
    </p:spTree>
    <p:extLst>
      <p:ext uri="{BB962C8B-B14F-4D97-AF65-F5344CB8AC3E}">
        <p14:creationId xmlns:p14="http://schemas.microsoft.com/office/powerpoint/2010/main" val="3253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0"/>
                            </p:stCondLst>
                            <p:childTnLst>
                              <p:par>
                                <p:cTn id="7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000"/>
                            </p:stCondLst>
                            <p:childTnLst>
                              <p:par>
                                <p:cTn id="8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5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7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1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44" grpId="0"/>
      <p:bldP spid="45" grpId="0"/>
      <p:bldP spid="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AFD9063D-ECE5-45C7-A18B-9CC0F5821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93084" y="-11176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FE922E-70ED-4740-9AEF-5DD2D7666B10}"/>
              </a:ext>
            </a:extLst>
          </p:cNvPr>
          <p:cNvSpPr txBox="1"/>
          <p:nvPr/>
        </p:nvSpPr>
        <p:spPr>
          <a:xfrm>
            <a:off x="931767" y="2133600"/>
            <a:ext cx="10522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học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kết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BoosterNextFYBlack" panose="02000A03000000020004" pitchFamily="2" charset="0"/>
                <a:cs typeface="Arial" panose="020B0604020202020204" pitchFamily="34" charset="0"/>
              </a:rPr>
              <a:t>thúc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3 BoosterNextFYBlack" panose="02000A03000000020004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F84B1A-8E5C-4178-8678-0BCB3A8F5FC5}"/>
              </a:ext>
            </a:extLst>
          </p:cNvPr>
          <p:cNvSpPr txBox="1"/>
          <p:nvPr/>
        </p:nvSpPr>
        <p:spPr>
          <a:xfrm>
            <a:off x="304800" y="3653389"/>
            <a:ext cx="12191999" cy="78483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36476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luŪ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vui,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kh</a:t>
            </a:r>
            <a:r>
              <a:rPr kumimoji="0" lang="el-GR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φϗ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hǌ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tō</a:t>
            </a:r>
            <a:r>
              <a:rPr kumimoji="0" lang="en-US" sz="4000" b="1" i="0" u="none" strike="noStrike" kern="1200" cap="none" spc="0" normalizeH="0" baseline="0" noProof="0" dirty="0">
                <a:ln>
                  <a:solidFill>
                    <a:srgbClr val="FF5229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6895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38"/>
            <a:ext cx="1220787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838200" y="1045709"/>
            <a:ext cx="998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Thứ tư ngày 23 tháng 2 năm </a:t>
            </a:r>
            <a:r>
              <a:rPr lang="en-US" altLang="en-US" b="1" dirty="0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2022</a:t>
            </a:r>
          </a:p>
        </p:txBody>
      </p:sp>
      <p:sp>
        <p:nvSpPr>
          <p:cNvPr id="8196" name="Rectangle 3"/>
          <p:cNvSpPr>
            <a:spLocks noChangeArrowheads="1"/>
          </p:cNvSpPr>
          <p:nvPr/>
        </p:nvSpPr>
        <p:spPr bwMode="auto">
          <a:xfrm>
            <a:off x="2895600" y="1725034"/>
            <a:ext cx="11528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FFFF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Toán</a:t>
            </a:r>
            <a:endParaRPr lang="en-US" altLang="en-US" b="1" dirty="0">
              <a:solidFill>
                <a:srgbClr val="FFFFFF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838200" y="2394048"/>
            <a:ext cx="7891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Chia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bốn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cho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có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altLang="en-US" b="1" dirty="0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altLang="en-US" b="1" dirty="0" err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số</a:t>
            </a:r>
            <a:endParaRPr lang="en-US" altLang="en-US" b="1" dirty="0">
              <a:solidFill>
                <a:srgbClr val="FFFF00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1154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4267200" y="1981200"/>
            <a:ext cx="6953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KHỞI ĐỘNG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1" y="744846"/>
            <a:ext cx="7444525" cy="1083954"/>
            <a:chOff x="1605688" y="2539189"/>
            <a:chExt cx="6825268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769825" y="3214977"/>
              <a:ext cx="6661131" cy="12969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3200" dirty="0" err="1">
                  <a:latin typeface="#9Slide03 BoosterNextFYBlack" panose="02000A03000000020004" pitchFamily="2" charset="0"/>
                </a:rPr>
                <a:t>Kết</a:t>
              </a:r>
              <a:r>
                <a:rPr lang="en-US" sz="3200" dirty="0"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quả</a:t>
              </a:r>
              <a:r>
                <a:rPr lang="en-US" sz="3200" dirty="0">
                  <a:latin typeface="#9Slide03 BoosterNextFYBlack" panose="02000A03000000020004" pitchFamily="2" charset="0"/>
                </a:rPr>
                <a:t> của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phép</a:t>
              </a:r>
              <a:r>
                <a:rPr lang="en-US" sz="3200" dirty="0">
                  <a:latin typeface="#9Slide03 BoosterNextFYBlack" panose="02000A03000000020004" pitchFamily="2" charset="0"/>
                </a:rPr>
                <a:t>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nhân</a:t>
              </a:r>
              <a:r>
                <a:rPr lang="en-US" sz="3200" dirty="0">
                  <a:latin typeface="#9Slide03 BoosterNextFYBlack" panose="02000A03000000020004" pitchFamily="2" charset="0"/>
                </a:rPr>
                <a:t> 3725 x 2 </a:t>
              </a:r>
              <a:r>
                <a:rPr lang="en-US" sz="3200" dirty="0" err="1">
                  <a:latin typeface="#9Slide03 BoosterNextFYBlack" panose="02000A03000000020004" pitchFamily="2" charset="0"/>
                </a:rPr>
                <a:t>là</a:t>
              </a:r>
              <a:r>
                <a:rPr lang="en-US" sz="3200" dirty="0">
                  <a:latin typeface="#9Slide03 BoosterNextFYBlack" panose="02000A03000000020004" pitchFamily="2" charset="0"/>
                </a:rPr>
                <a:t>: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A13052-266E-4E78-B12C-C4BFE2267731}"/>
              </a:ext>
            </a:extLst>
          </p:cNvPr>
          <p:cNvSpPr txBox="1"/>
          <p:nvPr/>
        </p:nvSpPr>
        <p:spPr>
          <a:xfrm>
            <a:off x="3214687" y="3054350"/>
            <a:ext cx="1682832" cy="646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#9Slide03 BoosterNextFYBlack" panose="02000A03000000020004" pitchFamily="2" charset="0"/>
              </a:rPr>
              <a:t>A. 7440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A67375-4CBE-4F0A-9365-001F30914F07}"/>
              </a:ext>
            </a:extLst>
          </p:cNvPr>
          <p:cNvSpPr txBox="1"/>
          <p:nvPr/>
        </p:nvSpPr>
        <p:spPr>
          <a:xfrm>
            <a:off x="7392988" y="3054350"/>
            <a:ext cx="1693653" cy="646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#9Slide03 BoosterNextFYBlack" panose="02000A03000000020004" pitchFamily="2" charset="0"/>
              </a:rPr>
              <a:t>C. 7450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B241A0-A9A3-45B0-8541-DB16A27FA73A}"/>
              </a:ext>
            </a:extLst>
          </p:cNvPr>
          <p:cNvSpPr txBox="1"/>
          <p:nvPr/>
        </p:nvSpPr>
        <p:spPr>
          <a:xfrm>
            <a:off x="5334000" y="3048000"/>
            <a:ext cx="1709225" cy="646986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#9Slide03 BoosterNextFYBlack" panose="02000A03000000020004" pitchFamily="2" charset="0"/>
              </a:rPr>
              <a:t>B. 6440</a:t>
            </a:r>
          </a:p>
        </p:txBody>
      </p:sp>
      <p:pic>
        <p:nvPicPr>
          <p:cNvPr id="10" name="图片 341">
            <a:extLst>
              <a:ext uri="{FF2B5EF4-FFF2-40B4-BE49-F238E27FC236}">
                <a16:creationId xmlns:a16="http://schemas.microsoft.com/office/drawing/2014/main" id="{F5FB010C-6550-4BC4-A9E4-B9A659881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800600"/>
            <a:ext cx="4825912" cy="1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4267200" y="1981200"/>
            <a:ext cx="3429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BÀI MỚI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0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3">
            <a:extLst>
              <a:ext uri="{FF2B5EF4-FFF2-40B4-BE49-F238E27FC236}">
                <a16:creationId xmlns:a16="http://schemas.microsoft.com/office/drawing/2014/main" id="{0E57B673-C13A-45BD-8FB9-E7EF8A0F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60626"/>
            <a:ext cx="472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</a:rPr>
              <a:t>6369 : 3 = 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D4B8A5-78FE-4156-B1ED-96DD2FF9D4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6B28CA-7CF1-47A8-89CC-689E3EC8F89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DE893F-7009-4C88-8873-BF4BFFFBD65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B1B5EC20-FB05-4C57-9094-1911CD6D3275}"/>
              </a:ext>
            </a:extLst>
          </p:cNvPr>
          <p:cNvSpPr/>
          <p:nvPr/>
        </p:nvSpPr>
        <p:spPr>
          <a:xfrm>
            <a:off x="8976519" y="2068512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24B491-2DFA-45D4-91AD-C9CD13A2C54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9E4EFB-227F-4591-B01B-54C5CFC69FD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8CE517-32B5-4FFE-A0C5-DD167114F33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1AAA00-5CAA-477A-B5CF-945FEDE9D56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5D2B49-3763-43AE-B31A-5B5D2B48F97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9D21EB-F6C2-4065-968D-BDA1C65D5A6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B59B26-252D-41CB-864C-726D541CDE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087D72-D7F3-4FDB-B158-F84175A2E8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CD6785-1906-4BD2-82BD-E5A14B3CD9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B3CF51-EF6A-4294-BE58-038458DABCC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A6EA03-D78A-4D3A-A4E0-BAA3EEC6C0A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2B3928E-B1D9-4245-9156-2CAA5699986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84D9C9-1CBD-4555-B630-59F097BF119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3D3AB4-5CF5-424B-8479-16843BFEA0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C81ABC5-6758-4FCB-994D-41FC99F6D0C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D66A27B-6DD0-4EFA-B50A-1C4C5DAC77B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029693A-A92E-456C-89CF-48D05C98951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B3FF0A-7422-48CF-8CA3-7C784F19809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EBDDD95-783D-49CE-9CC3-8C58C7E6F88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D1217F-EA98-409B-B090-976976D6374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BCD5562-3501-420C-87C1-B53F60EF6B9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DC3A2D-4F0A-4423-BE5C-3252608EDCE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5309A49-310C-40BC-A71A-C1B49555B94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1C089AB-B6F6-4A97-8643-66DAA3DF44A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C47653A-EAD1-422E-AF33-2E55D15FDF9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0B5644-DE9F-4B4E-A64E-E4A8FD556F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F678FC-5B9B-4DCA-A254-78660A59407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C07A420-A673-4089-8F7B-C4F609BDEAF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DF7BB0-DE6E-49CA-92CE-DD9ABD6B8F1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C3863D-A4BD-44C2-ADA3-FB3833225DE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8F8B32A-A5C7-44B8-94DB-9ABD8954457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7A63F08-0002-4C3E-8564-2787EDE69EF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31E9EE8-A70B-4589-BCE2-D713A617B74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9A86F6-B1F8-4413-93F8-F05E8CC844D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F614CA8-19B3-4823-98FE-19237B85D97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6F2D08B-5729-45EC-8C26-006FB9041D2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B270B46-DABE-41D8-9156-2B2FB6A0E7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FE212C6-18A3-4E2C-924F-ACBB6F81DDC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2F097BB-E6F6-4237-BEA5-78C5D96CBEF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E78378B-27DA-4C2E-A3ED-B1478EBF52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CE6243F-866C-4B9A-AEA0-514760DF8DA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D669F1A-806C-4EBB-99E8-9B2CA42A4E0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B824DD8-4A23-4AB6-A84F-96C84B173BA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0115E20-B52E-49B5-83F0-127A2D4F506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B851890-75DB-448F-8B37-D9A2AFB1E0F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91E103-DAC2-41B9-B5D1-70910FBA1B3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0616C20-8AE7-4DDB-9D26-CDF33A4FC9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5DE05A7-FEF9-492A-98E7-C7DF6E3DDB8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423A156-B9E7-4A59-ABED-29048CF2FA3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FA63C8-5D48-4BC4-91D2-0E9E31BA1CE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05B0AB3-5762-4F59-B57C-692D86530B3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42D0C6B-C69B-43B1-B107-545666CF403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47FF8F-9868-4486-9AD0-88910CCA915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A5969EE-8B19-4AC8-9513-F68F4A619F5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EE2F849-68D4-4107-9F18-83B5FED4424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7363B0D-A486-4EAA-B557-984AE093C62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A715B0F-0B57-4A61-A1C1-81C3449F949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5993708D-6A5D-4B87-97CB-1CFDED320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2096904" cy="2328834"/>
          </a:xfrm>
          <a:prstGeom prst="rect">
            <a:avLst/>
          </a:prstGeom>
        </p:spPr>
      </p:pic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05200"/>
            <a:ext cx="2014537" cy="279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7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4668904"/>
            <a:ext cx="1176337" cy="163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63">
            <a:extLst>
              <a:ext uri="{FF2B5EF4-FFF2-40B4-BE49-F238E27FC236}">
                <a16:creationId xmlns:a16="http://schemas.microsoft.com/office/drawing/2014/main" id="{B99C7D40-0154-4F3D-BE24-B76C1C6647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6538" y="776287"/>
            <a:ext cx="46196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grpSp>
        <p:nvGrpSpPr>
          <p:cNvPr id="90" name="Group 101">
            <a:extLst>
              <a:ext uri="{FF2B5EF4-FFF2-40B4-BE49-F238E27FC236}">
                <a16:creationId xmlns:a16="http://schemas.microsoft.com/office/drawing/2014/main" id="{872A0F4D-C1F5-4877-ACBF-3908CA378263}"/>
              </a:ext>
            </a:extLst>
          </p:cNvPr>
          <p:cNvGrpSpPr>
            <a:grpSpLocks/>
          </p:cNvGrpSpPr>
          <p:nvPr/>
        </p:nvGrpSpPr>
        <p:grpSpPr bwMode="auto">
          <a:xfrm>
            <a:off x="2516188" y="862011"/>
            <a:ext cx="1289050" cy="1295400"/>
            <a:chOff x="1440" y="441"/>
            <a:chExt cx="672" cy="816"/>
          </a:xfrm>
        </p:grpSpPr>
        <p:cxnSp>
          <p:nvCxnSpPr>
            <p:cNvPr id="92" name="AutoShape 68">
              <a:extLst>
                <a:ext uri="{FF2B5EF4-FFF2-40B4-BE49-F238E27FC236}">
                  <a16:creationId xmlns:a16="http://schemas.microsoft.com/office/drawing/2014/main" id="{90735EA3-8A55-4621-9725-9AAE1E102B1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0BD64CB8-2478-44D2-A988-BF671B6B69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6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94" name="Text Box 66">
            <a:extLst>
              <a:ext uri="{FF2B5EF4-FFF2-40B4-BE49-F238E27FC236}">
                <a16:creationId xmlns:a16="http://schemas.microsoft.com/office/drawing/2014/main" id="{F61FC1D2-647B-4004-B4F7-2C8FCDDF5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0" y="785812"/>
            <a:ext cx="1219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95" name="Text Box 102">
            <a:extLst>
              <a:ext uri="{FF2B5EF4-FFF2-40B4-BE49-F238E27FC236}">
                <a16:creationId xmlns:a16="http://schemas.microsoft.com/office/drawing/2014/main" id="{E4EDEB42-69C4-4519-BE1F-1460C32E1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0788" y="781050"/>
            <a:ext cx="41751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 dirty="0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54962E-3F16-403C-B311-73EAD65BD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675" y="642936"/>
            <a:ext cx="457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6 chia 3 được 2, viết 2. </a:t>
            </a:r>
          </a:p>
        </p:txBody>
      </p:sp>
      <p:sp>
        <p:nvSpPr>
          <p:cNvPr id="97" name="Text Box 79">
            <a:extLst>
              <a:ext uri="{FF2B5EF4-FFF2-40B4-BE49-F238E27FC236}">
                <a16:creationId xmlns:a16="http://schemas.microsoft.com/office/drawing/2014/main" id="{B476BC03-2EC4-49DD-B4E4-EF4E3263C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0488" y="1400175"/>
            <a:ext cx="45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A73CDA2-210E-46EB-9A54-58AC42EE1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2575" y="1168400"/>
            <a:ext cx="6197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2 nhân 3 bằng 6; 6 trừ 6 bằng 0, viết 0.</a:t>
            </a:r>
          </a:p>
        </p:txBody>
      </p:sp>
      <p:sp>
        <p:nvSpPr>
          <p:cNvPr id="99" name="Text Box 57">
            <a:extLst>
              <a:ext uri="{FF2B5EF4-FFF2-40B4-BE49-F238E27FC236}">
                <a16:creationId xmlns:a16="http://schemas.microsoft.com/office/drawing/2014/main" id="{C70FC943-D423-41F8-ACC5-31D5838D3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963" y="1322387"/>
            <a:ext cx="45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3076505-9FDC-4E48-A846-8BB0AD906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676400"/>
            <a:ext cx="52720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Hạ 3; 3 chia 3 được 1, viết 1.</a:t>
            </a:r>
          </a:p>
        </p:txBody>
      </p:sp>
      <p:sp>
        <p:nvSpPr>
          <p:cNvPr id="101" name="Text Box 78">
            <a:extLst>
              <a:ext uri="{FF2B5EF4-FFF2-40B4-BE49-F238E27FC236}">
                <a16:creationId xmlns:a16="http://schemas.microsoft.com/office/drawing/2014/main" id="{A2F3F89B-BE2E-407C-ADFC-2F608E2C6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775" y="1400175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E7123BDC-1888-4DF6-951F-FC3F4B3A6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9" y="2157412"/>
            <a:ext cx="6151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3; 3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0, </a:t>
            </a:r>
            <a:r>
              <a:rPr lang="en-US" altLang="en-US" sz="26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6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0.</a:t>
            </a:r>
          </a:p>
        </p:txBody>
      </p:sp>
      <p:sp>
        <p:nvSpPr>
          <p:cNvPr id="103" name="Text Box 70">
            <a:extLst>
              <a:ext uri="{FF2B5EF4-FFF2-40B4-BE49-F238E27FC236}">
                <a16:creationId xmlns:a16="http://schemas.microsoft.com/office/drawing/2014/main" id="{A8C9F247-64F2-442B-9C1E-EA014122D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1322387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4" name="Text Box 71">
            <a:extLst>
              <a:ext uri="{FF2B5EF4-FFF2-40B4-BE49-F238E27FC236}">
                <a16:creationId xmlns:a16="http://schemas.microsoft.com/office/drawing/2014/main" id="{D01286DE-26A0-4A99-BBA2-5BA58887B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7175" y="1803400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5" name="Text Box 106">
            <a:extLst>
              <a:ext uri="{FF2B5EF4-FFF2-40B4-BE49-F238E27FC236}">
                <a16:creationId xmlns:a16="http://schemas.microsoft.com/office/drawing/2014/main" id="{C8EA0AB1-61D2-4A5D-A2F4-81CF4BEF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787400"/>
            <a:ext cx="45243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6" name="Text Box 72">
            <a:extLst>
              <a:ext uri="{FF2B5EF4-FFF2-40B4-BE49-F238E27FC236}">
                <a16:creationId xmlns:a16="http://schemas.microsoft.com/office/drawing/2014/main" id="{226A66CF-A0F9-43C1-8543-8EE4988B0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400" y="1808162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FD2D25B-D8B1-4003-ABCE-4BE4755D4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9" y="2681286"/>
            <a:ext cx="60102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Hạ 6; 6 chia 3 được 2, viết 2.</a:t>
            </a:r>
          </a:p>
        </p:txBody>
      </p:sp>
      <p:sp>
        <p:nvSpPr>
          <p:cNvPr id="108" name="Text Box 60">
            <a:extLst>
              <a:ext uri="{FF2B5EF4-FFF2-40B4-BE49-F238E27FC236}">
                <a16:creationId xmlns:a16="http://schemas.microsoft.com/office/drawing/2014/main" id="{8C5DD522-4ACC-4335-B9D3-E17BE01F5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963" y="1398587"/>
            <a:ext cx="5334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764A3AAE-5ADC-4657-B6F3-93AA5DD0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3070225"/>
            <a:ext cx="6667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2 nhân 3 bằng 6; 6 trừ 6 bằng 0, viết 0.</a:t>
            </a:r>
          </a:p>
        </p:txBody>
      </p:sp>
      <p:sp>
        <p:nvSpPr>
          <p:cNvPr id="110" name="Text Box 73">
            <a:extLst>
              <a:ext uri="{FF2B5EF4-FFF2-40B4-BE49-F238E27FC236}">
                <a16:creationId xmlns:a16="http://schemas.microsoft.com/office/drawing/2014/main" id="{99425291-79F4-4D1D-8A57-392DEC02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38" y="2271712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11" name="Text Box 105">
            <a:extLst>
              <a:ext uri="{FF2B5EF4-FFF2-40B4-BE49-F238E27FC236}">
                <a16:creationId xmlns:a16="http://schemas.microsoft.com/office/drawing/2014/main" id="{7D2F845A-1304-4EBA-8FE5-9F137EA7C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782637"/>
            <a:ext cx="45561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12" name="Text Box 74">
            <a:extLst>
              <a:ext uri="{FF2B5EF4-FFF2-40B4-BE49-F238E27FC236}">
                <a16:creationId xmlns:a16="http://schemas.microsoft.com/office/drawing/2014/main" id="{2688A8CA-253F-4847-B958-5C45A2BB5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775" y="2271712"/>
            <a:ext cx="4572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D56D429D-38A7-4F15-843B-E5C2E1A5D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6376" y="3500437"/>
            <a:ext cx="60547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FF33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Hạ 9; 9 chia 3 được 3, viết 3.</a:t>
            </a:r>
          </a:p>
        </p:txBody>
      </p:sp>
      <p:sp>
        <p:nvSpPr>
          <p:cNvPr id="114" name="Text Box 77">
            <a:extLst>
              <a:ext uri="{FF2B5EF4-FFF2-40B4-BE49-F238E27FC236}">
                <a16:creationId xmlns:a16="http://schemas.microsoft.com/office/drawing/2014/main" id="{528F7465-0DF8-43A6-9521-3E0D2A43A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1395412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85FE56A9-16A7-4D26-A526-4BD80F31FE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1" y="4008437"/>
            <a:ext cx="651192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600" b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3 nhân 3 bằng 9; 9 trừ 9 bằng 0, viết 0.</a:t>
            </a:r>
          </a:p>
        </p:txBody>
      </p:sp>
      <p:sp>
        <p:nvSpPr>
          <p:cNvPr id="116" name="Text Box 75">
            <a:extLst>
              <a:ext uri="{FF2B5EF4-FFF2-40B4-BE49-F238E27FC236}">
                <a16:creationId xmlns:a16="http://schemas.microsoft.com/office/drawing/2014/main" id="{DB514B25-ADBB-4AD7-B008-43F1C724A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1850" y="2733675"/>
            <a:ext cx="609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6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17" name="Rectangle 1">
            <a:extLst>
              <a:ext uri="{FF2B5EF4-FFF2-40B4-BE49-F238E27FC236}">
                <a16:creationId xmlns:a16="http://schemas.microsoft.com/office/drawing/2014/main" id="{5114A3D1-0E61-4345-BB7D-6179193EF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956" y="3886844"/>
            <a:ext cx="3049388" cy="6469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b="1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6369 : 3 = 2123</a:t>
            </a:r>
          </a:p>
        </p:txBody>
      </p:sp>
      <p:sp>
        <p:nvSpPr>
          <p:cNvPr id="118" name="Rectangle 2">
            <a:extLst>
              <a:ext uri="{FF2B5EF4-FFF2-40B4-BE49-F238E27FC236}">
                <a16:creationId xmlns:a16="http://schemas.microsoft.com/office/drawing/2014/main" id="{6C0996DD-6CEC-4368-AF90-84C59F1FE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821483"/>
            <a:ext cx="6588663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Mỗi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l</a:t>
            </a:r>
            <a:r>
              <a:rPr lang="vi-VN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ượt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ta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thực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hiện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qua 3 </a:t>
            </a:r>
            <a:r>
              <a:rPr lang="en-US" altLang="en-US" sz="2800" b="1" i="1" dirty="0" err="1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bước</a:t>
            </a:r>
            <a:r>
              <a:rPr lang="en-US" altLang="en-US" sz="2800" b="1" i="1" dirty="0">
                <a:solidFill>
                  <a:srgbClr val="0070C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: </a:t>
            </a:r>
          </a:p>
        </p:txBody>
      </p:sp>
      <p:sp>
        <p:nvSpPr>
          <p:cNvPr id="119" name="Rectangle 4">
            <a:extLst>
              <a:ext uri="{FF2B5EF4-FFF2-40B4-BE49-F238E27FC236}">
                <a16:creationId xmlns:a16="http://schemas.microsoft.com/office/drawing/2014/main" id="{F3728744-6180-480E-BDDF-1E2B0A108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652" y="5453369"/>
            <a:ext cx="2287940" cy="5788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1: Chia</a:t>
            </a:r>
          </a:p>
        </p:txBody>
      </p:sp>
      <p:sp>
        <p:nvSpPr>
          <p:cNvPr id="120" name="Rectangle 5">
            <a:extLst>
              <a:ext uri="{FF2B5EF4-FFF2-40B4-BE49-F238E27FC236}">
                <a16:creationId xmlns:a16="http://schemas.microsoft.com/office/drawing/2014/main" id="{D2D25E87-25C0-4ABE-B908-988EEFE57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3717" y="5454956"/>
            <a:ext cx="2523237" cy="578882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2: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Nhân</a:t>
            </a:r>
            <a:endParaRPr lang="en-US" altLang="en-US" sz="2800" dirty="0">
              <a:solidFill>
                <a:schemeClr val="bg1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121" name="Rectangle 6">
            <a:extLst>
              <a:ext uri="{FF2B5EF4-FFF2-40B4-BE49-F238E27FC236}">
                <a16:creationId xmlns:a16="http://schemas.microsoft.com/office/drawing/2014/main" id="{1D17D370-0DF1-479D-9691-4DC31E89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3232" y="5462665"/>
            <a:ext cx="2276501" cy="53120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3 : </a:t>
            </a:r>
            <a:r>
              <a:rPr lang="en-US" altLang="en-US" sz="2800" dirty="0" err="1">
                <a:solidFill>
                  <a:schemeClr val="bg1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Trừ</a:t>
            </a:r>
            <a:endParaRPr lang="en-US" altLang="en-US" sz="2800" dirty="0">
              <a:solidFill>
                <a:schemeClr val="bg1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C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89" grpId="2"/>
      <p:bldP spid="94" grpId="0"/>
      <p:bldP spid="95" grpId="0"/>
      <p:bldP spid="95" grpId="1"/>
      <p:bldP spid="96" grpId="0"/>
      <p:bldP spid="97" grpId="0"/>
      <p:bldP spid="97" grpId="1"/>
      <p:bldP spid="98" grpId="0"/>
      <p:bldP spid="99" grpId="0"/>
      <p:bldP spid="100" grpId="0"/>
      <p:bldP spid="101" grpId="0"/>
      <p:bldP spid="101" grpId="1"/>
      <p:bldP spid="102" grpId="0"/>
      <p:bldP spid="103" grpId="0"/>
      <p:bldP spid="103" grpId="1"/>
      <p:bldP spid="104" grpId="0"/>
      <p:bldP spid="105" grpId="0"/>
      <p:bldP spid="105" grpId="1"/>
      <p:bldP spid="106" grpId="0"/>
      <p:bldP spid="106" grpId="1"/>
      <p:bldP spid="107" grpId="0"/>
      <p:bldP spid="108" grpId="0"/>
      <p:bldP spid="108" grpId="1"/>
      <p:bldP spid="109" grpId="0"/>
      <p:bldP spid="110" grpId="0"/>
      <p:bldP spid="111" grpId="0"/>
      <p:bldP spid="111" grpId="1"/>
      <p:bldP spid="111" grpId="2"/>
      <p:bldP spid="112" grpId="0"/>
      <p:bldP spid="112" grpId="1"/>
      <p:bldP spid="113" grpId="0"/>
      <p:bldP spid="114" grpId="0"/>
      <p:bldP spid="114" grpId="1"/>
      <p:bldP spid="115" grpId="0"/>
      <p:bldP spid="116" grpId="0"/>
      <p:bldP spid="117" grpId="0" animBg="1"/>
      <p:bldP spid="118" grpId="0"/>
      <p:bldP spid="119" grpId="0" animBg="1"/>
      <p:bldP spid="120" grpId="0" animBg="1"/>
      <p:bldP spid="1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93">
            <a:extLst>
              <a:ext uri="{FF2B5EF4-FFF2-40B4-BE49-F238E27FC236}">
                <a16:creationId xmlns:a16="http://schemas.microsoft.com/office/drawing/2014/main" id="{0E57B673-C13A-45BD-8FB9-E7EF8A0FD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60626"/>
            <a:ext cx="4724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chemeClr val="accent6">
                    <a:lumMod val="50000"/>
                  </a:schemeClr>
                </a:solidFill>
                <a:latin typeface="#9Slide03 BoosterNextFYBlack" panose="02000A03000000020004" pitchFamily="2" charset="0"/>
              </a:rPr>
              <a:t>1276 : 4 = ?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2D4B8A5-78FE-4156-B1ED-96DD2FF9D4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59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46B28CA-7CF1-47A8-89CC-689E3EC8F89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DE893F-7009-4C88-8873-BF4BFFFBD65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</a:t>
            </a:r>
          </a:p>
        </p:txBody>
      </p:sp>
      <p:sp>
        <p:nvSpPr>
          <p:cNvPr id="30" name="Rounded Rectangle 12">
            <a:extLst>
              <a:ext uri="{FF2B5EF4-FFF2-40B4-BE49-F238E27FC236}">
                <a16:creationId xmlns:a16="http://schemas.microsoft.com/office/drawing/2014/main" id="{B1B5EC20-FB05-4C57-9094-1911CD6D3275}"/>
              </a:ext>
            </a:extLst>
          </p:cNvPr>
          <p:cNvSpPr/>
          <p:nvPr/>
        </p:nvSpPr>
        <p:spPr>
          <a:xfrm>
            <a:off x="8976519" y="2068512"/>
            <a:ext cx="1447800" cy="533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BẮT ĐẦU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124B491-2DFA-45D4-91AD-C9CD13A2C54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9E4EFB-227F-4591-B01B-54C5CFC69FD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8CE517-32B5-4FFE-A0C5-DD167114F33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D1AAA00-5CAA-477A-B5CF-945FEDE9D56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85D2B49-3763-43AE-B31A-5B5D2B48F974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52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B9D21EB-F6C2-4065-968D-BDA1C65D5A6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9B59B26-252D-41CB-864C-726D541CDE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D087D72-D7F3-4FDB-B158-F84175A2E8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CD6785-1906-4BD2-82BD-E5A14B3CD98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EB3CF51-EF6A-4294-BE58-038458DABCC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BA6EA03-D78A-4D3A-A4E0-BAA3EEC6C0A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22B3928E-B1D9-4245-9156-2CAA5699986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884D9C9-1CBD-4555-B630-59F097BF119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A3D3AB4-5CF5-424B-8479-16843BFEA0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C81ABC5-6758-4FCB-994D-41FC99F6D0C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2D66A27B-6DD0-4EFA-B50A-1C4C5DAC77B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029693A-A92E-456C-89CF-48D05C98951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4B3FF0A-7422-48CF-8CA3-7C784F19809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EBDDD95-783D-49CE-9CC3-8C58C7E6F88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BD1217F-EA98-409B-B090-976976D6374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BCD5562-3501-420C-87C1-B53F60EF6B9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6DC3A2D-4F0A-4423-BE5C-3252608EDCE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5309A49-310C-40BC-A71A-C1B49555B94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1C089AB-B6F6-4A97-8643-66DAA3DF44A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FC47653A-EAD1-422E-AF33-2E55D15FDF95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20B5644-DE9F-4B4E-A64E-E4A8FD556F1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31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1F678FC-5B9B-4DCA-A254-78660A59407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C07A420-A673-4089-8F7B-C4F609BDEAF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29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1CDF7BB0-DE6E-49CA-92CE-DD9ABD6B8F1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7C3863D-A4BD-44C2-ADA3-FB3833225DE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27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8F8B32A-A5C7-44B8-94DB-9ABD8954457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7A63F08-0002-4C3E-8564-2787EDE69EF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31E9EE8-A70B-4589-BCE2-D713A617B74C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8D9A86F6-B1F8-4413-93F8-F05E8CC844D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F614CA8-19B3-4823-98FE-19237B85D97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C6F2D08B-5729-45EC-8C26-006FB9041D2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5B270B46-DABE-41D8-9156-2B2FB6A0E7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FE212C6-18A3-4E2C-924F-ACBB6F81DDCB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2F097BB-E6F6-4237-BEA5-78C5D96CBEF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18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E78378B-27DA-4C2E-A3ED-B1478EBF52ED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CE6243F-866C-4B9A-AEA0-514760DF8DA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16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2D669F1A-806C-4EBB-99E8-9B2CA42A4E0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B824DD8-4A23-4AB6-A84F-96C84B173BAA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0115E20-B52E-49B5-83F0-127A2D4F5061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B851890-75DB-448F-8B37-D9A2AFB1E0F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E91E103-DAC2-41B9-B5D1-70910FBA1B38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0616C20-8AE7-4DDB-9D26-CDF33A4FC9C3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5DE05A7-FEF9-492A-98E7-C7DF6E3DDB8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09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6423A156-B9E7-4A59-ABED-29048CF2FA32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BFFA63C8-5D48-4BC4-91D2-0E9E31BA1CE7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07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05B0AB3-5762-4F59-B57C-692D86530B3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06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42D0C6B-C69B-43B1-B107-545666CF403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47FF8F-9868-4486-9AD0-88910CCA915E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FA5969EE-8B19-4AC8-9513-F68F4A619F56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DEE2F849-68D4-4107-9F18-83B5FED44240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67363B0D-A486-4EAA-B557-984AE093C62F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A715B0F-0B57-4A61-A1C1-81C3449F9499}"/>
              </a:ext>
            </a:extLst>
          </p:cNvPr>
          <p:cNvSpPr/>
          <p:nvPr/>
        </p:nvSpPr>
        <p:spPr>
          <a:xfrm>
            <a:off x="9010650" y="358775"/>
            <a:ext cx="1676400" cy="1447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5993708D-6A5D-4B87-97CB-1CFDED320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2096904" cy="2328834"/>
          </a:xfrm>
          <a:prstGeom prst="rect">
            <a:avLst/>
          </a:prstGeom>
        </p:spPr>
      </p:pic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3505200"/>
            <a:ext cx="2014537" cy="279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5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95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1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25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40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500"/>
                            </p:stCondLst>
                            <p:childTnLst>
                              <p:par>
                                <p:cTn id="8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6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7500"/>
                            </p:stCondLst>
                            <p:childTnLst>
                              <p:par>
                                <p:cTn id="9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0500"/>
                            </p:stCondLst>
                            <p:childTnLst>
                              <p:par>
                                <p:cTn id="13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3500"/>
                            </p:stCondLst>
                            <p:childTnLst>
                              <p:par>
                                <p:cTn id="14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6500"/>
                            </p:stCondLst>
                            <p:childTnLst>
                              <p:par>
                                <p:cTn id="15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2500"/>
                            </p:stCondLst>
                            <p:childTnLst>
                              <p:par>
                                <p:cTn id="17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5500"/>
                            </p:stCondLst>
                            <p:childTnLst>
                              <p:par>
                                <p:cTn id="17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4500"/>
                            </p:stCondLst>
                            <p:childTnLst>
                              <p:par>
                                <p:cTn id="20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1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9000"/>
                            </p:stCondLst>
                            <p:childTnLst>
                              <p:par>
                                <p:cTn id="22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0500"/>
                            </p:stCondLst>
                            <p:childTnLst>
                              <p:par>
                                <p:cTn id="22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3500"/>
                            </p:stCondLst>
                            <p:childTnLst>
                              <p:par>
                                <p:cTn id="232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6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500"/>
                            </p:stCondLst>
                            <p:childTnLst>
                              <p:par>
                                <p:cTn id="240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9500"/>
                            </p:stCondLst>
                            <p:childTnLst>
                              <p:par>
                                <p:cTn id="248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1FC77DC-0B22-474D-8B6B-2CB478622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4481996"/>
            <a:ext cx="1481137" cy="205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Text Box 63">
            <a:extLst>
              <a:ext uri="{FF2B5EF4-FFF2-40B4-BE49-F238E27FC236}">
                <a16:creationId xmlns:a16="http://schemas.microsoft.com/office/drawing/2014/main" id="{17794EB9-DF7C-4ABF-9E0C-A52526BD3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1" y="763099"/>
            <a:ext cx="471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2</a:t>
            </a:r>
          </a:p>
        </p:txBody>
      </p:sp>
      <p:grpSp>
        <p:nvGrpSpPr>
          <p:cNvPr id="90" name="Group 101">
            <a:extLst>
              <a:ext uri="{FF2B5EF4-FFF2-40B4-BE49-F238E27FC236}">
                <a16:creationId xmlns:a16="http://schemas.microsoft.com/office/drawing/2014/main" id="{AD64878E-55C1-48DA-AD2A-E206CCA07106}"/>
              </a:ext>
            </a:extLst>
          </p:cNvPr>
          <p:cNvGrpSpPr>
            <a:grpSpLocks/>
          </p:cNvGrpSpPr>
          <p:nvPr/>
        </p:nvGrpSpPr>
        <p:grpSpPr bwMode="auto">
          <a:xfrm>
            <a:off x="2438400" y="798023"/>
            <a:ext cx="1022350" cy="1295400"/>
            <a:chOff x="1440" y="441"/>
            <a:chExt cx="672" cy="816"/>
          </a:xfrm>
        </p:grpSpPr>
        <p:cxnSp>
          <p:nvCxnSpPr>
            <p:cNvPr id="92" name="AutoShape 68">
              <a:extLst>
                <a:ext uri="{FF2B5EF4-FFF2-40B4-BE49-F238E27FC236}">
                  <a16:creationId xmlns:a16="http://schemas.microsoft.com/office/drawing/2014/main" id="{E8F4AFF9-B0D0-4927-B2F5-2E85EC8CBEA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40" y="441"/>
              <a:ext cx="0" cy="816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3" name="Line 69">
              <a:extLst>
                <a:ext uri="{FF2B5EF4-FFF2-40B4-BE49-F238E27FC236}">
                  <a16:creationId xmlns:a16="http://schemas.microsoft.com/office/drawing/2014/main" id="{D8787EA3-F640-4BB4-90C1-26D260EAB8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777"/>
              <a:ext cx="67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800">
                <a:latin typeface="#9Slide03 BoosterNextFYBlack" panose="02000A03000000020004" pitchFamily="2" charset="0"/>
              </a:endParaRPr>
            </a:p>
          </p:txBody>
        </p:sp>
      </p:grpSp>
      <p:sp>
        <p:nvSpPr>
          <p:cNvPr id="94" name="Text Box 66">
            <a:extLst>
              <a:ext uri="{FF2B5EF4-FFF2-40B4-BE49-F238E27FC236}">
                <a16:creationId xmlns:a16="http://schemas.microsoft.com/office/drawing/2014/main" id="{848D29FB-3A8E-46F5-BD68-245A5D4D0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2" y="721824"/>
            <a:ext cx="121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4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C762C63-654E-4874-AE6A-6F1DBECE7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7" y="578948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CC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12 chia 4 được 3, viết 3. </a:t>
            </a:r>
          </a:p>
        </p:txBody>
      </p:sp>
      <p:sp>
        <p:nvSpPr>
          <p:cNvPr id="96" name="Text Box 57">
            <a:extLst>
              <a:ext uri="{FF2B5EF4-FFF2-40B4-BE49-F238E27FC236}">
                <a16:creationId xmlns:a16="http://schemas.microsoft.com/office/drawing/2014/main" id="{353C5345-78E9-4173-A871-D5ED914CA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7462" y="1228237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97" name="Text Box 78">
            <a:extLst>
              <a:ext uri="{FF2B5EF4-FFF2-40B4-BE49-F238E27FC236}">
                <a16:creationId xmlns:a16="http://schemas.microsoft.com/office/drawing/2014/main" id="{140BE230-6BC3-4B90-BC5D-579752AF6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1" y="1385399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98" name="Text Box 70">
            <a:extLst>
              <a:ext uri="{FF2B5EF4-FFF2-40B4-BE49-F238E27FC236}">
                <a16:creationId xmlns:a16="http://schemas.microsoft.com/office/drawing/2014/main" id="{A1DAC9D3-78E9-46D8-92F9-8DD6391B9A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7" y="1236174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99" name="Text Box 71">
            <a:extLst>
              <a:ext uri="{FF2B5EF4-FFF2-40B4-BE49-F238E27FC236}">
                <a16:creationId xmlns:a16="http://schemas.microsoft.com/office/drawing/2014/main" id="{76BA092A-4299-453A-AD73-1C8BE715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1787" y="1720362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0" name="Text Box 106">
            <a:extLst>
              <a:ext uri="{FF2B5EF4-FFF2-40B4-BE49-F238E27FC236}">
                <a16:creationId xmlns:a16="http://schemas.microsoft.com/office/drawing/2014/main" id="{0C5D54FB-A8AC-48C8-99C5-B9CF4B2B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538" y="763099"/>
            <a:ext cx="498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01" name="Text Box 72">
            <a:extLst>
              <a:ext uri="{FF2B5EF4-FFF2-40B4-BE49-F238E27FC236}">
                <a16:creationId xmlns:a16="http://schemas.microsoft.com/office/drawing/2014/main" id="{6D1212BD-AACD-4793-B961-AADD1993D5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720362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F62ED4B-F380-40D8-9A8B-E1A0DEB2D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887" y="1646681"/>
            <a:ext cx="601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7; 7 chia 4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1, </a:t>
            </a:r>
            <a:r>
              <a:rPr lang="en-US" altLang="en-US" sz="2800" b="1" dirty="0" err="1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1.</a:t>
            </a:r>
          </a:p>
        </p:txBody>
      </p:sp>
      <p:sp>
        <p:nvSpPr>
          <p:cNvPr id="103" name="Text Box 60">
            <a:extLst>
              <a:ext uri="{FF2B5EF4-FFF2-40B4-BE49-F238E27FC236}">
                <a16:creationId xmlns:a16="http://schemas.microsoft.com/office/drawing/2014/main" id="{84FF80C9-E9BC-4058-8868-54CFAA814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7" y="1391749"/>
            <a:ext cx="533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9</a:t>
            </a:r>
          </a:p>
        </p:txBody>
      </p:sp>
      <p:sp>
        <p:nvSpPr>
          <p:cNvPr id="104" name="Text Box 73">
            <a:extLst>
              <a:ext uri="{FF2B5EF4-FFF2-40B4-BE49-F238E27FC236}">
                <a16:creationId xmlns:a16="http://schemas.microsoft.com/office/drawing/2014/main" id="{0F8E1DF8-7806-4715-9402-A725EC99E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5" y="2212487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0</a:t>
            </a:r>
          </a:p>
        </p:txBody>
      </p:sp>
      <p:sp>
        <p:nvSpPr>
          <p:cNvPr id="105" name="Text Box 105">
            <a:extLst>
              <a:ext uri="{FF2B5EF4-FFF2-40B4-BE49-F238E27FC236}">
                <a16:creationId xmlns:a16="http://schemas.microsoft.com/office/drawing/2014/main" id="{BBE6EE58-D580-4D2F-AD6B-1C829241C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575" y="771037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6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99883ED3-D16C-4983-AA59-38BAD1D6A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731" y="2645084"/>
            <a:ext cx="72818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Hạ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6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36; 36 chia 4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9, </a:t>
            </a:r>
            <a:r>
              <a:rPr lang="en-US" altLang="en-US" sz="2800" b="1" dirty="0" err="1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FF0066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9.</a:t>
            </a:r>
          </a:p>
        </p:txBody>
      </p:sp>
      <p:sp>
        <p:nvSpPr>
          <p:cNvPr id="107" name="Text Box 77">
            <a:extLst>
              <a:ext uri="{FF2B5EF4-FFF2-40B4-BE49-F238E27FC236}">
                <a16:creationId xmlns:a16="http://schemas.microsoft.com/office/drawing/2014/main" id="{BA5B3964-2E48-44C1-80A9-00AEF49A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1385399"/>
            <a:ext cx="390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latin typeface="#9Slide03 BoosterNextFYBlack" panose="02000A03000000020004" pitchFamily="2" charset="0"/>
                <a:cs typeface="Times New Roman" pitchFamily="18" charset="0"/>
              </a:rPr>
              <a:t>3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108B0FE5-FD6E-465D-8DC6-0873D5DD9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995" y="3161023"/>
            <a:ext cx="750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9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36; 36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36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0,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0.</a:t>
            </a:r>
          </a:p>
        </p:txBody>
      </p:sp>
      <p:sp>
        <p:nvSpPr>
          <p:cNvPr id="109" name="Rectangle 1">
            <a:extLst>
              <a:ext uri="{FF2B5EF4-FFF2-40B4-BE49-F238E27FC236}">
                <a16:creationId xmlns:a16="http://schemas.microsoft.com/office/drawing/2014/main" id="{B502AC2A-57C1-4C53-86C2-5D95ECC6D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7494" y="3038845"/>
            <a:ext cx="2417027" cy="5788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1276 : 4 = 319</a:t>
            </a:r>
          </a:p>
        </p:txBody>
      </p:sp>
      <p:sp>
        <p:nvSpPr>
          <p:cNvPr id="110" name="Text Box 105">
            <a:extLst>
              <a:ext uri="{FF2B5EF4-FFF2-40B4-BE49-F238E27FC236}">
                <a16:creationId xmlns:a16="http://schemas.microsoft.com/office/drawing/2014/main" id="{2F271940-3E54-451D-B362-14254D024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950" y="763099"/>
            <a:ext cx="430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latin typeface="#9Slide03 BoosterNextFYBlack" panose="02000A03000000020004" pitchFamily="2" charset="0"/>
                <a:cs typeface="Times New Roman" pitchFamily="18" charset="0"/>
              </a:rPr>
              <a:t>1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52E8D373-346C-4FAD-9EC9-3219F9CE0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253" y="1097596"/>
            <a:ext cx="71367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3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12; 12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12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0, 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viết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0.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E04EBE3-3739-4E95-9745-E311BE246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8253" y="2114860"/>
            <a:ext cx="66659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1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4; 7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trừ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4 </a:t>
            </a:r>
            <a:r>
              <a:rPr lang="en-US" altLang="en-US" sz="2800" b="1" dirty="0" err="1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bằng</a:t>
            </a:r>
            <a:r>
              <a:rPr lang="en-US" altLang="en-US" sz="2800" b="1" dirty="0">
                <a:solidFill>
                  <a:srgbClr val="000000"/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3.Viết 3.</a:t>
            </a:r>
          </a:p>
        </p:txBody>
      </p:sp>
      <p:sp>
        <p:nvSpPr>
          <p:cNvPr id="113" name="Text Box 5">
            <a:extLst>
              <a:ext uri="{FF2B5EF4-FFF2-40B4-BE49-F238E27FC236}">
                <a16:creationId xmlns:a16="http://schemas.microsoft.com/office/drawing/2014/main" id="{F90B1727-CC7F-4297-9AB8-B12696C4C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558" y="4344569"/>
            <a:ext cx="8534400" cy="1384300"/>
          </a:xfrm>
          <a:prstGeom prst="rect">
            <a:avLst/>
          </a:prstGeom>
          <a:ln>
            <a:solidFill>
              <a:schemeClr val="bg1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*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Lưu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ý : </a:t>
            </a:r>
            <a:r>
              <a:rPr lang="vi-VN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ần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đầu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tiên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nếu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một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ở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bị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mà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bé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hơn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thì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phải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lấy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hai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chữ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số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rồi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tiếp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tục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 chia</a:t>
            </a:r>
            <a:r>
              <a:rPr lang="vi-VN" sz="2800" b="1" i="1" dirty="0">
                <a:solidFill>
                  <a:schemeClr val="accent5">
                    <a:lumMod val="50000"/>
                  </a:schemeClr>
                </a:solidFill>
                <a:latin typeface="#9Slide03 BoosterNextFYBlack" panose="02000A03000000020004" pitchFamily="2" charset="0"/>
                <a:cs typeface="Times New Roman" pitchFamily="18" charset="0"/>
              </a:rPr>
              <a:t>.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#9Slide03 BoosterNextFYBlack" panose="02000A03000000020004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0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CC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94" grpId="0"/>
      <p:bldP spid="95" grpId="0"/>
      <p:bldP spid="96" grpId="0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02" grpId="0"/>
      <p:bldP spid="103" grpId="0"/>
      <p:bldP spid="103" grpId="1"/>
      <p:bldP spid="104" grpId="0"/>
      <p:bldP spid="105" grpId="0"/>
      <p:bldP spid="105" grpId="1"/>
      <p:bldP spid="106" grpId="0"/>
      <p:bldP spid="107" grpId="0"/>
      <p:bldP spid="107" grpId="1"/>
      <p:bldP spid="108" grpId="0"/>
      <p:bldP spid="109" grpId="0" animBg="1"/>
      <p:bldP spid="110" grpId="0"/>
      <p:bldP spid="110" grpId="1"/>
      <p:bldP spid="111" grpId="0"/>
      <p:bldP spid="112" grpId="0"/>
      <p:bldP spid="1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47700872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946</Words>
  <Application>Microsoft Office PowerPoint</Application>
  <PresentationFormat>Màn hình rộng</PresentationFormat>
  <Paragraphs>351</Paragraphs>
  <Slides>18</Slides>
  <Notes>7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18</vt:i4>
      </vt:variant>
    </vt:vector>
  </HeadingPairs>
  <TitlesOfParts>
    <vt:vector size="27" baseType="lpstr">
      <vt:lpstr>Arial</vt:lpstr>
      <vt:lpstr>Calibri</vt:lpstr>
      <vt:lpstr>Times New Roman</vt:lpstr>
      <vt:lpstr>HP001 4 hàng</vt:lpstr>
      <vt:lpstr>#9Slide03 BoosterNextFYBlack</vt:lpstr>
      <vt:lpstr>UTM Cookies</vt:lpstr>
      <vt:lpstr>Calibri Light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Hà Nguyễn Thị Thu</cp:lastModifiedBy>
  <cp:revision>37</cp:revision>
  <dcterms:created xsi:type="dcterms:W3CDTF">2021-12-01T07:52:36Z</dcterms:created>
  <dcterms:modified xsi:type="dcterms:W3CDTF">2022-02-22T09:20:16Z</dcterms:modified>
</cp:coreProperties>
</file>