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4.xml" ContentType="application/vnd.openxmlformats-officedocument.theme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5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6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723" r:id="rId3"/>
    <p:sldMasterId id="2147483734" r:id="rId4"/>
    <p:sldMasterId id="2147483817" r:id="rId5"/>
    <p:sldMasterId id="2147483843" r:id="rId6"/>
    <p:sldMasterId id="2147483875" r:id="rId7"/>
  </p:sldMasterIdLst>
  <p:notesMasterIdLst>
    <p:notesMasterId r:id="rId35"/>
  </p:notesMasterIdLst>
  <p:sldIdLst>
    <p:sldId id="293" r:id="rId8"/>
    <p:sldId id="258" r:id="rId9"/>
    <p:sldId id="260" r:id="rId10"/>
    <p:sldId id="263" r:id="rId11"/>
    <p:sldId id="261" r:id="rId12"/>
    <p:sldId id="264" r:id="rId13"/>
    <p:sldId id="267" r:id="rId14"/>
    <p:sldId id="268" r:id="rId15"/>
    <p:sldId id="266" r:id="rId16"/>
    <p:sldId id="269" r:id="rId17"/>
    <p:sldId id="270" r:id="rId18"/>
    <p:sldId id="271" r:id="rId19"/>
    <p:sldId id="272" r:id="rId20"/>
    <p:sldId id="256" r:id="rId21"/>
    <p:sldId id="273" r:id="rId22"/>
    <p:sldId id="277" r:id="rId23"/>
    <p:sldId id="275" r:id="rId24"/>
    <p:sldId id="278" r:id="rId25"/>
    <p:sldId id="274" r:id="rId26"/>
    <p:sldId id="279" r:id="rId27"/>
    <p:sldId id="280" r:id="rId28"/>
    <p:sldId id="281" r:id="rId29"/>
    <p:sldId id="282" r:id="rId30"/>
    <p:sldId id="283" r:id="rId31"/>
    <p:sldId id="284" r:id="rId32"/>
    <p:sldId id="285" r:id="rId33"/>
    <p:sldId id="257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99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3" d="100"/>
          <a:sy n="63" d="100"/>
        </p:scale>
        <p:origin x="804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tableStyles" Target="tableStyles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presProps" Target="pres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D8C0E05-35CD-4D26-AF78-91E4FC5BFA58}" type="datetimeFigureOut">
              <a:rPr lang="en-US" smtClean="0"/>
              <a:t>2/22/2022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C2AAD68-E5FF-4184-84B2-4A1F7ED11E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650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27E6127-5E05-44BB-A699-F6388480285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76002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>
            <a:extLst>
              <a:ext uri="{FF2B5EF4-FFF2-40B4-BE49-F238E27FC236}">
                <a16:creationId xmlns:a16="http://schemas.microsoft.com/office/drawing/2014/main" id="{2C5FAA21-3597-40EE-A07E-5CDF8410C2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>
            <a:extLst>
              <a:ext uri="{FF2B5EF4-FFF2-40B4-BE49-F238E27FC236}">
                <a16:creationId xmlns:a16="http://schemas.microsoft.com/office/drawing/2014/main" id="{B288F849-D32D-4CFC-AC2D-01557CB705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28" name="灯片编号占位符 3">
            <a:extLst>
              <a:ext uri="{FF2B5EF4-FFF2-40B4-BE49-F238E27FC236}">
                <a16:creationId xmlns:a16="http://schemas.microsoft.com/office/drawing/2014/main" id="{6A569833-E45C-4C13-89EB-F395F969AD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EF460D-9DFF-4213-81A1-E62B358287B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等线" panose="02010600030101010101" pitchFamily="2" charset="-122"/>
              <a:ea typeface="等线" panose="02010600030101010101" pitchFamily="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417597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>
            <a:extLst>
              <a:ext uri="{FF2B5EF4-FFF2-40B4-BE49-F238E27FC236}">
                <a16:creationId xmlns:a16="http://schemas.microsoft.com/office/drawing/2014/main" id="{2C5FAA21-3597-40EE-A07E-5CDF8410C2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>
            <a:extLst>
              <a:ext uri="{FF2B5EF4-FFF2-40B4-BE49-F238E27FC236}">
                <a16:creationId xmlns:a16="http://schemas.microsoft.com/office/drawing/2014/main" id="{B288F849-D32D-4CFC-AC2D-01557CB705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28" name="灯片编号占位符 3">
            <a:extLst>
              <a:ext uri="{FF2B5EF4-FFF2-40B4-BE49-F238E27FC236}">
                <a16:creationId xmlns:a16="http://schemas.microsoft.com/office/drawing/2014/main" id="{6A569833-E45C-4C13-89EB-F395F969AD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EF460D-9DFF-4213-81A1-E62B358287B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等线" panose="02010600030101010101" pitchFamily="2" charset="-122"/>
              <a:ea typeface="等线" panose="02010600030101010101" pitchFamily="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70144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4EC0FA-9903-42B0-AD2A-1845759E34F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C222B1A-CBB2-4BE8-9BB6-4E78F28970C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97329EF-6766-442D-829D-9864FDE3354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E25B0F-0DFA-4792-ABFB-F68D28EB17DB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84617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F2123A0-A147-4E1F-BFBC-5778814BB8D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757827B-936C-49B9-A83A-5E8946B619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4B9CFAD-960A-4AFE-866E-67DFFD7F1C5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FBE9ED9-EF3A-4FCC-B2B1-B4CAF0442DBF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815420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2779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35120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5857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71280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54425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1246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600413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441E8A11-9B5F-42FF-807E-5435E8A97D2B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70" t="63522" r="44472" b="20908"/>
          <a:stretch>
            <a:fillRect/>
          </a:stretch>
        </p:blipFill>
        <p:spPr bwMode="auto">
          <a:xfrm>
            <a:off x="9247188" y="2686050"/>
            <a:ext cx="27876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FD94E010-81E8-46B6-90F2-43D35B5C60A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70" t="63522" r="26186" b="20908"/>
          <a:stretch>
            <a:fillRect/>
          </a:stretch>
        </p:blipFill>
        <p:spPr bwMode="auto">
          <a:xfrm>
            <a:off x="90488" y="441325"/>
            <a:ext cx="5070475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9">
            <a:extLst>
              <a:ext uri="{FF2B5EF4-FFF2-40B4-BE49-F238E27FC236}">
                <a16:creationId xmlns:a16="http://schemas.microsoft.com/office/drawing/2014/main" id="{721D4EF2-B715-4B8C-A260-9A0D1BB353C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11">
            <a:extLst>
              <a:ext uri="{FF2B5EF4-FFF2-40B4-BE49-F238E27FC236}">
                <a16:creationId xmlns:a16="http://schemas.microsoft.com/office/drawing/2014/main" id="{2D66DB34-097D-4D46-B24D-3BA8E27ADDB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2150" y="1022350"/>
            <a:ext cx="941388" cy="160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图片 12">
            <a:extLst>
              <a:ext uri="{FF2B5EF4-FFF2-40B4-BE49-F238E27FC236}">
                <a16:creationId xmlns:a16="http://schemas.microsoft.com/office/drawing/2014/main" id="{3F4A1A45-20FA-43E4-A549-E6A43D82214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888" y="365125"/>
            <a:ext cx="385762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图片 13">
            <a:extLst>
              <a:ext uri="{FF2B5EF4-FFF2-40B4-BE49-F238E27FC236}">
                <a16:creationId xmlns:a16="http://schemas.microsoft.com/office/drawing/2014/main" id="{F10E2397-7A7E-48AE-B597-B86C90E7AA3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164" t="63522" r="44472" b="20908"/>
          <a:stretch>
            <a:fillRect/>
          </a:stretch>
        </p:blipFill>
        <p:spPr bwMode="auto">
          <a:xfrm>
            <a:off x="-25400" y="2325688"/>
            <a:ext cx="17907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图片 14">
            <a:extLst>
              <a:ext uri="{FF2B5EF4-FFF2-40B4-BE49-F238E27FC236}">
                <a16:creationId xmlns:a16="http://schemas.microsoft.com/office/drawing/2014/main" id="{8484876D-D2EB-4776-94DE-3FAFAE96DC2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3088" y="-206375"/>
            <a:ext cx="8918575" cy="4421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11" name="日期占位符 3">
            <a:extLst>
              <a:ext uri="{FF2B5EF4-FFF2-40B4-BE49-F238E27FC236}">
                <a16:creationId xmlns:a16="http://schemas.microsoft.com/office/drawing/2014/main" id="{91F469AA-ECBB-4B6C-8360-3C5AD73C02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5BF92-BCE6-4FBC-B4B7-8F9DA656F55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2" name="页脚占位符 4">
            <a:extLst>
              <a:ext uri="{FF2B5EF4-FFF2-40B4-BE49-F238E27FC236}">
                <a16:creationId xmlns:a16="http://schemas.microsoft.com/office/drawing/2014/main" id="{9C796300-E460-4DA4-8EA8-233FCA146F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3" name="灯片编号占位符 5">
            <a:extLst>
              <a:ext uri="{FF2B5EF4-FFF2-40B4-BE49-F238E27FC236}">
                <a16:creationId xmlns:a16="http://schemas.microsoft.com/office/drawing/2014/main" id="{67995984-91AE-447F-9761-2F804A8053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2C81F3-C1D9-4757-8485-0A443ECCA008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0641011"/>
      </p:ext>
    </p:extLst>
  </p:cSld>
  <p:clrMapOvr>
    <a:masterClrMapping/>
  </p:clrMapOvr>
  <p:transition spd="slow" advClick="0" advTm="0">
    <p:random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7B08684B-F83E-4E39-BFCF-B36E6DD3B37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8B9A3662-431C-4BA6-B926-C3A98C4BE1B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B5A4640E-2E6E-40F4-A715-41C7075F2CC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FDB6E271-3DB1-40A4-88F5-B9B79983408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1B0E50EB-2B77-463C-BFCD-586E34D7DC8B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58623117-E875-41BF-9969-B8E8FB77E1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63AC5F-26EC-4F6B-8158-9B63C5CD67F5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80A26B69-D881-4363-B011-A69D2A415D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779E4197-3361-4747-A452-281934643B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AA741C-671D-4266-B34B-BA138841210F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2773558"/>
      </p:ext>
    </p:extLst>
  </p:cSld>
  <p:clrMapOvr>
    <a:masterClrMapping/>
  </p:clrMapOvr>
  <p:transition spd="slow" advClick="0" advTm="0">
    <p:random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5E511F86-A01A-447D-8AD7-1B38F2D459D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05F1A974-9171-4FF0-925D-FEB5450CB6D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F5C07BD8-6C16-417C-8DD8-F5E67EBDAB6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28BFEF5F-835D-4FC9-9E07-65C2C5E867C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EAFC1579-F857-4209-98D7-DC6E4F10E5F8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C73E9959-7505-46D9-9D38-2D09FC7497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AF3F7C-F387-4EBE-B71D-A4DB920A455E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D61E0D7D-048A-4B0C-BF65-7745F78708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1C1DE384-5840-4E1E-8101-E37CA3B26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D99A59-DF2E-4A4E-B42D-E5E11B1331FC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022186"/>
      </p:ext>
    </p:extLst>
  </p:cSld>
  <p:clrMapOvr>
    <a:masterClrMapping/>
  </p:clrMapOvr>
  <p:transition spd="slow" advClick="0" advTm="0">
    <p:random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BA020D3-42CF-433C-9E87-9E8B473E0F1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1111A96-BFDF-40AA-9CC7-FE79F5BD57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959C243-F2A5-480F-821E-262B053D675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2974FF-A886-4703-A55D-DDC7F72F6A6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812858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46DFAED7-D6BC-422E-9601-1153C57F223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287609C0-00BC-4BE8-A6EE-A62840F485C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FD87E22D-6220-4A3C-AE11-F0F48C8118E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3AA775C2-2401-476E-A3BF-7724620132E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5E8C5B4B-79F7-478A-92AA-18CB5C0B63F8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01FF8C93-AC95-4DB3-AD57-923306AD25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7859FD-6803-47A8-A6C1-36A2A6111B1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5DDE35F0-7911-4A50-8D2A-3C94BFD81A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6C954117-6853-46CE-9ADA-97D1FA4FDD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647EA1-2468-44BE-BAD5-2C38AB89B6B2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6490829"/>
      </p:ext>
    </p:extLst>
  </p:cSld>
  <p:clrMapOvr>
    <a:masterClrMapping/>
  </p:clrMapOvr>
  <p:transition spd="slow" advClick="0" advTm="0">
    <p:random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C4B04677-84FE-4526-AB82-7EF8A9C5677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EF19BD25-CB61-4A91-93BA-8681D3A33F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C5311A92-5DA1-4615-A27D-B97014072A8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BCE53BAC-0489-4910-A4CB-8F4E8F942B8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F63C0595-200F-46AA-B949-62F2D74B7D8E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9568A101-2622-4B3E-9863-909F15FAB3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17E51E-AA31-4ADA-98F9-9FC922FA154B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DB93DEDB-9411-4F33-8B3E-0454CAF93A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3D953CE9-FFA3-495F-B1D8-D1FB309322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BFE0F0-F4E4-4D06-91B2-DA3FDF483CEB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4959304"/>
      </p:ext>
    </p:extLst>
  </p:cSld>
  <p:clrMapOvr>
    <a:masterClrMapping/>
  </p:clrMapOvr>
  <p:transition spd="slow" advClick="0" advTm="0">
    <p:random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F6755B60-9EDE-45C8-906E-EAA42C1F549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1B61DAC9-86DD-48CE-803A-3F871AE0B9B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56513069-609F-46BC-96F4-AA9D5D6D298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89CBE1A1-A60C-42A3-A7EA-D93EA608353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98961381-6B29-4329-BF70-641CA39C9DBC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75B76FF5-2FA7-4A6A-ACE3-A7717A6E13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73A601D-1489-4186-A0F3-BB9BDEAF8F6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A6D54640-04C0-4CEE-8B35-86F9C79DE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12CE7C5B-E99A-4BF5-85FD-551A45158A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C556B8-E90F-42C9-8675-77624DE5286F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2988632"/>
      </p:ext>
    </p:extLst>
  </p:cSld>
  <p:clrMapOvr>
    <a:masterClrMapping/>
  </p:clrMapOvr>
  <p:transition spd="slow" advClick="0" advTm="0">
    <p:random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2E4DB75E-60CA-424D-82E9-1484CCB8C69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1289012A-0A0D-4C06-B147-17C8F47DE91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834675DC-E87F-4348-82C1-886529A7B91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8290AF03-6134-482B-A719-6EF373D4724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9754B0AB-09FF-49D2-95C6-D16756DF5E10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5433988D-B0A4-4002-BEE0-DA9D70F9B7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6AA1B3-1B30-48E8-9075-D413FBA52EAA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C5E17790-396B-4CDF-A852-6AC12F053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6A1245ED-BCD0-4416-8F5D-D02808CC34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83C196-E8B3-4060-BB87-188DAB0BA34E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5946573"/>
      </p:ext>
    </p:extLst>
  </p:cSld>
  <p:clrMapOvr>
    <a:masterClrMapping/>
  </p:clrMapOvr>
  <p:transition spd="slow" advClick="0" advTm="0">
    <p:random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23B65FE0-D7C0-4961-98DC-989CF8D83AB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664D0770-2F2A-447D-9B2C-D833F4F84A5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2B096ED0-8B0C-40A9-B47B-7AA177D7663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7D1F9C14-51B0-4E07-9A14-1DEDF69A950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3FE2AD84-47CE-4465-AEFF-4E0E5E8DB18D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E5AE581C-F843-4265-8301-C6D34ED6C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0CD1149-90F2-4C21-8126-1A511D22BEE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EA98A30D-6185-401D-9335-45691AB838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345CE438-CBCC-4A8E-8B9A-690F0677CA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3A696F-C8C0-4563-94F4-104DA4E765BD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508544"/>
      </p:ext>
    </p:extLst>
  </p:cSld>
  <p:clrMapOvr>
    <a:masterClrMapping/>
  </p:clrMapOvr>
  <p:transition spd="slow" advClick="0" advTm="0">
    <p:random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5CCD46A-4957-4E2D-A9CF-D7493999AB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DC0B03-F4F0-4A49-86AE-75E90E578D4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F0F688-0EBF-49CF-A548-34DF96FCBC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7C248E4-90BC-417B-BCC8-6479927F02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9DFCCE-7BC1-4B91-9034-734C81523A0E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7492668"/>
      </p:ext>
    </p:extLst>
  </p:cSld>
  <p:clrMapOvr>
    <a:masterClrMapping/>
  </p:clrMapOvr>
  <p:transition spd="slow" advClick="0" advTm="0">
    <p:random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3">
            <a:extLst>
              <a:ext uri="{FF2B5EF4-FFF2-40B4-BE49-F238E27FC236}">
                <a16:creationId xmlns:a16="http://schemas.microsoft.com/office/drawing/2014/main" id="{964A1A5B-0A35-4B4B-A671-9354B26804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AF6AFC-ABD2-4B53-AB4F-659E676CF76A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页脚占位符 4">
            <a:extLst>
              <a:ext uri="{FF2B5EF4-FFF2-40B4-BE49-F238E27FC236}">
                <a16:creationId xmlns:a16="http://schemas.microsoft.com/office/drawing/2014/main" id="{8C149334-712D-43DF-882C-5F67081D0B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7" name="灯片编号占位符 5">
            <a:extLst>
              <a:ext uri="{FF2B5EF4-FFF2-40B4-BE49-F238E27FC236}">
                <a16:creationId xmlns:a16="http://schemas.microsoft.com/office/drawing/2014/main" id="{2F915609-871C-434C-BA22-500F38EE04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9A903E-EDB1-472C-99AC-C9AE4D982DB6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6955599"/>
      </p:ext>
    </p:extLst>
  </p:cSld>
  <p:clrMapOvr>
    <a:masterClrMapping/>
  </p:clrMapOvr>
  <p:transition spd="slow" advClick="0" advTm="0">
    <p:random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3">
            <a:extLst>
              <a:ext uri="{FF2B5EF4-FFF2-40B4-BE49-F238E27FC236}">
                <a16:creationId xmlns:a16="http://schemas.microsoft.com/office/drawing/2014/main" id="{4CFF3A15-A6E1-4F46-8F64-9736059CA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5375E9-3931-48B6-AE01-44017AECDBEF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8" name="页脚占位符 4">
            <a:extLst>
              <a:ext uri="{FF2B5EF4-FFF2-40B4-BE49-F238E27FC236}">
                <a16:creationId xmlns:a16="http://schemas.microsoft.com/office/drawing/2014/main" id="{F3CA0B39-8D11-47FC-8514-3731343F74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9" name="灯片编号占位符 5">
            <a:extLst>
              <a:ext uri="{FF2B5EF4-FFF2-40B4-BE49-F238E27FC236}">
                <a16:creationId xmlns:a16="http://schemas.microsoft.com/office/drawing/2014/main" id="{B0DF6F55-A055-462C-91F7-551BB1AD74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BD4F7E-4F3E-4A22-9B4B-C05F54C4A024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5570974"/>
      </p:ext>
    </p:extLst>
  </p:cSld>
  <p:clrMapOvr>
    <a:masterClrMapping/>
  </p:clrMapOvr>
  <p:transition spd="slow" advClick="0" advTm="0">
    <p:random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>
            <a:extLst>
              <a:ext uri="{FF2B5EF4-FFF2-40B4-BE49-F238E27FC236}">
                <a16:creationId xmlns:a16="http://schemas.microsoft.com/office/drawing/2014/main" id="{969AAAD8-81B9-4024-8895-4CC99A73BD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73DB4A-EC10-4F34-A0D0-EE647B351893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4" name="页脚占位符 4">
            <a:extLst>
              <a:ext uri="{FF2B5EF4-FFF2-40B4-BE49-F238E27FC236}">
                <a16:creationId xmlns:a16="http://schemas.microsoft.com/office/drawing/2014/main" id="{D7FA3310-78E7-41ED-A431-AC1806F5EE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灯片编号占位符 5">
            <a:extLst>
              <a:ext uri="{FF2B5EF4-FFF2-40B4-BE49-F238E27FC236}">
                <a16:creationId xmlns:a16="http://schemas.microsoft.com/office/drawing/2014/main" id="{116922FF-DA99-4707-A4AB-A44774881D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D6060A1-F9EE-4709-B112-FFCE3B3B9683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440016"/>
      </p:ext>
    </p:extLst>
  </p:cSld>
  <p:clrMapOvr>
    <a:masterClrMapping/>
  </p:clrMapOvr>
  <p:transition spd="slow" advClick="0" advTm="0">
    <p:random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>
            <a:extLst>
              <a:ext uri="{FF2B5EF4-FFF2-40B4-BE49-F238E27FC236}">
                <a16:creationId xmlns:a16="http://schemas.microsoft.com/office/drawing/2014/main" id="{4706363C-BC4A-41E7-B4E8-69BCF8DFDE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703779-71B4-4B98-AA51-B6C2A2C3586F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3" name="页脚占位符 4">
            <a:extLst>
              <a:ext uri="{FF2B5EF4-FFF2-40B4-BE49-F238E27FC236}">
                <a16:creationId xmlns:a16="http://schemas.microsoft.com/office/drawing/2014/main" id="{CD0A630B-19D1-453F-B53C-E81C066CAE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4" name="灯片编号占位符 5">
            <a:extLst>
              <a:ext uri="{FF2B5EF4-FFF2-40B4-BE49-F238E27FC236}">
                <a16:creationId xmlns:a16="http://schemas.microsoft.com/office/drawing/2014/main" id="{98FDC340-4E5F-4831-8935-CB2E52B61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CE36D2-BD98-45FF-880A-A8F4B50A55ED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7169389"/>
      </p:ext>
    </p:extLst>
  </p:cSld>
  <p:clrMapOvr>
    <a:masterClrMapping/>
  </p:clrMapOvr>
  <p:transition spd="slow" advClick="0" advTm="0">
    <p:random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FFBA79-406A-482A-8D89-4487AE3F80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AFFFCF-A22B-48FF-A9EE-38C73FE743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ECCC08-6832-4F85-B770-2455D8A6B2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D33458-CD29-4C95-85D0-00E94074D33B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3942735"/>
      </p:ext>
    </p:extLst>
  </p:cSld>
  <p:clrMapOvr>
    <a:masterClrMapping/>
  </p:clrMapOvr>
  <p:transition spd="slow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3">
            <a:extLst>
              <a:ext uri="{FF2B5EF4-FFF2-40B4-BE49-F238E27FC236}">
                <a16:creationId xmlns:a16="http://schemas.microsoft.com/office/drawing/2014/main" id="{54DF2E4A-130B-477A-B8D6-5AA5B7FCCB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AD54CD6-2698-4F83-9379-435CB9A35443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页脚占位符 4">
            <a:extLst>
              <a:ext uri="{FF2B5EF4-FFF2-40B4-BE49-F238E27FC236}">
                <a16:creationId xmlns:a16="http://schemas.microsoft.com/office/drawing/2014/main" id="{D8E137EA-BB6B-4CFD-9E0C-A47F5BF442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7" name="灯片编号占位符 5">
            <a:extLst>
              <a:ext uri="{FF2B5EF4-FFF2-40B4-BE49-F238E27FC236}">
                <a16:creationId xmlns:a16="http://schemas.microsoft.com/office/drawing/2014/main" id="{95059279-0563-450F-9A29-67EB1D7609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91A376B-B75F-48B0-BF08-EE93F6410FDD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3347038"/>
      </p:ext>
    </p:extLst>
  </p:cSld>
  <p:clrMapOvr>
    <a:masterClrMapping/>
  </p:clrMapOvr>
  <p:transition spd="slow" advClick="0" advTm="0">
    <p:random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3">
            <a:extLst>
              <a:ext uri="{FF2B5EF4-FFF2-40B4-BE49-F238E27FC236}">
                <a16:creationId xmlns:a16="http://schemas.microsoft.com/office/drawing/2014/main" id="{79FFF5C1-077D-4469-9336-FEA4B595B4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5627E2-1387-4E06-AF4D-6C13DC0B382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页脚占位符 4">
            <a:extLst>
              <a:ext uri="{FF2B5EF4-FFF2-40B4-BE49-F238E27FC236}">
                <a16:creationId xmlns:a16="http://schemas.microsoft.com/office/drawing/2014/main" id="{0C85999D-062B-4495-BD54-AEC20DDEA1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7" name="灯片编号占位符 5">
            <a:extLst>
              <a:ext uri="{FF2B5EF4-FFF2-40B4-BE49-F238E27FC236}">
                <a16:creationId xmlns:a16="http://schemas.microsoft.com/office/drawing/2014/main" id="{634F4156-28B6-4DD2-AD22-1803876C51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039B73-6C8C-48F6-8CB8-AB6DA3B918A4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780034"/>
      </p:ext>
    </p:extLst>
  </p:cSld>
  <p:clrMapOvr>
    <a:masterClrMapping/>
  </p:clrMapOvr>
  <p:transition spd="slow" advClick="0" advTm="0">
    <p:random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9910F63C-ACA2-4445-8CBF-2CE408E1FB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888EB8-B607-4AE5-841A-3ABEDCFE7B3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F4E0821-20CF-4AFC-9C64-FDDA8169D1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5DA445B-038C-4C72-AE66-467B6850A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87A265-E649-46F5-8814-F5004230A58C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2282988"/>
      </p:ext>
    </p:extLst>
  </p:cSld>
  <p:clrMapOvr>
    <a:masterClrMapping/>
  </p:clrMapOvr>
  <p:transition spd="slow" advClick="0" advTm="0">
    <p:random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E321950-FD5B-44E2-AE2D-F60581B678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DEA890-D781-4B29-AF14-0CB78E0783F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3A6FBDD-B9B6-4D86-9830-790B0F5B6F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5509535-6CBE-4AA9-A533-C2F096BD02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4C3C00-2276-492E-9923-F636E4E939A1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9182751"/>
      </p:ext>
    </p:extLst>
  </p:cSld>
  <p:clrMapOvr>
    <a:masterClrMapping/>
  </p:clrMapOvr>
  <p:transition spd="slow" advClick="0" advTm="0">
    <p:random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309641-E857-40B6-A174-5A39C326C4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4E9B70-3292-429A-87CA-2DD4BFDD0087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90A88-38DE-4A75-8CFD-E6E3BAE01B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0E3073-5A95-4A80-BC02-57372C8C7D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191FF8-9D4B-4616-ABEA-E72A71D9000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7478051"/>
      </p:ext>
    </p:extLst>
  </p:cSld>
  <p:clrMapOvr>
    <a:masterClrMapping/>
  </p:clrMapOvr>
  <p:transition spd="slow">
    <p:fade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C7AD23-A191-4105-AAA6-26CB5D4146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0DEF62-9551-4F8D-8A01-E2CD99F44A7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8811DD-C3BA-4D94-9981-B5832E5983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0E8056-EE84-4DBF-B4E8-9AB0D0743E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89D06-3EC8-4D49-A310-018449A2EB6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5217992"/>
      </p:ext>
    </p:extLst>
  </p:cSld>
  <p:clrMapOvr>
    <a:masterClrMapping/>
  </p:clrMapOvr>
  <p:transition spd="slow">
    <p:fade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643C54-403D-43E4-AE2B-A747435622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0C50FD-3E28-4688-9FE7-12F129E0145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AB2F4B-9671-40CA-AE8C-F1481AD5F4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F9C17E7-F538-4D2E-AA38-F69ADE678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7463EC-B29C-4D37-8528-BF3B9ADF41D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1734778"/>
      </p:ext>
    </p:extLst>
  </p:cSld>
  <p:clrMapOvr>
    <a:masterClrMapping/>
  </p:clrMapOvr>
  <p:transition spd="slow">
    <p:fad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5E761DB-D56D-4594-94AE-609144A45A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C130F-959B-4A5B-B977-0D253CA90A4B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208B72B-B92E-47AE-B4E6-7AC4EC273F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CE43899-6BDD-43BF-AF84-79BFA6188B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24E6F-5117-46ED-8A85-6D426D4C528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5441089"/>
      </p:ext>
    </p:extLst>
  </p:cSld>
  <p:clrMapOvr>
    <a:masterClrMapping/>
  </p:clrMapOvr>
  <p:transition spd="slow">
    <p:fad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C394F0D-B969-4BA7-B207-D11F417069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707959C-6833-465F-A9EE-36589E687BB7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9BF79C2-8CAC-46F8-B515-93CE7A6691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1C93006-1A67-4C83-BB74-90BE61B9EB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B2B8EB-FD48-4A7A-A964-86A8F7F6EDF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328963"/>
      </p:ext>
    </p:extLst>
  </p:cSld>
  <p:clrMapOvr>
    <a:masterClrMapping/>
  </p:clrMapOvr>
  <p:transition spd="slow">
    <p:fade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36F10C1-2E7C-4A74-9ED4-AC1B230A3E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31C424-A452-4F51-934B-35B65EE5E447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148F253-4E21-4101-9163-8ECDDF8AFF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9D839F8-D21E-4DB0-A4AE-47109C18D6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0BA29C-9171-4159-AA53-7078290AC01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3568141"/>
      </p:ext>
    </p:extLst>
  </p:cSld>
  <p:clrMapOvr>
    <a:masterClrMapping/>
  </p:clrMapOvr>
  <p:transition spd="slow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D2B2ED-9C22-4256-98C5-F105C4D76B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7C242E5-8198-4701-AF1E-D7AD46E79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E357A63-7E00-4892-A0E8-77749F2734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40A315-2CF3-4C6F-9E0C-F7AEEE6113E7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9063813"/>
      </p:ext>
    </p:extLst>
  </p:cSld>
  <p:clrMapOvr>
    <a:masterClrMapping/>
  </p:clrMapOvr>
  <p:transition spd="slow"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A7442CA-D568-4494-9EFD-BC13C278E4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8418670-15AF-410C-95EB-9A0EE55C3DE0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EC8DD6A-8FA0-4EA7-ACAE-FF5A0A4ACA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48A1157-730B-4F72-A3B9-F0EF2FAEC9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510E20-FD16-49BC-8CF4-0364A1563F5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2204347"/>
      </p:ext>
    </p:extLst>
  </p:cSld>
  <p:clrMapOvr>
    <a:masterClrMapping/>
  </p:clrMapOvr>
  <p:transition spd="slow">
    <p:fade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5BA8218-FC33-4F7F-9B08-5E159C63B6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93C590E-88E9-4AC0-A86D-E53BF7945432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3FC1886-146D-41AC-B215-1287C74E34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322DAA-90B9-49EF-943F-A9CAF5DD84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698003-7007-4B1C-A215-A7E9FABCC99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258814"/>
      </p:ext>
    </p:extLst>
  </p:cSld>
  <p:clrMapOvr>
    <a:masterClrMapping/>
  </p:clrMapOvr>
  <p:transition spd="slow">
    <p:fade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D822B4-49D7-480A-B7A0-91D4E14959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D5BBDF7-2A5A-4420-B9BB-94703AF6755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1E4278D-1874-42A4-8F10-3976E85409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3FCB83B-E103-4DDB-B165-68B2A693C5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C5B373-067F-4D7F-8142-0B27B0E79E8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4491677"/>
      </p:ext>
    </p:extLst>
  </p:cSld>
  <p:clrMapOvr>
    <a:masterClrMapping/>
  </p:clrMapOvr>
  <p:transition spd="slow">
    <p:fade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823331-507A-4EA4-8142-AF2FC81AC0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E33D1A-7633-4F4F-8ABC-FF8E7FC4EBC5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78B807-16A2-4B56-81A3-6528D0BFF3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CDBA7B-4E18-4AD8-9B45-0F6F4A45E8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CA0674-8205-4473-A68C-16E067E1BDA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0427498"/>
      </p:ext>
    </p:extLst>
  </p:cSld>
  <p:clrMapOvr>
    <a:masterClrMapping/>
  </p:clrMapOvr>
  <p:transition spd="slow">
    <p:fade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772F97-79DE-449B-ABC9-A48EBFA9BF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80626DE-D546-4B0F-8314-404686872A50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A65D335-6B9A-478D-B5A2-6C25F160D5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068842-A598-4222-B20E-73C22AEA89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5B5B44-BD0F-44F2-B5C3-CC3716E212A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520551"/>
      </p:ext>
    </p:extLst>
  </p:cSld>
  <p:clrMapOvr>
    <a:masterClrMapping/>
  </p:clrMapOvr>
  <p:transition spd="slow">
    <p:fade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437F4AC-B59D-4CC0-BBCC-AB765E3C6F8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EFDE394-9BE9-40C6-A26E-3687B2BFD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7BE507C-280B-4C88-8454-EDCC8EBA8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0349E0D-E4A5-4A1B-A8BF-1AA30580D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E582ABA-176E-461B-92EC-AD5D4B73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6F0104E-F6DD-46B3-ACE0-D07D2C13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E3E9948-8BD7-4ED3-AB9B-67BF9CF7DD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BEE6EFB-1827-4EBE-8966-3EB494350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D5A6F6F-03F3-43B0-8F0D-2DEDFDFF4084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9046B0C-B401-4113-8EB3-E8A4E6732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46763CE-8866-4B82-AAB6-CBA55226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E8B2B55-33D3-4B63-BC39-63A5B71F9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42B2D65-3ECE-4F11-87F1-4259B75CF9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9568E42-A2B2-42AE-A789-B17CE8ABC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0697BA9-7420-489A-8B45-CE14CCB04D80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AEEB147-26C6-4EF5-ABFC-C109910172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726D314-82C9-4D64-9333-C58AABA61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49A97E4-C1D7-4510-A65D-7BA55CCA7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2AF2359-12BF-48BD-8505-A81FBB66C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AA3A03F-96BE-47EE-B213-B4A022636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200415E-8FD5-45C6-B622-082CF07410CE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2433C66-47A5-42EB-AA8B-301081010D5A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0A0587B-E96E-446C-B15B-DA7FEED9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5286946-3EA5-45A9-B78C-6BF04E1BB6FF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1D48C2E-406F-4E2F-A162-9B60D309D0D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16069D5-B51F-4B49-9F45-25C89C321231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D87884B-704B-45CB-8036-E381B9DE3DE3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48B8743-B13B-4BC9-B6F0-E6FC7068AE85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06815315-8806-4389-9B0F-38A49261A06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FAAEA8F-190F-4E22-9912-329D3664D33A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2CF1BD9-5BB5-4964-ADBA-7583B575E8DC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C8D37C9-1F8C-4051-A734-203AA5691DD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F9BD186-CF6C-4AC7-BAD2-C8F6292C9351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928F8B4-90CE-495D-8A85-C06D67B862C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02D76C7-44CA-4C60-89D3-290E9752459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360AFEC-3AB7-4884-BB68-86664715EC0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D30FBA4-B93A-4F65-B2E5-E72CF7CEE53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14A87D9-D75A-4043-9080-6EBDE40315C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A6F1A38-E349-4AFE-9C25-A63A6E63AEBB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60DFA5D3-886E-4359-A210-5340C6B93084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80C53ED-7207-4CE6-B56E-E7DACCFE064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9749542-52EB-4EBF-B1A0-971E41015ED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1F81255-3D71-4CA3-956A-C0B3C7B138B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C1F6065-F434-44F1-8CD3-A185DEAE050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2E4454E-DF7F-468E-AE27-8F72DF9C34E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3E20886-FD3F-49A9-B2A6-FDC5F50371E4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244E85B-86F5-4CED-BBF1-E8AD3D21A5A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8B7DE6F-9653-404C-A871-3C91B369CBE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AE3FD31-9839-4E84-95B3-990C5E07E7E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FD210ED-0DDC-4D0D-865C-37CD08E7CCF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9743646-C5CE-4A79-B498-ED61EEC7DAE5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A611A4C-BE29-4C26-8E36-CFBEDDBA98AD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456B07D-52B3-4923-9C5D-16DD84130A3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A70DACD-2380-4284-9A58-501F5CE973B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A94E46F-7E3D-46A4-9080-CC2ECFFCA08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5314957-8EC8-428D-A7D9-8C23FBCB53D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2CD45EA-EC65-4461-8FD0-B8BB99E581C0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E5F4C06-E0C4-4E30-8102-E43650A6120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380F110-F4F0-4D27-92F8-A914470C9B3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1601B29-38CA-409E-A7DD-ABEAF19A70FD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DEE4F8A-5052-4F93-BF21-29D4E93C50A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CFB8A88-F02F-4ACF-BCF9-82116914FA86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9BD2280-A0E2-47BB-9CCB-EEC688525EB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B14DC20-6F7C-4E20-B342-9D16C5C5F8C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248AD0D-DBD3-4205-98AB-4FC671141DA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59BA9BF-83FD-4E8A-9851-0F5926045BAB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73C1A91-1DFE-4CDA-9DE9-793CD671F316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F2B85434-E86F-4D6F-93F8-E2A3101966F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8073998"/>
      </p:ext>
    </p:extLst>
  </p:cSld>
  <p:clrMapOvr>
    <a:masterClrMapping/>
  </p:clrMapOvr>
  <p:transition spd="slow">
    <p:fade/>
  </p:transition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5B09E10-A7EF-4DCD-BC84-69C47D1137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0659B11-2999-4EEE-B1A0-89458ABB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47783E7-FD59-4161-8F88-132EEDFA58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1BA3AAF-3CB1-4B4C-8F0D-E06F805FB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10404B16-7B44-4708-A5DF-761250C5B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E2B5F4D-B5DD-407C-AEDF-6824D1F7F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2E5EA7A-52EB-413C-964A-05692E1BEE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3584B0D-4697-4691-A793-ACAE4AB74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5650A1E-3A07-4611-96F5-12AC8BB8C95E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D0D6B31-461D-405D-BE2D-AE1B5FC195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E835F0B-E29B-4A7E-8E20-84ECF844C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C60F2F1-24E5-48C3-945D-9F78AAB41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C5A131F-97CE-4954-B465-4C79726E80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5BE3855-3692-47FB-B9D3-669E26C87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28171A9-C406-47C8-BD07-1A7527B6DF2B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A299833-C97F-4A1C-BBE6-AD652FB9F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CFD3901-53AC-4B3C-8B3A-4244F8343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E371647-E6E2-4953-B86F-BD463A667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8B49B01-7F63-4C52-9D07-B3D442C457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70FD68B-3875-4CB6-9CCE-6EC6376FB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E24CF15-2106-48E8-B021-976E913C1063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BE0595A-6CDF-4FDD-8C11-7A240F595F1D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D8032AC-F341-447D-84DF-430F611E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C824425B-56DA-4CA8-B8E4-7041A5F093A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D8C0628F-6E26-4832-A4D2-25E802B89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F76E5DB6-F57A-4E3B-B03A-B4A7DDF2D39F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E05FF7FD-2985-44B8-A0B9-D3CA19E0150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BC346610-829C-4C81-9F7B-15D3F46DFE22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7C819E5C-AF1D-48C0-9CF7-07889F702802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0EFCF6EE-771F-40BC-8E9A-8838E6738AAA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ECAB569C-4D19-4C15-B0D2-811FBCD6E963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49119166-6E02-43E2-BD04-69F0A11CC08A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4E2C4199-87AA-4E39-9C8E-C89018F6DDC3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F68B8686-1C5D-450D-B126-7BAF8CCB3075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4B06C11-FC9C-4960-879B-5095C66815DD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3A30067E-6198-41DE-AAF2-C6F759397DBA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F6F59E08-5622-48F8-96CE-CB5CA70B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21A9633-422E-4823-8AF4-3E0FD057C9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540818A3-43F4-4078-BA5B-AA3F7D4C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F5ED2A25-F7CC-422A-9950-88E54A6D51A2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2181E8E8-2797-41DA-95DC-676742FD0B92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C90973D8-9631-4475-98F0-BB2CA8869F68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90761D73-B686-4E1C-AC0A-7DBDC72F6D0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874DC3B9-BAB3-4B9C-B05B-C127294E897A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ADFD37F7-E057-4A2A-82B5-EEC67B360372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C91686C4-0E6F-479E-9D52-9257F6E8E945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956E466D-0AB9-4BAF-AA8F-5C4E427F8125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DA955B31-CDDD-4B88-98F4-D92EEA1AFD75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6E4582B1-1620-4B8F-B250-C053967A8E12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AD7F60D5-1691-437F-BED4-7426844EF3D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5146F22-084B-4863-BC77-AC083B0633B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64135CA1-257C-4F6A-BBE9-BE4130DE33C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5CECADDD-4B70-4774-B2FB-579927FE654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1D49F523-B1CD-4E24-8A23-BF46ADF84C28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8F302550-AF88-4656-8BF3-4E3186E8A10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F518EFE1-5B81-4651-A298-FC69D109F3E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9C247854-1913-4424-9227-BC9C7D0CE59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3CE4425D-7235-4D22-BFB2-9069C3FB499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7147601E-E808-4793-B712-BD11DA375BF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E4CCA802-6DE1-4E30-8924-7062208ACD8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405AA4B8-7176-49D2-A1BA-D57927A77D8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83EB879B-0462-426E-A8AF-0DD2C9BDC90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414C0A55-933F-4276-A572-4AABF5D3A105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9F2A9520-0EDD-4EFB-BB37-A7AF66E1FFD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D59934AA-A5CA-4128-B18C-BEC2D1BA56C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FBCFC0B0-7047-47DD-80DD-925B410F3EE4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91357E2E-483E-43D5-AFA4-D6D37E9D050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118AF026-69D0-46C3-8589-A4DC2260CF0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9EEA7FC0-DFF8-4371-8551-CC825110A1E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18CCC359-85B9-47DB-9585-B3C45EA4FD20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A17C0207-7AE7-48FC-A3EC-D13FECDADC81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0F637F5-FCA3-4ECE-B52C-CEDBF3A1269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E0C9720B-6575-4441-82F5-59CE32ED8896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E23936DC-471B-4ED6-9D82-0F6E03D1569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E02065B2-1EE0-4526-B5DE-2F9BA470769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F9618510-417D-4843-BB70-D49B863E3AB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5F047AEA-9653-4021-BE53-6728B46A8EA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0E251138-8137-4754-9DAA-0E5F9A97B61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109154A7-95BD-4216-AB74-5699092422F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FEE35C2-B8C7-4206-9D5A-679952FE3AE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E8E586C8-ABDE-4055-B0E4-4D86BF1511A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4B8DAB92-8FE1-4F58-A814-7120ABA173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C004802C-C5EA-47C3-BFBC-948F8DD21FC5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684F6C32-5646-4714-ABEE-60AF734E42E7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40B9C437-BC9A-4A37-836B-18B9A2933AE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633A3C79-96AD-4088-9D57-8081FA9AF6D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7F96D55C-C11E-4EF1-AEE0-6D7F64980D2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2E7E3590-4221-4CA7-9B35-CD5F4455F61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CF720A46-FF79-468D-A5FF-1AF699EC3292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1630A3B3-FCEB-4B7C-B69B-B3D0EA25D3B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400DCBEF-5F7F-4A1D-B04A-D53997076DFD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F91E9D67-485B-4440-AD09-F04D2604E0B7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AEB470AE-9DDA-49C2-AE9E-056F5D4DF9CB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76C47904-3A78-4BEC-B4BE-874D38876DA3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77005E44-DDE6-4A50-8259-898FAAC41BDD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0C648FF7-F99F-4BC3-85B9-862220C6EBFF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BFC7D1CF-244D-4E3F-BF1D-53C7B47E3B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A3B2C676-8F30-4DB7-B9D0-636C270B4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F29C8C01-A206-45DE-8DD7-289435F9E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54B31FE1-4808-4F2A-8BE0-44A044346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01D8C106-1AC3-4949-BAB4-B5D677DA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5051F9BD-13F7-4E0F-8A12-E5CD7F41D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E6012DB8-EE76-487C-9CE3-8426940E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A4E1CA8A-41D8-461F-AE14-F9BAD3E52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0DFD6A2E-7584-419B-848B-2614CF51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630344F9-52BF-4540-9E64-33E946AFF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6CE7E5ED-C519-473F-9633-D15933EE3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10A5A9C6-F10D-452C-9B18-F91BD912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1ED76B30-ACBE-42E5-8414-882F30E9E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2EA28179-C8CD-486E-915E-A570DB5C2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8B89CB58-C089-46AD-82DC-BC156AA7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C8DFD5D9-FF7C-45F4-9C4F-4F775577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879DF034-5418-47E4-AB8D-5A77F890E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9C3DF120-3577-44ED-ADEA-46F68D610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5BA4CC67-5816-49C3-9B5C-05E1CA7D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51986DCC-C809-4409-9856-EFF714EA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D1E6FA30-5827-4E9B-889F-B5B5CA75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73434B4D-5D7D-4D84-8AC6-47C81252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BCA23815-0D75-4F53-AAD9-8175310D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4DC3E737-D6A1-45F6-B02E-98533CCE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4430C6D8-BB37-4CA8-A163-58D164EB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D0BCCC2B-C66F-4D2A-9508-164C72D71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C6AC5D2F-406A-4783-9CB3-14767353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3EBEB3DC-BC14-4B8A-804B-73F6ABD1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167F3E7-8157-47C0-A02F-23938230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B7AE4BEB-6901-4C3D-819F-5F1402AB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949E30BE-4CCE-44D7-8A64-2D266380873A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37A9A9F9-EE71-48A9-A3BD-80DE2D571BA2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76CA1228-98B3-40F5-A4B4-35148EF57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42AC3541-F256-441E-A2EE-D9CDB1E0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F6943E39-396B-40C9-AE6D-43B74DCC0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73C497B8-937F-4BCD-A5CF-EBAE3953F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2CCCB9B5-DAEA-43AA-A5FF-8DE437A85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5B157F60-B2D3-4082-B66D-CEA79DA85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95B310A6-89FE-42DE-B658-F8CE6F18686F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1E443267-3C6A-415D-9222-61E9752A8052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1362C35C-A0B8-444E-AA5B-A373FA481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154D4056-2ACB-4303-B976-DA864C73A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9FF90502-AC80-4FCC-8131-89A6E3D83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3879BF50-8D26-4659-88E0-AEBC4637C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9A79CF2F-D0FC-4049-8027-1943D5F4B2D8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8F6A3295-D4DE-4167-A4BE-111F81960A2E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A494D367-7AB1-44F1-9128-4920D303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EB7D4660-849D-4617-887E-F35087C5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9C1AB3C1-99B7-4E8F-A47E-CFC7EBB1D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143F5A1-AFFA-4861-9151-2BE10B8F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D52B6823-2F98-4F17-BEBC-3629E0B24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75B96BB5-C099-4B94-B921-F6735775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B8EE8A69-0F6E-468F-BAB2-6FC169C6A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5880634E-5331-4C43-8C92-6EE6D931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FD2A6BB4-6204-4075-804D-6172DF5DE086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C34833B0-395C-4B84-92C3-FB9858E7ED3F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4A49D361-5E48-4126-9769-4C780AB81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59FA5EF-ACA6-4122-8748-5E669857763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DA47D3B4-B65A-4A1A-B02B-67B7BE8A6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E2FCFC0-65C8-48B6-8AF5-A97A9517F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0CF7DBF7-3A6A-4BD8-A874-E329EA84B1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BBB02F42-386C-46B2-A333-C5F74A7B3A11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6B87F36-3FAD-4A05-A2F4-463C35651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9603C6D3-1C2B-4BD7-BBFA-314FA43F5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DC32AD4F-E01C-49FD-811D-E02502D59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43D479C6-1575-4A74-88C3-C9A678F13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DA90BD27-EE60-4D5C-BF2F-95607E87F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5CB304EC-67AB-4639-A98A-9D2DE7FCC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678A5EBE-FC8D-4322-A809-C7EB3985F3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515CDD2F-AA76-46EE-9614-ABCDDBE228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F524A18A-E099-4478-8087-447DFA1DA0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7436F408-5844-45DD-A5A1-239D368EE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AB9789FE-CCDA-4E90-BEEE-B4EEA296B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B956CA72-510F-41C3-B193-56B850FB6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11C5CCF1-47B7-4757-9C71-B4D03C929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98688F1A-AEA8-4566-BA3C-54352B000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7A069CDE-BDFA-47B4-ABE1-AE0065EBE4AF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5391D4E9-E98D-4B07-BF7C-AF8BA837C1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48114B06-97D2-4AE0-BDC8-62CF71E14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F8B5BBD9-1BBB-40C4-9C34-48DAD2E166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20E40972-BEB0-410B-BA95-727E6CE2C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4F32DB17-CA5A-4E3A-BD1F-BF94509C80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045F62FB-C186-417F-BFA9-831D4F707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9E42B3B4-6236-49EC-93CB-386B5DA88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5C32ADE2-8D19-47F3-8A15-C57B4C3F4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337DEC27-FC1E-4202-A678-70E048DA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99AC9435-CFC8-412F-A3A1-56230E47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A7FDB9A-B7CA-40E0-89E4-EDEF1276F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E3A99DD6-737A-4795-AC64-AA0ADD20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E836917D-6CF7-4D43-9468-3A90C1E0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8B2A86C8-8DB1-4331-8678-5F459E47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3AD6E3B3-D299-4D45-B163-2C8CE6DC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9CB4130E-9969-4F0F-9635-82AE0AC7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F840125F-2C5F-4F60-9A34-44323A319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C563E77E-2204-4C6D-88A8-45D65544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773646E6-392C-4157-BA04-B1E5C7D0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73E6BD7B-9540-4CF9-A57A-24F38E421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6F897A20-C3C3-4816-93C3-841210B64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BA0C0859-C07F-45CE-B6A7-913B1E76D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F709BE93-FCF7-4CDC-A7AC-976B23ED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69B9CFD2-2FC8-4F7C-97A3-669AC945A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08698965-ADED-4E54-A360-2BA6602C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5E2B983A-0F55-4639-84CC-2F9900B9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73470B73-DCE8-4F4A-B44A-126A6DD3E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BD76AC9F-7C9C-43BF-845C-9D0C6AE75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ED501059-D83C-44BF-BDD6-4BC3FCA84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EB156CF4-9272-40D0-A55E-5E8AD2F7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970BC283-5301-4977-994A-E7EC02E2DD59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9C0C703D-FD80-42AF-A0E0-68B9ADD7F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A41CAA2-E1F8-46F9-84B1-BE90FF24F08A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C4029541-5B07-4BAE-93BE-015E8F8AD2E6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4D434358-AAC9-46D3-9159-842745D20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6F690EC4-3B68-4C30-A945-5D0A6D325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4C23C44F-3870-4BF3-96C6-E09DC3B1B806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760816BE-2665-47A7-863C-8095B1699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D9BC738A-677C-46F5-AEB2-3BA336E7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3B851322-3A10-4907-807C-900EFC587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FF7987A-B7CF-46DD-BF50-A8B8B4B1E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1C026683-FB28-4B3D-8BA6-696E29CB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19310D44-E53A-4E70-AA91-313C3220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CB011CE0-DB93-48C3-9754-BB5178578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DF831C81-C11A-4666-B27E-20CCB3EFA4E4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ED6EC069-379F-4228-AFF6-3E71E12EA420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37E4DD46-0C3A-423F-9580-8616CBF66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6AD6BF20-670E-45F3-A0EF-D723F5BBD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89247515-C726-4C6E-8BE5-05BEBDF40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E880F06-8BBF-4793-867E-6FB8E7666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FA72C2EB-1BF5-4B03-9ECC-79F59B03F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52811138-66A3-47EF-8E1B-C2EDF1DBA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14B84E3D-1C82-4D9D-8343-F32A49A0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200A54C6-397B-408B-AA5B-84E244DEA9F4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D2D5AFA-1A29-482C-AAD7-9D5CE560543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7DD046C6-4D97-4217-8AF3-228348D16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932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93ACD60-7E4B-4EAA-BEFF-67C3F5015B97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57BB6F9E-149C-493F-A5BA-13A56DC4B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F3DBD271-9A82-4DCD-AA82-E5F7E7CB4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CF9DC9FA-CEFD-4F5B-8B1D-F7FA13A1C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7907B5AC-F23E-41C4-B9C5-0A4BD5C7E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1D836C94-DD1A-4DC3-9ED3-98128BC98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CB5D756E-39FA-4BC2-914F-F0C68023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3374846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FDDD222-59E7-4690-A99B-78AAF02BA59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6FFF9C1-7354-4947-8618-9B2DA0C07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06DDB636-AE2C-4D58-9338-A3BFF764F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7A12125-D6CA-49D4-849B-DB7E7891F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AA55A00-497C-46B5-BA4C-4E80FC7E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85132E5-9627-4BD4-A29C-EE8AA1CE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F4A34BFF-66EB-41EB-B4F9-DFD55CDADA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C515651-687C-4EF1-BEC9-DF1AC63E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3CC712B-1967-4CF0-B606-DF57068EB194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3FE0B72-30CC-4BAF-BCC0-683AA19995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910E862-BC25-4417-865D-1FE9DF4EB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636E78F-D7ED-4EA4-B4E1-75899DB89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0065C43-FF60-4EF6-BF41-60BCC5021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958C8E8-E74C-4882-994F-3350A96AE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DCBB9B0-950D-4F60-BDF9-36F0C916BF37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81ECB45-90EF-46F2-AF47-FB8302FB5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4C809E2-3833-43AF-8D2B-504A352EB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DC885B9-89CB-4C9C-8A03-C690CFC25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33C5929-0B4D-44EA-A35C-E91C565696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7FFD86C-2F87-43F0-A495-580D2D0AF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7B69EE8-7BBA-4177-A6A1-FAE80C9D08F3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E83AA80-D219-4160-95AA-5B6F1BB5EEC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C7E0EB9-10BC-443D-BFD3-1699749B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C5E78D0-A300-4A9C-874E-8842C56D1CE8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48519D5-7F7B-4516-A453-DE8A3E81D64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160D0DB-AF47-427D-A366-876695468D62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1D1E144-E18F-4D0E-BD89-DD60915C3264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965DB9C-F513-4838-9209-2EC3B7D2D1D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EFC4F58-B0EE-4A53-BA85-3F2FCB958D7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D4B2BCE-106D-4ECD-8B46-7D087AF0B17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7AE40A5-2F23-464D-B429-6A8358B63CAC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B03DFA2-676B-4B81-A173-325A91C1548D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C28C082-98BF-484E-A16F-60735A1296C6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3ADF64A7-FB57-4948-9A8B-F81F3D0526A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AD88A78-2CB4-4997-A7BC-F475E0779CA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558A5B6-C786-4730-9992-B2056EBD3158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E78195A-3E44-475E-BA79-BF3F8DA4FCAA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337526D4-D4FC-4BA2-9E5A-BC716512BB8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832C9D9-C53F-457E-AEDC-CC32052C9652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0A1BED9-ABF1-47B0-BB22-A4E89A668D4D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3271B9D-8D2A-44BB-84F7-C06FA60F17D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1B225BE-3C7F-4569-85B6-C628703CBE1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1A6814E-0701-403C-859E-DFB10694E6D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DFD19C5-CDBD-4B73-B5DE-DEBCCC9DFBE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0D0048B-0846-469F-84F1-27CE375951A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E542D0B-42E2-42C7-850E-C8566DECC49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3EF6939-99D9-4331-94FA-24CB4AF1B66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3F3A66B-5A89-43FB-AF16-F0B16D78EEE1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5EC4FFE-C70B-4269-B8D2-15C97321AE0D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3BC34B7-91FB-4BA1-9CFA-77E83B7246A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2F68E30-3845-49C5-961D-392862643F5D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2ABB26B-A3AC-4446-9F63-ECAF25DDBF6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65B2007-7EEC-4DCB-BB7D-AC4F7010FDD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AB9E27D-5D4A-41F9-AA10-6356FDEE8D4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D2AE5E6-2C8A-4BE0-9C85-454FE4AF8AE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C0DF9C6-8270-450E-BB98-079E45943A3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EF44803-8ACE-49C6-835C-32A3F5199FB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2CB809F-4A6A-4AC3-9B48-24AB189099A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9B860047-824D-4E88-B75C-FC77FFF0BE7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76171C4-9E6F-4D7F-80CB-A5B0D8B197C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30244CC-6A9E-428D-9ECE-EB3180DC844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BB67454A-A935-4716-A110-9B8E3B546B8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F8FD1DD-2F14-42B1-AEF3-18547BAD126D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6384679-8557-445E-B1A2-50A63CC31AB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F18315A-609D-46BD-B848-77B02682AC0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D8CE16B-9AF1-431B-A76A-06E1F9727AD1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9E8E140-6DD6-40DC-9B38-8BD163D4B042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9633E2F-2DBA-4155-838F-889F716FA68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CA88DA1-DCFF-4A4B-91C6-770613D4808C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CA0D6723-3DF3-47D5-A03A-D3BCF82AAAFA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CCBA609-7849-4EE4-8A45-66915149912E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EB83940F-E835-45E6-8FFB-767D3871E57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F13D9059-1A02-4BE5-BADE-65B3F8B26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64AE1A11-DD93-4A2F-B44B-687E348CCAD0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A4CFA6AC-50ED-45A1-96EA-6ECE622FD1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B614C102-6289-4C7C-B188-A9A1E0D0747F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9920410E-48EB-4EE9-83B7-97101F09984D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909B07C2-B586-4264-871C-E82877BC84C1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4EEF2832-9E90-46E8-A03F-1BEA40A8F7E0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28CA8598-F715-4C0B-8194-84D793E880D9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10912BC-A67E-4B69-8834-42F304128367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EEDB21A-D1A0-4738-8624-FEFAC1881096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F0BA2D88-FDBC-4428-973E-9ED30359E862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A818DF3F-BE65-49FD-BACB-C3F81B65BB2C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755E2A07-3618-4892-A234-CC501D514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EC6943D4-A3CF-4956-BC30-BBA375AF10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07ABAE94-2453-4920-8BD8-AB18095B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1EE550AD-A423-40C1-A2B6-4E114A581BBE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C83EB501-D786-4046-87E9-BA3293F1D5C7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CC1C0817-5314-486F-B934-1177A30FDC39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4033B80B-824D-43BE-88FD-22F29041C74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6E4359FA-3127-4372-BB7E-5E32BA0C50A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6130401C-5B0D-432E-9B10-F3883A7EE36A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DD46D4D3-FB68-435D-9CA3-AD45A72795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A36D6287-8A0D-4F38-92D5-5FC373FC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7DA89613-7A54-40F5-8DEC-3A5FA58C55C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F10D43DA-5C17-4E29-B7FA-D077E7697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9C1B375D-B1B0-44E2-8918-85FAEB5CF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02E39EEA-398B-4D1D-BF7C-7F783A2A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34B4BEE3-EDEE-4380-8243-8E5D82CD9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02694F52-A2A4-42C7-B15F-B7B2885B3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0A373726-2008-4AED-9FBA-7F6E94983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342D0A82-D5EF-41E3-9BEE-AFBA559C2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8D00D4FB-4F3A-40DE-BC81-9B9E9539F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4413C621-1015-4C1B-A8BC-A868BB200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2990DEFE-6A97-44AB-B2B7-BFA31D8D6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38F06872-74EF-4CA8-A402-F3C6A7958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C1FCA679-BD75-423E-9ED0-82D3EDF4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CD40DDCB-580D-4BB4-B615-23AD91086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DC7F48C8-8B77-42BF-87D0-7041760C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1392FB25-77A2-4EDC-B144-106C0A0E3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15C94D8B-6D50-4212-8D29-C568970F6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A93753C3-41DE-422C-8807-41B952FA3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BCB3AC0C-E9F6-4B91-B553-BA8709F4C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31034B7-F7A3-4DD9-A009-458B6F932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2F383DAE-9D0C-41FD-914B-5612760F5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7B332716-96B3-4685-B6DD-0E699A53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B3B55D0B-C4F6-464B-B02A-612832DCC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65DD39A0-A809-40A3-9B38-1C432C7D4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42A79875-9B06-41C4-AC50-4F6AB09C2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B32F9DE3-F7DC-4054-93F9-6D8F61D3B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58D0141A-70DA-4BA2-91ED-2FB8CAFF3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EB180B0E-9D08-41A5-AD1F-644D13C26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0D814DA7-309F-4CCC-8CA8-3CED81375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37AED5B0-1D8D-456B-9C1D-9E7D0491C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29C4770-C74C-4B4D-82FB-CF9DC49B9B90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EE400B0A-D54D-4651-B9E4-D432AE4E7CE7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3074E5E-59F9-4B28-83C9-08DE4DF29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7EFB7A1B-353C-4920-963D-4144A7ED6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382BE4CC-41C7-47C2-BED8-95C83A94C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1CA21435-E3E5-4AAC-814B-93AA0E8D7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0D63EAE3-94EF-434B-917F-1A798D039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CFF2B2F5-814E-4DA9-9D2E-83AA5407C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29152DB6-B3B2-4A60-8DB5-AAA5E8BD2AB6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A329ABB4-0E46-43FD-8837-44ADE6B89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8A8BDD2B-D1DE-42F1-AF5E-9ACB0A9C2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A976CE3C-D072-42C9-9309-4B587BB93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DC94470C-EA45-4FA4-9380-D906A84B8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FC35683A-ACD7-4EE4-88AB-0D5F90B8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14EB35CC-C90B-4144-931F-F95F63ED7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BE14A271-9A35-46A2-9742-31FFE7766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D522B9BB-0B0D-4774-8F85-B4E5A206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D95C0A43-6527-4624-A529-A7040797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2B2EE671-E9E4-4FE0-ABCD-F6607500D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A119D7E2-5011-4ED7-A088-E706298A3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631335FD-719E-40C6-9336-0F04C9912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4AEBF0A2-AB20-4C1C-BB59-35F748B5D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4E0DF08A-26EB-44F7-BC34-3FCF69734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7B94B4DC-1472-45A5-A1FA-54A1094DC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2C3B1F83-3933-48BA-9B93-FFDB68769CD2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07105129-F1A8-443A-9291-203DADF65ECB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61B60F0C-2905-4E8F-9E3D-85AE68C0E40D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5035C4A3-F503-4FA4-81B6-0B52E582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61CB7A67-E920-4ACC-8A69-BB0E83F5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5192B4E1-CAEF-432F-8F92-BC58892DC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3DC18F5B-5F29-479B-8B5A-DBCCEAAAE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A96A0B12-DF5A-4035-A050-E6C82DB11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A03DF033-2604-48F7-B86A-07C4D4A2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16F5696F-A73D-49D5-961A-778DC1B87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71FA7255-FC04-48FA-A0E7-296FCE55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52442CD2-5651-4D12-8C4D-0EC85A0C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627EA420-190F-40BD-B5DC-1502C64CC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CDE89DCA-D121-46C2-889E-EA8096D5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522F72B2-5549-40E8-A3D3-52F864B2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03070A00-6D26-4618-8912-8BA6E093D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C92138E9-EF35-4BA0-9229-7D0644842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50F4D70A-7355-48F8-811C-2973FFF4C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AF0086EC-BBAE-4A38-9CD2-8A018EEB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CBEFF128-89C3-4529-A34E-2C61CEB0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15AB0E2E-5F95-4799-B6C1-B6F2AA299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EC857217-798A-4511-B0E8-3851D2800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63EAE4FE-5FF4-4DA1-857E-962F21BF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184EF867-710A-4966-8C00-F9B0C0FD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5A75BAC5-6F7E-4CA8-98CF-3425E0A5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2DF303B9-B3E3-40A4-8AC7-51462293D5AA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95132C0B-5042-4D42-841A-EE0F46D2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024AFF3D-A511-4F85-9A6A-07C2765D9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208707E-55B5-421D-9569-A671B71A1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7BC02FFF-A8E2-4635-9566-89B5C3A95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C60B770A-1A9C-44E7-9F19-C68AEE859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6CD9E55C-BC4D-4833-A6FB-FD1DBD76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3F3DB8FE-C89A-49D7-A8A7-4D8A86795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2DEFED62-6912-4266-9A68-070FE4DD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78BB2B45-29C9-48A4-BDD8-4AFEE18AD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E50F7DED-7F7B-4E15-B56B-4B6B0CCF707A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1921002C-C39F-4698-B6E5-BE8D2239E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14BEE1B9-C29E-4C93-882E-B6714DE4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822363E-4E85-4D4A-8C0D-6C2CCBD674B2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C6619D5E-8A31-48DB-9B87-436719ED3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89CB675F-4707-49A3-895E-BA0BBDA9BDC3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CDE187CF-A6D4-4EB6-BB21-11A55FBC5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1A9189CF-87B6-40CE-B9C3-304E0BFE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5E696CDD-2B6A-438B-9020-B3E2B608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2B3143D0-300C-4135-924F-4388D7D44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B0CD1D56-8249-4BC8-9565-FEF2825D6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32DDEBEE-FBDD-4E4B-8BD2-3EBD65B84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32E2AE9A-7ACA-44B0-B02E-9C674A61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E611E934-4D3B-4CE7-B49E-D38A92E23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98674DA4-0670-45CC-8502-1A3171E54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15358B1F-5307-4A44-837F-AB547FE37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695A1AEF-6265-4343-9974-8EC1AAAAF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2F9AC7E7-9E79-4DD7-B3E1-5B6E91B53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10DDE5DF-DA46-43D5-8D5E-91E00A3D2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4A52260C-DDDC-401D-85BD-E11975897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1171E846-948A-45A6-BCA5-420DC69A5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F0449222-AA08-4535-8450-AD0B65DBC9C7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ACA385B5-CFCE-4B1E-853D-0EBBB3A5ACDE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6516755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EB35BDA-C8E5-44D7-BCFE-5715B68311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4014BF1-37B3-4B9E-9936-45F1187C5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C150642-B85E-4C89-B908-555AA2857A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5EADF81-006D-437D-A625-A44EFE797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4026DC5-2A2E-4D16-8E1B-054865C64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9BA4299-8E07-4050-8B9F-21DE87CC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9ABCA35-0F29-4732-89ED-E6E3079F04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1E6CC2B-43E4-44F1-9B79-3B56C9655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9BBDD42-B591-4C1D-A1DF-E4C074E71871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5B90762-D4D1-4718-8872-1272A27F1C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6A3C8A8-727B-45E5-A670-20BC71D8A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1D40F14-CEAE-437F-AD29-E6C8C27F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0F09A09-74B6-4C63-8D8C-0221A378DC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F7F5851-B11C-4B73-9CBA-9EBEE5711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991E7AA-DAF6-44CA-B371-77320588BA14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8785B9A-4B8C-4394-A087-D11F60F9D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F54303C-6657-488F-86C9-A668425E5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EBCBE0B-AA95-4421-9CDF-1FB345AED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A9A6EA5-2C8D-4CEB-9553-8CF9A083D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237540C-8C34-46FF-A4C9-9718E989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667C082-FF59-466C-9CCE-4C592C1785A1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C97BB3A-2BE6-4D6B-B161-D28E48633F50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59BF4A2-D504-4212-9C66-1646A68F6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BF51D37-5E81-48FB-98F3-C7460C6F6894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567B5288-4816-4039-BBB4-8781A3A0AAB6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59F5E58-5133-499F-9633-3E01408D90CB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A402E1B-9A57-4F82-9A04-B0F72966C6A2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946CA9A-D95B-443F-AB08-C9B6CE8CAF7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97AA709-BC51-45EC-BA51-15216457B1F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FE623CB-86C6-486D-A041-5F9F6729602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702DD67-CD40-4DE8-8D76-CEA0D7AF307C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EF39DFE-3609-4637-90B4-E4B6061B9CA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A58937C-8170-40B9-8E1E-08AFAED55A2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891BA39-FCAC-4A83-8B58-743DCB358D5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E96BF90F-6CA7-4AAE-81B3-F8236E8540A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AA3B686-CAA0-44DE-86F8-21EDDBA3D52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7E37E9E-2CA1-49CF-8E98-8E729C62D0C7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E5009C8-A9E1-49EB-8505-B4AD4B97EB9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EE5F8D99-C98E-47FF-8E5D-405AF2CDE7CF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8D593A1-B2BD-4B41-882F-35D0D45F5F3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7A7778EF-6691-417D-8ABF-7DFAE349E838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FBCF98DD-CABD-4191-8C1F-4029523EEB5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6775C6A-DC4A-41C8-88D6-26F83C28A76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B396FFD-2460-4CF6-B1CC-3B2DFF267FA9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9712FD8-6F61-405D-A9C8-D0D9535A518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D6C87D6-5760-4302-8DC3-372954D3D93B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5FD3A04-ADAA-4DCC-A2E7-928947C44E0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1E00812-E1FC-4A9F-8E44-360B0AB45FB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9CC2D1B-F4F7-406B-9FA9-F585701ADC82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50E8E63-00D6-438B-8E37-0A3AD227EF9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9A18A89-571A-4C4A-BDBE-4A69C5635EE3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4E2BB9B-7459-42DD-88F7-F4F16E94D34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6E57201-3122-4502-A342-8FF70D3E1E5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287CB16-D7D7-4DA6-ADC1-BC2B682E889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E699059-7B2F-4E96-A6E2-E6CC2C62F6E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DE18EB3-F85F-4070-AC04-F01B11D425F4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77B945A-9C61-4F47-8A90-4FD9AE71620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2AFD5B8-ED9B-47B4-B3D0-FC1B847EF60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921AEFE-D000-46EE-93E0-C348A6919B0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6DB13A1-606E-4864-9AE0-BD6647C614A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D9DE67B-6EF9-4D3B-8FA4-00414373549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570D15F-8503-41FA-801B-40BA861C2A1E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B6CBDAE-FF97-4752-A47E-C1B911157B3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5AB3256-D1AC-4CAD-946B-F825A239B51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C77DF25-0B7B-4121-8486-BA7B05F1D68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FA81D06-F134-416C-83F1-B2942DCDE784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3AE51F7-5AD0-48A4-B382-915A62A9E913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BB669839-89E2-41BF-8E1B-3577DD0FA8BD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8DBD3DD-2A64-4DB4-A4A2-5AD2DDFBE777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C399C29-CF8D-41A1-9F66-F165AC27E03A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392C455-A12C-47F8-BDDF-88FE8105804F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ECF4B14-F6AF-4419-A767-AB623ABFF74A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74" name="Google Shape;631;p30">
            <a:extLst>
              <a:ext uri="{FF2B5EF4-FFF2-40B4-BE49-F238E27FC236}">
                <a16:creationId xmlns:a16="http://schemas.microsoft.com/office/drawing/2014/main" id="{13E397B1-2623-4E8E-BE95-7CCEA24ACA8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5" name="Google Shape;632;p30">
              <a:extLst>
                <a:ext uri="{FF2B5EF4-FFF2-40B4-BE49-F238E27FC236}">
                  <a16:creationId xmlns:a16="http://schemas.microsoft.com/office/drawing/2014/main" id="{94513731-D1E1-4066-A6B0-C7C51101A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3;p30">
              <a:extLst>
                <a:ext uri="{FF2B5EF4-FFF2-40B4-BE49-F238E27FC236}">
                  <a16:creationId xmlns:a16="http://schemas.microsoft.com/office/drawing/2014/main" id="{ECDA1349-3A21-449D-B0A1-8A201E034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634;p30">
              <a:extLst>
                <a:ext uri="{FF2B5EF4-FFF2-40B4-BE49-F238E27FC236}">
                  <a16:creationId xmlns:a16="http://schemas.microsoft.com/office/drawing/2014/main" id="{A5BFBDA4-B99A-48FF-911A-4B848AE7949C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635;p30">
              <a:extLst>
                <a:ext uri="{FF2B5EF4-FFF2-40B4-BE49-F238E27FC236}">
                  <a16:creationId xmlns:a16="http://schemas.microsoft.com/office/drawing/2014/main" id="{91BD1C6B-7F0A-4A37-9EB7-47249A554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6;p30">
              <a:extLst>
                <a:ext uri="{FF2B5EF4-FFF2-40B4-BE49-F238E27FC236}">
                  <a16:creationId xmlns:a16="http://schemas.microsoft.com/office/drawing/2014/main" id="{5B27ECAF-7511-4313-9166-63091CB95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7;p30">
              <a:extLst>
                <a:ext uri="{FF2B5EF4-FFF2-40B4-BE49-F238E27FC236}">
                  <a16:creationId xmlns:a16="http://schemas.microsoft.com/office/drawing/2014/main" id="{F9659AE8-329B-47EB-9F6E-903AAA2C7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8;p30">
              <a:extLst>
                <a:ext uri="{FF2B5EF4-FFF2-40B4-BE49-F238E27FC236}">
                  <a16:creationId xmlns:a16="http://schemas.microsoft.com/office/drawing/2014/main" id="{DED371AF-A75B-421A-BC6E-2D8A0B0A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39;p30">
              <a:extLst>
                <a:ext uri="{FF2B5EF4-FFF2-40B4-BE49-F238E27FC236}">
                  <a16:creationId xmlns:a16="http://schemas.microsoft.com/office/drawing/2014/main" id="{B0210BE7-05FA-4B9C-951F-93DCBD6E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0;p30">
              <a:extLst>
                <a:ext uri="{FF2B5EF4-FFF2-40B4-BE49-F238E27FC236}">
                  <a16:creationId xmlns:a16="http://schemas.microsoft.com/office/drawing/2014/main" id="{9FCD0538-0173-489E-95F6-33CF6CA10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1;p30">
              <a:extLst>
                <a:ext uri="{FF2B5EF4-FFF2-40B4-BE49-F238E27FC236}">
                  <a16:creationId xmlns:a16="http://schemas.microsoft.com/office/drawing/2014/main" id="{07F8DA2E-19BC-4C2F-B054-3286CC32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642;p30">
              <a:extLst>
                <a:ext uri="{FF2B5EF4-FFF2-40B4-BE49-F238E27FC236}">
                  <a16:creationId xmlns:a16="http://schemas.microsoft.com/office/drawing/2014/main" id="{723E0D2C-011E-4DFB-8021-A24CBEA38936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3;p30">
              <a:extLst>
                <a:ext uri="{FF2B5EF4-FFF2-40B4-BE49-F238E27FC236}">
                  <a16:creationId xmlns:a16="http://schemas.microsoft.com/office/drawing/2014/main" id="{78594ADE-E05E-423B-8385-98DB595AC3DA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4;p30">
              <a:extLst>
                <a:ext uri="{FF2B5EF4-FFF2-40B4-BE49-F238E27FC236}">
                  <a16:creationId xmlns:a16="http://schemas.microsoft.com/office/drawing/2014/main" id="{E35933B5-369D-4901-A898-A147ACCFF725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5;p30">
              <a:extLst>
                <a:ext uri="{FF2B5EF4-FFF2-40B4-BE49-F238E27FC236}">
                  <a16:creationId xmlns:a16="http://schemas.microsoft.com/office/drawing/2014/main" id="{A240C472-D08F-4C88-A1E7-D6A0122AFB54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6;p30">
              <a:extLst>
                <a:ext uri="{FF2B5EF4-FFF2-40B4-BE49-F238E27FC236}">
                  <a16:creationId xmlns:a16="http://schemas.microsoft.com/office/drawing/2014/main" id="{0EC26733-DE0E-45E5-B5D9-4B8216F39AA7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7;p30">
              <a:extLst>
                <a:ext uri="{FF2B5EF4-FFF2-40B4-BE49-F238E27FC236}">
                  <a16:creationId xmlns:a16="http://schemas.microsoft.com/office/drawing/2014/main" id="{D5EB7431-F23C-4A12-8805-31EE73F67211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8;p30">
              <a:extLst>
                <a:ext uri="{FF2B5EF4-FFF2-40B4-BE49-F238E27FC236}">
                  <a16:creationId xmlns:a16="http://schemas.microsoft.com/office/drawing/2014/main" id="{43F8F8C0-DD58-4544-9F3C-35944C462E2C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" name="Google Shape;649;p30">
              <a:extLst>
                <a:ext uri="{FF2B5EF4-FFF2-40B4-BE49-F238E27FC236}">
                  <a16:creationId xmlns:a16="http://schemas.microsoft.com/office/drawing/2014/main" id="{6303A64E-A895-46C6-821A-B66A142FA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0;p30">
              <a:extLst>
                <a:ext uri="{FF2B5EF4-FFF2-40B4-BE49-F238E27FC236}">
                  <a16:creationId xmlns:a16="http://schemas.microsoft.com/office/drawing/2014/main" id="{775DA09D-C8BA-44B1-8A97-261C1374C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1;p30">
              <a:extLst>
                <a:ext uri="{FF2B5EF4-FFF2-40B4-BE49-F238E27FC236}">
                  <a16:creationId xmlns:a16="http://schemas.microsoft.com/office/drawing/2014/main" id="{B00D574D-1FD1-4AFA-89B7-56EF1DE35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2;p30">
              <a:extLst>
                <a:ext uri="{FF2B5EF4-FFF2-40B4-BE49-F238E27FC236}">
                  <a16:creationId xmlns:a16="http://schemas.microsoft.com/office/drawing/2014/main" id="{80405785-688B-4F94-851A-DE50AB6CB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3;p30">
              <a:extLst>
                <a:ext uri="{FF2B5EF4-FFF2-40B4-BE49-F238E27FC236}">
                  <a16:creationId xmlns:a16="http://schemas.microsoft.com/office/drawing/2014/main" id="{1A60C7BB-A363-49BF-8C3F-3CE149CA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654;p30">
              <a:extLst>
                <a:ext uri="{FF2B5EF4-FFF2-40B4-BE49-F238E27FC236}">
                  <a16:creationId xmlns:a16="http://schemas.microsoft.com/office/drawing/2014/main" id="{E01A696A-4615-495D-BBAB-C5869197BF55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5;p30">
              <a:extLst>
                <a:ext uri="{FF2B5EF4-FFF2-40B4-BE49-F238E27FC236}">
                  <a16:creationId xmlns:a16="http://schemas.microsoft.com/office/drawing/2014/main" id="{2F2AD87A-0F7D-4982-8C9B-FBD4ACC9DD8B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6;p30">
              <a:extLst>
                <a:ext uri="{FF2B5EF4-FFF2-40B4-BE49-F238E27FC236}">
                  <a16:creationId xmlns:a16="http://schemas.microsoft.com/office/drawing/2014/main" id="{424FFFBA-9408-4E58-8EBC-5E8521DB570A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Google Shape;657;p30">
              <a:extLst>
                <a:ext uri="{FF2B5EF4-FFF2-40B4-BE49-F238E27FC236}">
                  <a16:creationId xmlns:a16="http://schemas.microsoft.com/office/drawing/2014/main" id="{FADC24AA-8647-4198-A97B-91666A700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658;p30">
              <a:extLst>
                <a:ext uri="{FF2B5EF4-FFF2-40B4-BE49-F238E27FC236}">
                  <a16:creationId xmlns:a16="http://schemas.microsoft.com/office/drawing/2014/main" id="{5B0EE0B3-471A-476C-9C8C-B5DF0BAA9199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659;p30">
              <a:extLst>
                <a:ext uri="{FF2B5EF4-FFF2-40B4-BE49-F238E27FC236}">
                  <a16:creationId xmlns:a16="http://schemas.microsoft.com/office/drawing/2014/main" id="{CCB1303A-4EAD-461A-BE65-1E52349A9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0;p30">
              <a:extLst>
                <a:ext uri="{FF2B5EF4-FFF2-40B4-BE49-F238E27FC236}">
                  <a16:creationId xmlns:a16="http://schemas.microsoft.com/office/drawing/2014/main" id="{09BEC789-232D-4D48-B578-6A19D963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661;p30">
              <a:extLst>
                <a:ext uri="{FF2B5EF4-FFF2-40B4-BE49-F238E27FC236}">
                  <a16:creationId xmlns:a16="http://schemas.microsoft.com/office/drawing/2014/main" id="{1DA16203-62C8-40F1-A3DF-77BFBA8E5E25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662;p30">
              <a:extLst>
                <a:ext uri="{FF2B5EF4-FFF2-40B4-BE49-F238E27FC236}">
                  <a16:creationId xmlns:a16="http://schemas.microsoft.com/office/drawing/2014/main" id="{B3226F1A-B4CE-4F79-BBBD-63E6A28B1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663;p30">
              <a:extLst>
                <a:ext uri="{FF2B5EF4-FFF2-40B4-BE49-F238E27FC236}">
                  <a16:creationId xmlns:a16="http://schemas.microsoft.com/office/drawing/2014/main" id="{7CEA589C-E6D8-4DB4-8F81-0D8637118E18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664;p30">
              <a:extLst>
                <a:ext uri="{FF2B5EF4-FFF2-40B4-BE49-F238E27FC236}">
                  <a16:creationId xmlns:a16="http://schemas.microsoft.com/office/drawing/2014/main" id="{D469E394-5120-4D7F-8729-A0C205B0A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5;p30">
              <a:extLst>
                <a:ext uri="{FF2B5EF4-FFF2-40B4-BE49-F238E27FC236}">
                  <a16:creationId xmlns:a16="http://schemas.microsoft.com/office/drawing/2014/main" id="{3CC1B725-B40D-4BD3-8D6B-3B28C30BD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6;p30">
              <a:extLst>
                <a:ext uri="{FF2B5EF4-FFF2-40B4-BE49-F238E27FC236}">
                  <a16:creationId xmlns:a16="http://schemas.microsoft.com/office/drawing/2014/main" id="{367D6D4A-8641-499D-B9CE-78F72AD46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7;p30">
              <a:extLst>
                <a:ext uri="{FF2B5EF4-FFF2-40B4-BE49-F238E27FC236}">
                  <a16:creationId xmlns:a16="http://schemas.microsoft.com/office/drawing/2014/main" id="{B1B65237-020F-4979-8AA4-E49C3BDC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8;p30">
              <a:extLst>
                <a:ext uri="{FF2B5EF4-FFF2-40B4-BE49-F238E27FC236}">
                  <a16:creationId xmlns:a16="http://schemas.microsoft.com/office/drawing/2014/main" id="{6580B0EC-2B6A-415D-8616-C93E7F98D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69;p30">
              <a:extLst>
                <a:ext uri="{FF2B5EF4-FFF2-40B4-BE49-F238E27FC236}">
                  <a16:creationId xmlns:a16="http://schemas.microsoft.com/office/drawing/2014/main" id="{48C5E79C-D685-4807-80C7-230400A8B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0;p30">
              <a:extLst>
                <a:ext uri="{FF2B5EF4-FFF2-40B4-BE49-F238E27FC236}">
                  <a16:creationId xmlns:a16="http://schemas.microsoft.com/office/drawing/2014/main" id="{627B5A5E-B122-4C1D-B3F3-A300BEC1F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671;p30">
              <a:extLst>
                <a:ext uri="{FF2B5EF4-FFF2-40B4-BE49-F238E27FC236}">
                  <a16:creationId xmlns:a16="http://schemas.microsoft.com/office/drawing/2014/main" id="{D01C2AAB-921E-40F8-B0A2-E23B5BD2BA0D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5" name="Google Shape;672;p30">
              <a:extLst>
                <a:ext uri="{FF2B5EF4-FFF2-40B4-BE49-F238E27FC236}">
                  <a16:creationId xmlns:a16="http://schemas.microsoft.com/office/drawing/2014/main" id="{BEB30257-D51D-4691-992E-FE2C49238924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6" name="Google Shape;211;p3">
            <a:extLst>
              <a:ext uri="{FF2B5EF4-FFF2-40B4-BE49-F238E27FC236}">
                <a16:creationId xmlns:a16="http://schemas.microsoft.com/office/drawing/2014/main" id="{A94F02FC-5FD9-4C8D-9DE9-9C49674940F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7" name="Google Shape;212;p3">
              <a:extLst>
                <a:ext uri="{FF2B5EF4-FFF2-40B4-BE49-F238E27FC236}">
                  <a16:creationId xmlns:a16="http://schemas.microsoft.com/office/drawing/2014/main" id="{C487210E-8814-4BD4-9992-EBFC389A2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213;p3">
              <a:extLst>
                <a:ext uri="{FF2B5EF4-FFF2-40B4-BE49-F238E27FC236}">
                  <a16:creationId xmlns:a16="http://schemas.microsoft.com/office/drawing/2014/main" id="{0E1F8890-7B27-4647-84B0-46D8DF16F837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9" name="Google Shape;214;p3">
            <a:extLst>
              <a:ext uri="{FF2B5EF4-FFF2-40B4-BE49-F238E27FC236}">
                <a16:creationId xmlns:a16="http://schemas.microsoft.com/office/drawing/2014/main" id="{2C21A14D-CEDF-489D-A661-7DE9A4317D4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20" name="Google Shape;215;p3">
              <a:extLst>
                <a:ext uri="{FF2B5EF4-FFF2-40B4-BE49-F238E27FC236}">
                  <a16:creationId xmlns:a16="http://schemas.microsoft.com/office/drawing/2014/main" id="{04BE88BF-6F15-402E-B698-4ABC89C54798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6;p3">
              <a:extLst>
                <a:ext uri="{FF2B5EF4-FFF2-40B4-BE49-F238E27FC236}">
                  <a16:creationId xmlns:a16="http://schemas.microsoft.com/office/drawing/2014/main" id="{52FC284C-D2F9-4792-BBAF-E12B0BBA8400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7;p3">
              <a:extLst>
                <a:ext uri="{FF2B5EF4-FFF2-40B4-BE49-F238E27FC236}">
                  <a16:creationId xmlns:a16="http://schemas.microsoft.com/office/drawing/2014/main" id="{AA12EF99-683A-4551-981A-63B6EB5CCE45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8;p3">
              <a:extLst>
                <a:ext uri="{FF2B5EF4-FFF2-40B4-BE49-F238E27FC236}">
                  <a16:creationId xmlns:a16="http://schemas.microsoft.com/office/drawing/2014/main" id="{FB0BD479-75EE-48EF-9685-DF95E1FCCBB1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19;p3">
              <a:extLst>
                <a:ext uri="{FF2B5EF4-FFF2-40B4-BE49-F238E27FC236}">
                  <a16:creationId xmlns:a16="http://schemas.microsoft.com/office/drawing/2014/main" id="{0D00E916-8C82-4E50-8CED-35502C57263F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0;p3">
              <a:extLst>
                <a:ext uri="{FF2B5EF4-FFF2-40B4-BE49-F238E27FC236}">
                  <a16:creationId xmlns:a16="http://schemas.microsoft.com/office/drawing/2014/main" id="{2A67A960-EF9C-4FA2-9FB8-273622DB6647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1;p3">
              <a:extLst>
                <a:ext uri="{FF2B5EF4-FFF2-40B4-BE49-F238E27FC236}">
                  <a16:creationId xmlns:a16="http://schemas.microsoft.com/office/drawing/2014/main" id="{5533497D-3CD8-4D37-BD5B-73F784B0A570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2;p3">
              <a:extLst>
                <a:ext uri="{FF2B5EF4-FFF2-40B4-BE49-F238E27FC236}">
                  <a16:creationId xmlns:a16="http://schemas.microsoft.com/office/drawing/2014/main" id="{74E7263B-A8CC-414E-AC51-C706E7E6109E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3;p3">
              <a:extLst>
                <a:ext uri="{FF2B5EF4-FFF2-40B4-BE49-F238E27FC236}">
                  <a16:creationId xmlns:a16="http://schemas.microsoft.com/office/drawing/2014/main" id="{B6541057-5F8A-4C50-88E1-8EE1E56AAF6E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224;p3">
              <a:extLst>
                <a:ext uri="{FF2B5EF4-FFF2-40B4-BE49-F238E27FC236}">
                  <a16:creationId xmlns:a16="http://schemas.microsoft.com/office/drawing/2014/main" id="{BB7C5EE7-F1B5-40C4-8ADE-E777531D0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0" name="Google Shape;225;p3">
            <a:extLst>
              <a:ext uri="{FF2B5EF4-FFF2-40B4-BE49-F238E27FC236}">
                <a16:creationId xmlns:a16="http://schemas.microsoft.com/office/drawing/2014/main" id="{DED7F34B-6E4C-46C9-B44C-4D6B151643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1" name="Google Shape;226;p3">
              <a:extLst>
                <a:ext uri="{FF2B5EF4-FFF2-40B4-BE49-F238E27FC236}">
                  <a16:creationId xmlns:a16="http://schemas.microsoft.com/office/drawing/2014/main" id="{8A8E4F68-CF4F-43BA-9CD1-7C6CD0B8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227;p3">
              <a:extLst>
                <a:ext uri="{FF2B5EF4-FFF2-40B4-BE49-F238E27FC236}">
                  <a16:creationId xmlns:a16="http://schemas.microsoft.com/office/drawing/2014/main" id="{81AEA7C8-4057-483F-8CB7-E220E7C3223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3" name="Google Shape;228;p3">
            <a:extLst>
              <a:ext uri="{FF2B5EF4-FFF2-40B4-BE49-F238E27FC236}">
                <a16:creationId xmlns:a16="http://schemas.microsoft.com/office/drawing/2014/main" id="{61A1EC9B-7036-4058-8372-2465872D73C4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Google Shape;229;p3">
            <a:extLst>
              <a:ext uri="{FF2B5EF4-FFF2-40B4-BE49-F238E27FC236}">
                <a16:creationId xmlns:a16="http://schemas.microsoft.com/office/drawing/2014/main" id="{34654B28-2C13-4120-B389-0B851B7ED8EA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5" name="Google Shape;230;p3">
            <a:extLst>
              <a:ext uri="{FF2B5EF4-FFF2-40B4-BE49-F238E27FC236}">
                <a16:creationId xmlns:a16="http://schemas.microsoft.com/office/drawing/2014/main" id="{5480DB7B-7370-442D-8639-BDBFD962BB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6" name="Google Shape;231;p3">
              <a:extLst>
                <a:ext uri="{FF2B5EF4-FFF2-40B4-BE49-F238E27FC236}">
                  <a16:creationId xmlns:a16="http://schemas.microsoft.com/office/drawing/2014/main" id="{D029D179-6C78-4D77-97BF-D3DFF591A1D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232;p3">
              <a:extLst>
                <a:ext uri="{FF2B5EF4-FFF2-40B4-BE49-F238E27FC236}">
                  <a16:creationId xmlns:a16="http://schemas.microsoft.com/office/drawing/2014/main" id="{80704530-BC01-421D-8181-18ACDC9880F0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678776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24EFFEA-2A56-4EC7-8ADE-CF9D21EF6B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003A8A5-1AD7-4922-9B8D-1775B92E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04803D4-DD90-4D11-88D4-A6FF590212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02CA502-9F39-412A-9FBC-4773F9136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FDCF4A3-6741-4403-9AD1-BA3DD9C00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1E2FFE2-CB1C-4C14-875C-2F2E6C2F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ABDEE7D-88A4-41BB-8562-C25B85616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36DEA31-F003-43A2-92CC-5BFEB96F5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EDC255F-C302-4068-9022-588129FB139C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8CE2812-808B-46B2-B8E6-C56C29D3D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F77DE58-4FF3-45B4-917B-9EA7EB16F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35E41CB-9755-427D-B176-0DBEF450F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C3ED1F2-C822-4B1D-8F73-3C52792BE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6701697-7843-48D4-966B-3ECE57DA0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2D97E54-7085-4BA0-8A80-C7573138A6A6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8FEE793-D326-4EF3-B586-287D06D5F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39CAB49-ACE3-4E46-9083-E4E6F7AA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E9EAE0F1-4E5E-4976-9027-1CFAB40B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D25B818-0399-4207-BD88-B80D1AD8D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99EFCB0-F7BC-43B0-8C02-31491E57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EBC74DF-C8C2-461C-99E4-902B06CE844C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5028F19-45FA-451C-B45B-5944331F7710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82430A6-2580-4E92-A18D-0D7ACAA9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0B4F00F-6F06-4FDE-86EF-DC63B986EBAB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C083AA9-2142-4323-B19A-B841063E6C72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4E7CF3C-803A-4DC0-95A7-50AA3180BC9A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1CA9D1D-31A7-4E41-B7F6-492D2B4929A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C59AB207-6441-4269-8915-632CF7CD7B4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0FF1BBF-868E-43BB-BE9F-759A3887CB8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30E8FAA-117F-422B-A64D-61EB5119738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55C727B-8858-4CB0-88BB-92F68F099436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1B38CD8-60B2-46EE-8C7F-7893CB862879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947E6430-C7D7-4355-97AE-646AFD41C1D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B867DE1-A9FD-4887-8B35-87560F27B6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1742D88-9B98-4EE3-8FD5-96D89A75827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7EFBF2D-AFFE-45DB-A596-DF16E1363CD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4756588-D73A-400E-9822-DBF0AD9F0C46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A4C65BC-377D-475A-9655-7B907855181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E2689FF-4E71-47C5-8B5D-3E05871B0365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0477D11-6453-4397-A99E-04E49D1E4744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5195312-2E64-45AC-AD8E-11550F179FEC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8051963-CCB8-4DE9-A2AD-00D84FEDFD6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1B3F528-5E38-46DF-818D-7DF5BF69BCB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5F7EBCF-58D0-4530-956A-F154035A22A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CF8C10B-E6DE-47F4-8CD7-2C799CBF3BE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81B7CCD-55C5-4117-BE71-EE6CBE5C00B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D55B8C3-0DD6-4721-B35A-EDF6CEAF3F7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26E80F0-1549-46BB-8279-E580C330DFD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0D4E117-BEBD-471B-9D1D-904D9C57938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8E38B27-8A6A-4ADB-821E-6CB5D527860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DFBF3E7-A958-4CBD-AEBB-F4607B0D433D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7FC3682-3067-4EF9-A656-9BCACA57FFBE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6878824-627D-4BF4-93E9-27106D5DC52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F5BA44D-97EF-4FEC-975A-9C713EB96B35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51844DA-A55B-4039-AB64-5218BF91687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77496FC-1438-4580-BE1B-1D4E7A5CE51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C2AD6F4-FD51-4A48-8711-FF2A41F09C9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06E1F50-25A2-459D-99A5-806A3543995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2896198F-B755-484C-BA5C-7D8F6EB671E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595EAF9-6578-4B3A-BC06-A202C0F22D3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726AC29-DB0B-4E50-A83A-F6F6507651D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5D278A8-45F7-435E-A180-5DDBC2748C0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94F6E21-971D-4427-AFF1-5607580B9F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E8DFA44-E4A3-4620-BFCA-E021221EC5E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9612AA5-7C30-4768-8154-CF584D282A62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933BCF3-98F3-4CA5-B300-20DB2EF8AF62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CD4F5C6-A581-4979-A789-92DA72E8C98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77C9AFCF-1BB6-4736-811D-192F8390FC5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D691C798-4005-471B-BF6A-8748AD20A123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C3B0E96C-AF43-40EF-9E94-83BBFA96DBED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2F41E10-CB8F-45C8-AB91-5FC639A93EE6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DF7CB8F-04FC-4D78-B22F-0B72297CD086}"/>
              </a:ext>
            </a:extLst>
          </p:cNvPr>
          <p:cNvSpPr txBox="1"/>
          <p:nvPr userDrawn="1"/>
        </p:nvSpPr>
        <p:spPr>
          <a:xfrm>
            <a:off x="3614738" y="1557338"/>
            <a:ext cx="47529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E5A34E74-5071-49EB-8B69-FA1B6769BAA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10C33B4A-13DB-4B0D-9C5D-D0EF02D2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A9592A2B-B220-45BE-B337-8C38FB88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1FAC8A5F-D85D-4649-B9D6-47A30568C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248CE18F-56C5-465D-AF75-EE21A102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EA74DE91-8955-4C7A-BA87-32406399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A85C56EC-C4A9-4340-A2A8-C28423ACA957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5F0A8CA2-1F36-4E72-B916-10CB2DEB66D3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C992DC84-AE10-44CA-96CA-CBD0EB32E87C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0D311716-3C8D-4E83-8BC9-873057547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0C8893AC-DEDD-4A35-8614-EF7D530BE093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7A3B6919-3A4C-467A-8BA0-2876BDF3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EFB19A2A-096E-4B71-BA0C-3A08A23194C2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6519F3D9-D8F2-48BA-899B-A207D8760A96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8EF93D90-8493-494B-A80D-83D807FC2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B148363E-0D54-425D-9D04-AB6125572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624FED93-E924-424B-8DE8-87E6E0200B88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D651504E-D860-4CC5-8E63-0E95EFF8E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4A37F0A7-1759-4A58-AF7A-9282C1F9E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DBFF125F-12E3-4FA9-BDF6-B7FD3F61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F8445BE8-DB4F-4AAA-8B1B-5EAAFEF8B61A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04DE8F5D-0DE9-4FBE-B072-2A61D20F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EACEC691-C93B-4CEF-A473-04E82446DE91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29BFBCEB-AEB9-4470-AADA-E5D277881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1FC96BB6-5F22-41C8-8F6D-8B676B5B1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3BA2D7D3-E04D-48E3-8CDD-9B2D59649CDF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0E2B780C-BDD8-4B8D-A95E-3264AD8E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E5F7AE1B-83BA-4179-8C16-FE0FA944E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CA629601-5920-4737-ABC8-CE081FA79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AA264002-AD92-489E-986D-E52037624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815B03E9-2E18-4E54-B10F-21F7667CA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A6E91D0E-674D-4B08-B367-883FFC28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D8A7E37A-026E-40E0-A916-1BA0E5B87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F29DA591-25F0-47C3-992D-C030EE51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CB74A655-9AB9-421D-B677-3203BD54B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E3E3440F-0798-4C38-88AE-ACE9300BF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E59004D6-EEA3-4D0B-AAB0-2D8B8612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9A6B1A8D-1E94-402D-A53A-44E6D6BD8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A75192DE-17EE-4335-80E4-0A1EE9E6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8B5AC55B-0D0A-46E4-9665-9EDBDD9DA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DCBF25A1-461F-4964-A2D7-7E8947E3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9F124890-27A5-4AA4-BE11-4A9E83E4C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95D10D57-620D-40EF-9700-DAA24F39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A44CA2EB-F0CA-43C2-91C5-4D2C51635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5A67690E-F0BE-4336-B38E-94CDED6F8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C24DECB4-A17E-46F2-8818-317FA50EE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657AFBD2-5D4D-4741-9468-DDF67069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59CA29C5-1E57-4F8A-B447-79929D9F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3BF66F73-46CD-4C79-A9D7-D9B5A8D4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71FD528F-70F2-45BB-8D3D-FC95C2B1D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CA6D0B9D-1532-4B52-AA2C-A4040F908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9E61DBE6-E21E-47EE-A693-7610C295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617BF336-CAA9-461B-9735-080B28F0F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C0161171-6480-478A-8FE8-72D7BB79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187C430E-4A64-4C25-A930-1F3B39E25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31374D1D-FB10-4B5F-A21B-6D46D1E37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6B0D4738-3565-4497-A5D1-87661452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CEA61BE9-199B-4090-B6BF-54A6A2DB4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D853A502-951B-449A-8CA7-BA97BFF7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7A63881C-91E1-480D-B61D-C7229697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0765AEA3-20D8-4EB9-BE6F-D1C58B9C0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C484795D-32CA-46F7-A6F1-460759CE435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4423D422-BBF9-405C-AA8C-6DFA804C3BD7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D49DDC14-EE0C-4F5B-93D8-96BE9207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2C4D0C04-8660-488D-BE54-16CDD3DBE3A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03433121-8963-4D96-AA3B-D1104D4DB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1234D928-0FBB-41A3-BDA0-7CDAA611DDC1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AF9D07BB-C3CA-4CC1-8A17-F8C69346559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FE65F33E-C6E9-4050-AFF5-45F797EFDEBE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8928033F-F762-4A41-AA00-41491743979E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33719D4D-6579-4B8C-AF9E-07B01DC54A4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FDA01373-D958-4FC0-98A3-13684918703F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A04FE3C5-CFF6-473F-ABE0-71FDCE60AECC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1E9954AA-F424-408B-A770-20770D489400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7133EA15-9FB9-45E2-963C-982BE3782DFB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5881CB57-240F-4100-A938-AABDBA89944D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AA4BF450-7FCE-438A-9743-794EB1B9772F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8652CE72-3982-4544-9B0A-AE1E1B05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3EC48BA7-18CB-449E-8014-520EE97F459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1E8D6DBD-BAA9-4435-8076-73A1AA1DB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A63F92C8-F78D-41CD-BE84-35062BBA4BE0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131244B0-103F-43D8-86FE-0A36F7A7C011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D6D32C9D-BB80-41CB-A100-E86D97D9A7FB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CD97BAC2-8C78-4FFA-8B92-0BE746B8121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39973697-1181-4A3E-9A08-442022399AD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A388BA4A-ECEA-415E-A52B-38462C1A7873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56235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3E4EC8-2373-4D67-B2E6-0229339609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D990A7-65B8-4173-AD9F-A2E587FD6E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6B46AE-839E-4B99-8EFE-2BFA60E75F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C31CA2-CB4E-40AD-821E-E7683879C17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0041259"/>
      </p:ext>
    </p:extLst>
  </p:cSld>
  <p:clrMapOvr>
    <a:masterClrMapping/>
  </p:clrMapOvr>
  <p:transition spd="slow"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4850B3F-E47D-4D91-B4FE-5C0A3734AA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C180AE5-DED1-4400-8D66-70156A1C9390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FA4C03C5-E72E-4CF5-96CE-79C349AB0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83632FF-E806-4C11-8697-1B91452A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4A648BC-8ED0-4BBF-955A-A7203A154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3C43B9C-F318-4C63-976E-DF1E3CA4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5B825AA-D452-41BD-9EE6-80C98B788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CDF5143-98A2-43BA-9FAE-E912A0E50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2A73D77-2ABE-41DA-BEA0-7045A5594E0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506BBD6-85C0-4BF7-B94A-9D69E12F34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CF6CCEA-4571-4FEF-AE0D-0DF9011F1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A1D18EAC-8AA1-45DC-9A2A-4EC9B725A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AAFE028-A93B-40A3-9325-32B033AA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C35613B-B1D6-4405-8696-4754FDB1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D7F45B7-A16B-4143-AA09-813D361D6EB9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0FDC658-9680-4927-B860-38EADA1E9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3E9C019-EF82-4949-8D0F-F1B8D9E85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89F6270E-6A0C-485B-889C-03A210E42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E9A4002-94EA-4559-95A3-E6EFE371D9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C8ADA7D-BF0E-4796-BA68-73B694146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CAEBB11-C45A-4CD3-A811-F3A1B566DEF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05D4A07-B433-4AC9-8A51-93902C3D5C4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A1EBF9B-F8B9-4C49-ADBE-91095A65D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A9A7AC16-5867-4DDA-9ECE-4A8BAA8FC90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C5671C83-75EE-42FA-A2C6-F53EF6A44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E25DDDB6-8F81-4F89-80FA-5743F1A4DEB1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4F7FB0BB-5B87-4A07-8211-1333F716E4A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34AD7F50-03ED-40BC-8EAB-686CA71A1329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2A792A49-1FA4-497D-B3B5-16D742F91C48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BF11C620-1099-4CAE-9326-61074D3BB14B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E81B5029-1485-447B-AA8F-D600E01947BF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476705D5-3B46-4583-9C76-099EE47C5D3D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436A1D8D-D477-4F26-BF18-4DE217563B32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D807B547-C720-475C-8FBE-07803F993282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E44B36F0-7833-46C5-87F4-A0BC931C4BC1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68D8DB4F-B8A5-4C90-A59C-20F1E7899BC8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22352D96-A740-496C-80DB-7E41D8C3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01E9506B-95C6-4F9D-AC29-EAF0BF4B4AC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F68D6EDC-2452-405D-8FB9-F3C5ECEDB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CBD89A99-3776-45B5-B159-4F7D83D803D6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E2948763-1990-421F-BC1C-674638EF874D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AB228C39-6753-4ACE-81AC-7F1419545C15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D2FCE50B-6F08-4B77-AA49-A218319DC2C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AEB2498C-4A09-4498-8F1E-EF2F64398DFB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9CE92485-A2F4-4148-AE81-5CCA40674072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8C006B9D-0986-48B1-B978-1313499554BA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2127D3C1-60B3-414C-968C-CC7610905A4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F5226C9D-754F-4F5D-9312-528B0FFFD551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2F8ED5BF-9AD2-4B6E-9402-37B077B56439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0F8FCD4E-D4B3-45AD-9BFF-D177CD168B7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70E20531-ADA4-4C3B-8A94-8242658CA0C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4849EF6E-99B5-41B1-8DDF-009AF7E5647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5D10E03F-ED16-4F6C-8E07-79C1D9FB2316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EEAC867F-FD58-45CA-93CB-AF2559B8660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84C632E2-3AA6-4492-A09C-9ACFC8495FA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EA20C328-459B-4714-9CA3-A76699592FE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CC619535-D58F-460F-A240-54B7EF15BD6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D04C7F1A-6EC6-486B-9BF5-54C240FAE62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24C0C7FA-3795-4886-9E95-6BD1B9BD6A1B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3A80D43E-EF7D-4806-9F34-F57FDD1B49E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C39600AE-873A-48C6-B843-E55C2C3A788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26958D29-1EEA-4F06-BE7F-8F4E024FDF48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2BDEE92C-9E37-4404-BDA5-EB9F3E9DD35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02994154-1DB1-45C0-888D-B76DFDFC823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B44C7E6A-53C8-4877-AF81-65EBAB44555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04020070-1371-499F-B3BD-A076A7B3C3DE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75CC8FE0-5335-4A23-BE11-EA2C71F699B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FD66DDDA-16A5-440A-8810-DC03518C3E4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0D478762-7668-461B-8DA0-944D69B84AC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1C13E902-5EAF-4A2A-9FF3-40FC9F0D708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22E273F8-427B-499B-9BF7-926B8C39D87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2C1A8A7E-92AF-4A5C-A230-EBDB7E8EE70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F813F90B-6798-4501-A15F-7EF33CA2F1CB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9B18A84E-6B52-431E-8427-0B7316E129E0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F7065081-14DE-4780-A0A3-C6924DF4DBB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CEBEA0AE-01A8-440D-9DA6-016036304A1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C75FDD49-77A2-4820-9B40-46B9AE264FE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8341865C-0FB4-492C-97D1-5E82A5B8FC6F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B23F5C4F-0813-423C-9E33-3BF82E6096F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8894729C-4534-4B4C-ABC9-B3CF3736AF8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D5145BC4-6C5E-405F-B818-CE7B5730BE7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84D5044C-2113-48B8-9C6F-0A3E4A047A3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CA25BC8F-86EC-4C95-AD93-5916BC08721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C0C1AD32-9173-4189-8240-B76E278FBF02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25E2286D-DB12-4E8E-B817-08FFBB24FF2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CF6E69B4-8382-4ECE-8C99-59EBCBDCCF8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C61EBFC2-07E6-4650-96D1-398294309C3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CC6F6C22-CB3A-4B96-A538-49D35FA14874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FC62870B-89AB-463E-877E-4A434042A0C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F47FCF24-8B8E-40BA-9C7D-A12B28CFF50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B784A934-757A-4113-B49B-DDE1C17DE55E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92AA68DC-1ECA-483D-8715-4A17CC7268C6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885798CB-F316-4738-A2D7-A46ED582D779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429C45BE-42EA-4563-A82C-28E5E16AF7EC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323C3F1D-8596-4F13-8CD6-8C73A5569342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F942A817-974C-4060-A673-3B6B1268B227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BB06EB0E-ACA9-489F-B804-E8C2967B5C8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22A2F368-5659-43A2-A300-2E6090825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55886DE8-22BC-4A89-93A1-6167315D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01C77B86-56E3-405A-8F54-6701C7DE5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513F2184-CD39-482C-95CE-BE774C7C5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6E914B35-0A2D-4849-B208-2D6D52956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9053C0CE-1209-4406-A08F-79A4D5798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815452C4-A6CC-4846-B397-6B210603E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6E069457-C991-4A60-87E1-EEDB6ED85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4AB0621C-F049-4BE5-A034-49E7EA68E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75788765-4F72-4CE3-B14B-76CFB7492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A923C8A6-E403-4ED2-835B-EBBC88F58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83DE62E4-9624-43FD-AE4D-5BF5FECD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04EEA608-C51C-4C6C-B9AE-D1129F961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1EBD78A9-6F64-43DD-82A6-DCF51ACE6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598D6717-6E22-4999-842D-F32FF5F77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318FB808-157D-4748-9C52-056586F5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9810D79D-8E85-46DF-816E-1E4253C9E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4F2064E7-1489-43CA-94AA-8CD8426A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AFE039A1-6E7E-46EF-91E3-0041177E0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7183A9D5-7F20-40C5-B052-16E3FBBB5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8D1D12C5-700F-4C72-9D0C-BA207A11F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C54E97DA-3736-454E-9288-D8203DF1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FCA1277F-81DC-433F-8EBC-DD5DCCD6A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DC7BC78F-9349-4759-AE5C-099C838BD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4F9D2FB9-6F5D-4816-A863-38317C3CA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4869D2C3-2554-4BF6-8893-B728B295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2BBCCDB7-BA82-418C-A3DF-522B502D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453556A1-0451-48A8-A59C-3E5FDB16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34000656-9145-451F-8716-ED663045B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F1EB352A-F1D1-442E-80FB-44CF2B96FE68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CF9BCDC2-5280-4673-884E-8851EC206937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105F15A0-9845-4AA0-A7E6-E38D2887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D35F054C-6987-4834-904B-1175D504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AEBF5DE9-B0D5-4BCF-A7BA-AE2475064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F5C34EC6-8916-4F3A-9C57-7C4C86C19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855530D1-EF6B-403E-BEB1-A1AB54172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4D0213C1-8B84-4DB0-909A-B03D9366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CD57857D-55DF-4F23-AA0C-78319E7244C6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671843C5-C3B3-4CC4-88B1-695E818377C0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169D0A56-5F29-4067-83B9-889788CA8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A2999EA1-4BA4-472A-9B5F-5B7D76C8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85ED12D8-C2AB-49A1-AC90-2DDD6B060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8404480C-1E5F-4E3F-B33D-C407F29C7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85A439B9-6596-44C0-97C1-B1D06B065788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D4E30871-CBF0-4BDD-AED3-A90F707E7D44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D1BAED2A-3D9E-4309-B1F6-B48E33864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B7BD014B-E259-4783-A1A2-20F42C446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4FE0B9C1-4A88-4F7E-98F6-C7EDC9854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E6CE5BC-AA70-4A67-B1E3-85DFBD2ED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3BFE6F16-67E7-4966-9F7F-5CCF9B9EA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217F77A4-EE50-458B-B5BC-DE2757306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978CFF4D-6F6B-4074-8A23-86C22D71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97ECAE85-4811-4FF1-8EC2-8B72BDB15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1048EFFF-0720-40F2-9067-1C5A33EE16ED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60CE26B5-7743-409D-8AAD-C71462286429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BCA1E50F-12CB-4409-83FF-112CA94B4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F94B30F-60CC-46E7-B0D2-CBB00837CA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7E30B7E2-A10D-4486-98BE-F9359D3156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D83709BE-FBDE-49FE-BABB-C5975680A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2EA94792-93D8-447B-8E85-A855576D8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026D8D2D-7F1D-48B5-A444-170B3A56FB3F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C47A147B-FFCF-4794-A17E-5C78C0201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D80C5F5E-C4BD-469A-A7AA-9F57FB06E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702863F2-0FED-4511-AC32-20651DD64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83A38EBB-791E-4E32-A897-40561D11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3E7ABBBD-C709-4300-BC19-12BD1032A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C373051D-9733-45F1-B35E-6BDC69C8A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60C0B5A7-596D-41BE-A515-77616E002E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D7CBB3C5-FA34-45CD-A14D-0B757A628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3B8C4DC7-1E6D-47FD-9D7E-89E7C1387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C11C75CE-C43A-4065-B653-01EAF0094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6CFF10CC-B7A5-4780-B4B8-A04BE02FD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A04B07D-A030-40FB-BF03-45D0A9CB8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425119B3-D954-4A29-A631-754BCD82DC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BDDFFEBB-9F14-4B69-9ECF-2086381FF2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126D37F7-44F4-4412-A733-533DF5A1E53C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85129EF-13A1-4635-8EC4-E142232C1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AD240341-93E2-4487-B91A-57D93C6B6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318ABA01-E67A-4A02-92A1-995BCB278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50BC5BB3-5F5B-4F27-81E4-E02A0898F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420506CB-9BA3-4157-B4FE-C7EA7BF5C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2FD3CC4A-AF67-4C15-A36D-3C380E786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A6A076D0-9533-4DE4-B246-2C26ACA092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9AB414C7-E922-47ED-9FC5-9D9763325F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53EF286B-F9A1-427B-96A8-78AE2DDC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F9A20220-0481-459D-A6B4-9A900066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246B555-071D-497C-8251-B98950A2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C785F38C-4E48-4498-B6A9-31D78479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3AC38456-ADD8-4011-A9DE-9C21D133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91F72985-2434-447D-AEB3-9FB8C3EE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4BB0BFF5-D315-42E0-A4EB-1E4BBAF0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D976DD25-21F7-40B0-AE63-90B48D880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CA0A3865-92DD-4E2D-A920-96EB519E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2CA1465-3B2E-4B32-9CD7-7B5AE8F55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1D0EE592-0D80-4732-8FBB-1345121A9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9547C48A-4982-417A-95DA-618440E4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88DA4391-06B9-4EE8-A2B2-7CA8E70D2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89D03669-C94B-412B-9E59-14927DF89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BB097A9-47E4-4E75-99F0-5026F62C3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DC932566-8553-4755-8F6E-D187EE766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06229ED2-6083-4F08-9908-009CF381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5297E2B-C04F-4648-BB6D-72970327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F1503636-EBEA-43BB-A5D6-AD9272373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50AA5309-BFF1-4D40-A0EC-9131E0639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A8532718-002C-4873-B695-6EAFAAB0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FCDE4D93-584E-45A2-AD5E-B273B8415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BE0B1D15-E600-4354-807A-11347F6A1CEE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CA928300-F6D5-4213-98EB-B6019F2EE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3396EF8-CAE7-475A-9B36-54FE9AA3924E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7C111C5C-41AF-4D37-8324-1D9771960BD0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31854F93-0E2D-44AE-BFB0-3C6875A3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264FD8B2-0AA1-4185-ABBB-9B91C8A6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B838434B-1F17-40FE-ACD1-D5376C9838E0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31FCDA50-EA0A-4C04-8A3F-3B75A01A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0DBB7A4E-DF70-4977-A342-DED438C15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25F9F6CA-66F4-49BD-A2DF-0DA006BA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9C687E65-E678-4001-9AEA-3CB9A87B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19910B37-DBD5-4892-BE3A-641B7C12E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26681617-9C16-4C69-9AF3-D5BFAA55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6817AE40-E320-4320-A201-069B90345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CAF03078-3372-47B5-86A5-E0FB6D46CCFB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C3384755-7DBC-4B9D-9A0F-7B1CE8A3BD41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3284FF27-B52F-40FE-9E9A-467ED6FED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234A0365-0F42-4EE0-B06F-87CEF5375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9D259509-9EC4-449B-87E1-2671405D72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5951E59-B7CA-4417-A7C5-CE9BECCA6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52DC0F61-1F11-4449-AAC0-B3A23C1B9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3DDF2521-366C-4285-AB97-12D9CC1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7BB5B95F-E9A0-4FBB-9D2F-876A3F609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1DA0B991-44B1-4053-B65F-FF7C2A37CF4B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7D45727F-1101-46D6-AF8D-ED3F3EC171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F6A85B24-BDF1-4FCC-BFB8-DF45FEBA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755FCC4-EAB1-4D36-93B4-1661689D2D3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447D3596-7E98-4C3F-9396-08CA9385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8E10CD01-54F4-4625-918E-5A79DC552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AF82CFF3-F6F5-4078-BC83-14A283DD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3CE5D173-7287-455F-8710-C647004A1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B8758EAF-B88E-4D63-B5E3-C21334292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2B7780E8-FFDC-420D-8748-B1692101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057231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670926C-CEE3-4DBF-84CC-C09DF871042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7E78A2F-67D3-4311-A27A-2C9884562EAC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50CAD99-32B7-493A-BB89-144930BCE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8A7F8E7-95A9-4D0B-917D-6D5AA1F7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4E383B7-A49A-4B47-AB77-EA3518D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6C42FB9-56A6-4700-804E-FB1A4FDA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0EE4EC4-0D84-449A-8C63-9C864B63D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1C653F0-968B-4C8B-AFC0-1CE4053CD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860F9B2-CFCC-4E14-BD62-D628EBC8D483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C67F724-0609-4C61-B4FC-38F25DE9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DAF6480-2DBF-49B7-AF1B-D1C3FC88F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AF01353-DEC4-4099-A2B6-25494F364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CFF6C86-11E7-4505-9392-1CCBF07F1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D62F2D9-9E9B-418C-9613-6D35E8016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74238A34-9B50-49B1-B542-75CC0ABA8FBE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2AB90F8-4E5C-461A-BF14-65EAAFAB40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3187993-2E21-487D-AB99-9B306AAAB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91F776D-8FF3-474F-B72C-10795DA0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C03D4AA-0D20-447A-9C9C-9D3A59E1C8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63D07A7-17E7-46DF-8999-FB2C63F63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65A7E3F-189E-4E10-9670-C17D35998096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FA0D292-92B1-483A-A1DA-0B936CF50BBD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C5339B3-C5F6-4C6B-9DAA-B0D6635C2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E5B6F30-F400-429A-BCAB-33DEFEC5C939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9F6C93A0-AD2D-48A5-B73D-E24F1DDBDD3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486B9B0-DD89-41B2-BB3B-BAB9DEDECBC6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9F21CE2-804D-42FB-88C9-8A8D3512315D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F2254CB-6D19-4005-87AF-A2C070ADC90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529E8395-E586-43B3-BEA4-4C0D86235AA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79CD150-C274-4516-BC77-3B4CFF80A4B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80F789E-13E0-406D-80D4-3807264A3806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F56E6BA-FBB9-40C3-8301-27B9788E3CA8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CECCA8D-320E-4EBD-87C9-5C42DD9A0E9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8F98D36-E479-48B4-988D-589E7557EAC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A1ACE24E-C8A1-4386-99A1-B18A186C050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BD89AFC-8EF3-4D47-8D99-2AA818659AB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9F2A730-C855-4CC0-8A8C-2D9B9640321A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7466BE2-8067-4120-AD1F-24FD51D7147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D2B9C7F-8348-4AC1-A6A2-FA3EB76D95C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556F21C-C20B-4F5B-A8FA-419D0C02484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EA302B5-09BB-411D-B08C-016DD425A0E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D3C91DF-2530-4E19-9A86-E9D3A2ADA27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F5F3212-0E90-4A0B-B36A-AB217D9C2BC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B2D61FD-BAD5-46BE-9D5C-41747B2ED55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056463F-92CF-4A3D-823D-F42DF881033A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4B128E2-C188-467E-9310-DE39A8ACFDFB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96A6C61-D651-48A8-94A1-79B529F0EE4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8941C49-E607-486A-85EF-3BFB7EBD1449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B6B0214-B755-4FB3-8996-B90316B61287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A88DBCA1-71A7-4B88-8A7E-74130A6D5DE8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0F5C504-4211-4382-B323-DD28D25ECB2E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724B480-19E5-469F-9079-94AB1496932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069F260-4132-413B-A968-41D3D49FFF8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D1298A0-C4DC-4A5E-BA59-A49463201B01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7D44C5E8-7BDD-45FE-B4A1-57DF3937960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9276E91-ECDC-4F99-BB2A-85927450328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9058FE3-1C11-4F99-861A-379635F6688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B9BF2BB-E26B-4288-8136-166E91079DF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DCE3475-904F-4E2A-8ABC-C67DDA29C8A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8AE768A-E404-40FB-BAEF-33405B73C9F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13B90D3-D722-49A2-9DD3-468B7C6E158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C01A5AC-35CE-4DA9-8674-CAB081D3E5C1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FEC82BD-D9A6-43D9-835E-7F385F76B19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0C62208-B673-42BE-9F58-15993787F8C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A84ED75-71D4-473A-BC43-B7964A1790B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0F42DCB-52D3-4C54-BBF4-D3607CE2FEE5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9C1EB51-99F5-40CC-8BEE-AACD336078E7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5414549-E210-46C0-B98B-35AD2CC6907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1C9D0B5F-2336-43EF-A0AE-BAC418908CC3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C52A760-8B3C-4297-8D82-583F0C0C44B4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D405008-D6B8-4E2F-A9A5-59CCB158B709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5B92B0C5-A13F-40F4-8035-D65C55781F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B01DA11-9A9B-4292-8A79-427C7B03F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9C4D8EFA-A962-483C-AD71-9C121EB3B623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DFC2E0CF-C72D-4BA2-90E1-BEE32BD6BF9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845464C1-D45E-46A1-B332-89891D61CD03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6122887E-DD34-4A53-A74B-46FB1F9509B3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111ADF82-C2E3-49FD-AE79-AE998E2D9BA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4FC13788-464A-41C6-9EA6-5758CFE45B2D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1E68B119-D7CF-4A82-86E6-FB81C09A6DDB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CF45830-82A6-4143-B27B-79567A8AD383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4DE0D42A-7857-497A-BF6B-F89C733F34B1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D358C371-1751-4E14-A18A-4FCCA8D0EAC7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CA2F9F25-0C5A-453C-B46D-1F10D17BC5BD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5D2BF714-2DA7-42EA-A847-38A0543AC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04365690-5B2C-4F57-9BF5-0D4BD646BDC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3FFC8C66-3815-43CC-9187-8861CD7B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351FBCA2-F5D1-40CB-A1FE-6FC43165900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C78EAF91-D1A5-4DFA-B9B6-C00ABB40B885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21F40D88-559F-4E1F-BAF4-672249237BBC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02DECA4B-537F-467A-B787-582908B4C31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82274899-D45D-4B36-B555-81358B66B6C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894F8B2A-4521-4845-8EFC-A8272A7E143E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42B5A4EB-792D-4779-A425-D666D728104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2B2D7277-CEB5-420C-9920-37826B83D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54EDBE5D-DA13-4D00-8F10-14A01191F78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B73019B5-4027-4030-BA89-63BE05E29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750EAEA5-DF7C-4EFA-85F2-1934F5FBF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EA164BC4-4E61-423A-BBD3-C2FB05BEF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98F639AE-4DCD-400A-8B19-12AAA000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DB1BAF70-B573-4A81-8F40-807EE9FDD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086874CB-6746-4E2E-8779-C8F22FD13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D2D75632-2BE7-4C1D-88D6-B6A3D71F9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5B993257-68AB-4169-B282-CC66BA6A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9CE19769-8AE6-4874-AE7A-4047BDB78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9E5EDD97-7D47-4CE7-9588-774F4C79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3FA52D35-3677-406C-B3EE-1DE8CA9B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8CE8452-B941-436E-A2F2-9A9350EE4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9A9800F7-8913-4EFE-A17B-7DE37AEE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1E35B469-FEE9-42CC-82E2-B664A4CB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3ABA2BEB-D991-4923-B38E-2F704477B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7C26F36E-46F7-4C1B-92EF-541686811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56494E0F-4980-4648-8F45-ACB1C6A48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F99CB85-D2AF-4713-81D4-E145C9661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4F45090A-2B90-4357-80DB-CEE0424A3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8EA0E6CE-47E5-4E75-8D63-42933B63C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8C8CE0F0-8496-492F-8A62-DF348B89C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33286842-4284-4CD7-A449-46819AD0A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C5F23604-B601-4D6C-99B8-5CE5DEA72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F191E9EE-919A-4F8C-A592-97787E033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BDAAC0B5-7239-4C23-ACA8-40600DBA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C9577F48-8517-49D0-8334-E44A6C7D3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1DFC9808-2B10-4C0C-8D09-2860D4C63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B28EDDF6-E457-4B3C-B702-67BA7D407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122D028B-0782-4733-9F46-A1EA9DB3D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C3E2B824-1C85-4F0A-AED8-FF48A2EE80FA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90D2422B-A614-4F63-BAFA-1F1099AF4A82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7CBD211C-A588-438C-8F52-E4384A743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9EF44DC1-DBCC-425F-9C1C-008DF8F71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F0335A4E-BFE4-4722-B811-D90945127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F482E818-9980-4BA8-85B4-41C1BCBA8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AE12BE46-5A58-42FE-85D0-D6CF959A9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0AEF063C-FBA8-4341-9318-D345A4246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E12CE0AE-7E5D-45EF-B736-5A208B465A19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281CB799-AB27-4D69-8D09-88179F7FF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6F4B9FEA-CFBC-413E-8ED1-914C55D23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6FF6A59D-6547-454C-8966-EADF5BB5A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4DB5ECC1-BA50-4313-9282-304B20E4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58A6271B-8A03-4F78-BB6D-52CFE91DA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74975EED-68C6-4132-A8E2-8A10CE039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EB6DA074-D09C-4758-A931-793EB42E9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C33FA31C-3EB7-4935-9609-86DE1122C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8888A92A-9245-4689-AAB4-BB760A92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E163C447-C94D-4F9F-B5ED-8C0FAA539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94F26799-7F8C-4B49-8056-4DE36D9C3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4E0D9869-25F5-40BF-A934-D8755FD14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A1205D89-333D-44F6-941B-699EC040F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AB166606-33D5-48C0-BF6C-9F37273CD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CB5FBB2D-D308-49A8-9BC7-4179547FC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327BB4EB-FAD3-4822-97FD-4D996165A79C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821A562C-7483-4D2B-86B0-F128EC24F25A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AAD6B028-B068-4AE8-A9E3-D66C49D47F21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03F324B7-145A-4CCF-8565-3D8FC1F67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B4780997-5E9C-4E40-9F74-C6F7E5297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742292AE-A312-4087-B96E-2EB9F0957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B335A494-73E0-4C72-9AE3-28DB118B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94CBB969-35F1-4E02-9478-E4624870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0D2E19F2-9B3C-4AE5-8DD7-7AD56C658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FB166FF1-1357-419A-B8CC-4D4863F8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975A785E-6552-49BA-A8F5-16A4C1ABF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86EA53A4-7A09-49EC-8B98-5B37C95C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9CDE45BB-5904-48C0-8A7D-5BCB4138D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9279DEA5-939D-44E4-AC82-F93CFE43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8C4884F6-80CA-43F1-A3C1-F78B3EFF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D12C5DB0-D39F-4FB7-AB6B-D669E5024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7EB2B0BF-E0A5-4EB8-8538-9D9CAF1AF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979C3C61-6589-4419-A109-49CC5D15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D3521896-BB32-41D8-9283-3D03BE80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291CD113-DEC7-49AE-83FC-FD85BCEDC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D3D8CE5-CE8D-4469-AA8C-0730E511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907D1A81-FC61-4CA4-AD02-3EC056FE1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EFA125A2-4409-4E24-814A-2CC851C6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B7ECE589-2330-4820-B6A6-776D4660F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3DAC42D6-283C-4599-B127-FB5E7CCD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2E468299-B7A7-41EF-AA84-FB84F60C970D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572E6A78-426D-4193-B584-58F83602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98CB5729-271B-4DF6-AB7C-900CD7B85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BFFA7BF0-BD0C-4D73-84CA-EC738329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DB50C8DF-F0D7-443D-8A9A-80F7013C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5329509-D92A-4428-8D96-F397EE9C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0A5039FD-0D1C-4542-B776-9FA480CF5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CEAB669A-0DAC-438D-BDC4-00991DE28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3DD186FD-507C-444A-9A15-A11AE39F0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3096830E-AFE6-4432-B212-2AE9D909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47518CC7-8190-4E5F-A9E3-F7E09A8BB603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992A2A61-A198-49FD-A683-A099D9431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1339E8D2-21F8-49C7-9E8D-C15DFDED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4131E70E-0667-4E51-803E-AD414DA93A3E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F5632C71-4E3E-4B75-AC31-CD93A400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848745E6-E0E4-4987-8A45-CA3543E27FA5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4AB9B4B6-B2CA-4E37-A975-058125C36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72681A1-FAA2-41AC-9B1F-11E87059F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69677D20-C587-4CFD-9F79-AA6396277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94A98A91-B240-4B2A-8D3F-D53606657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E478025A-5669-4A8E-89AE-1F17F00BB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8A30830D-0A5E-4BD3-94B8-AD9B86163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9184573E-6676-4F7A-93B2-50DB25CFC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890F43D0-BC81-4725-BF3D-C36C544FD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8ACB5736-8087-4A97-B882-4545A95AE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8FC2D7DB-F6E0-4298-B621-102D91981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649A44C5-B418-485A-B321-ADE46C737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46272C15-3AF5-4E97-94A4-ABC33BBAD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F1385652-A382-4969-8A06-8F82E982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3BF4A13A-092B-48E6-83E3-6522D8BB6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3D032D96-FF62-4ED3-8596-5C49E947D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D9AEDA42-7C77-4626-BD55-F9884021F600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9294F4B5-BF43-4AF1-B296-03C44FC0F3DC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3568544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E5B12CB-219A-4F8F-B75F-F30B4139F76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6F4C19B-49BA-4589-9B4D-E0DD897DF0F7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145C4F8-4B4A-465D-BEE4-740FABECE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419826E-C4B5-4E18-B61D-D61CB700F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3251C18-15A3-40DC-9DAA-AD80D1900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2416595-F99C-43B7-848E-F24BACE6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4FE6587-BC05-4399-9C0F-47EDD57E12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DF1CD0D-963E-463F-9BEB-4EA05515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803201E-801A-4592-B789-65C9A2D709C6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90DEE4D-8412-4EAB-8E6E-884B0E05C2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06C0F40-B8F0-4C25-BA9A-B9C82F49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4D3AA05-054F-48CF-967C-E114CC5D9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C1108E0-C56F-4023-ACF1-4DA4DCD18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B0B8133-10DC-40F2-A64E-D3C12B822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3DECC9C-8625-41E5-B44D-65F6AC7D86D0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E574A30C-D730-4DA8-ABA2-D961703C10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9D96901-D976-4F65-922C-38F3774C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CCE5212-29AB-434D-B598-9FB223310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1D8F54A-6C13-4D75-8D41-F94FACC490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98E24D5-EB73-4DD0-8153-257AA42F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35DD888-0464-4459-9262-E7B11865684C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9537FD7-BF9B-44E9-9403-7362A9F06D92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0557A22-B9FB-4ECE-ADE6-88708518B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A2BF1A1-8C8C-42F7-AC01-F031AEDC7086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628E769-B690-4B3D-BA41-DC07AA7BE56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BA90113-F32F-455D-AF9F-079BCC4ED14A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1E5C6E0-73EA-45E2-9535-F6F5F8E4D0AC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FA2A0A73-EEAF-4B39-9AEC-4C1BEDAD5B3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9A45434-5090-4F90-8B21-0B3485F82AD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0911F1C-385A-4E20-8E6C-8A1F3495229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3EF0078-8F93-48A4-8872-B3DD14B0DCF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2EE1380-B0BD-4C02-84D1-05AAEA41207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F827111-FE9D-4C45-99D5-E098ECEE9B1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8BB65BE-9A20-4BC0-B34E-8DEB70B62E6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FD66633-D908-4DE4-A7DD-9A49ACA6EEB5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95BFB5D-3324-4353-AE42-73249273465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5B3671F-6187-4490-B648-BECF28A19A9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7AEDBB4-FD91-4814-B396-5DC66C158F7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519C83B-7224-422E-91D2-CEBE1BF2C9DD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E613E64-ABDC-4D47-ABF1-048BC4B076D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B106146C-8C78-4B1C-825E-FCF3CB02698B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9056CE4-09A6-4E69-8788-D4EF9F09C3F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B577BC9-46E0-4250-BDDC-0D5300D62A2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C575FB9-C12C-4C9C-A6A7-B01D9FCDDD1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B29DE24E-2DAF-4A31-BE00-803DD88076F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D426198-85EA-4E7C-85CF-5E4C2F442DA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959C83E-E4D1-437E-85D4-F81B534B2A3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43755FBE-BF2C-49D0-A22F-B43E5CCCB1D0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168C689-4B38-465B-B813-E5CB134089C5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5C5E5DF-84B3-405C-9C33-89F982488DC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1C4BC37C-9DCB-477D-95E2-BBF57D3E9B67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3A17125-7E8C-4630-9D5D-1DD7114108B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2AB93E1-6C56-4850-A1D8-B19795967B0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489B3E6-0D70-4267-9280-AFDD1D28D77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3F997E7-B44B-42B1-8664-7D0716AEE202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D55554D-6F50-4BEF-98DA-7FE1A6B9043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0311418-2AF1-48FA-A5CB-7770EDA148B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C112771-81B3-4AD4-BEC2-1A370847B3B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3A6527F-6A87-4998-B200-6D37898519B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92F6D4F-BCA2-4B4D-AEC7-E4A31713FC7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AC7EE81-90F6-4A2C-BB8D-C3D5F07D0ACB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60D00C7-43EE-4356-A860-30ACCAA26F6E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5CBDE5B-D0E9-4FEE-A2EB-6F31C670CBA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2E435BC-AF36-40A2-BA11-45FBDE35611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92CD48A-F93B-46D8-838F-FFDD81EF193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59CC574-FC0B-4566-A73E-7FC2DC3EE62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ABE823E-A077-401C-8A45-5AA3F04284B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8C35C51-C538-4938-9F13-2FA7A75986D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DDD3844-661E-4AE7-8D9C-1E071E831836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E8C2310-E52B-42B9-83BC-F7F1B15078F6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8BDF3D7-CA16-4046-8204-6C641662F47B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EDB04402-B16E-4560-8251-73104F879B2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7653E0C1-E213-4B68-85A7-367F46624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07E887E5-8F9D-49F2-8109-1C648CE47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DF1EF0EB-5A74-4734-9C9E-AB7130DFD355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58F90998-989F-4F69-933E-454A08114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C0C17126-4EF8-4F58-8F35-71B4D53B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C880BF4B-A0E2-4962-9B74-395B5B228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F0A74CB5-87BF-49B9-A710-CA7A5B53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444FADC4-EE25-4F16-92C2-3E70BFBC4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712A563E-34DA-4E7D-BA6A-AB0033BCC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3FA06C6E-C62E-4234-80DF-9CCF93A40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C29EDA55-6842-4D98-8269-A65884F2F956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8A412039-1772-4185-BF0B-E09AB15996E4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3D128A5A-9997-42E2-8E0A-42BCBC074155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FA0EE694-6DC8-4BF5-9E49-BCABD0A623B3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E4A7774-4171-4D12-98EB-C7DA5743F4C4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8E68D01D-6EEA-48F8-86E9-1817816E91D7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508FA070-66C2-49BB-AC46-C4BFBF8A1D15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23B8ECF9-0F52-4C61-9BF4-F177475DF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81553251-99FB-436E-A4A0-2972D84A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BA136101-D01E-4544-AF9E-C56120CF0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17FEB367-0BAB-4BE7-BB9B-4B7402B8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45C38B6A-EB46-4982-929F-93ED46852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3E3A743E-4137-4A13-B526-2174F4A52D9F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C1817902-0F07-4926-878D-5CF747DFEFA7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211BF2F7-4369-45F4-B55C-3FAA6AB9AEF7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BCC460FB-8A8C-4D01-9538-B42172F1D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68589B59-14B9-4EA6-80F2-1002A8B1454C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F5B9A36C-74B7-4E6B-A32E-EA7C15AC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FBCF022D-570A-4C9C-81A2-6A99348E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0E554885-6096-4A06-B957-EDC31FEB6623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BA9CA060-1AB2-487C-8A59-FC73C03F3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19B16B2D-DFF9-409D-8990-0FDBA8AF4BBA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B3F0B276-7662-49C0-A548-EFAD77C3C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70E5E893-A90D-49CB-B4A9-2EAA8AEC8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538E5EA9-CF2A-4967-BC19-BD9E6EA88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CEBDCAC6-E5B7-40B9-ABEC-1501C0A6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286D9B46-8AB3-4AFF-BD79-4566E557D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B51844AB-BDDB-4C3A-AD98-D8DE33D8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4580735F-22DA-4FD5-8D17-64C62ACC8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44BC0787-1E9B-444A-A087-96637F16D6EC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2AAEFAF7-DB7D-43EE-9ECC-324693B49C35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BB37529A-D70E-40EC-8E99-15D823C7325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7B693096-C587-4808-8918-B6D95A226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BE2ACB80-5476-40C1-98B6-BF301E78EC24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E97906C0-B51A-4687-BA5A-4371C01965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AD0584CB-4A36-45F3-86B5-972D5ED4F2FC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E6AD8A0C-55A0-4864-8FDA-4B3E8EB361D1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383A586E-9B8D-4AB1-97B5-5CA5F6629A81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11E99844-93A0-4A70-BD85-FF2E2B75D624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73D63819-1604-4E72-9655-01896B6C290C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71B23BDF-96E9-45F5-8430-BE6B5993E014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500E73A0-ED09-43B4-8E0F-4DC2FD36C8FE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DAEE67B0-1DAE-48B0-9826-FD5291B458B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D41DD80B-9B51-4C21-87B1-D049A9ECCEE5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08F9A680-1784-4003-9685-E52B736F0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8D18627A-6672-4112-8BDD-AB19008A5FB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F2729194-3EF7-4F9B-A6C4-F4D72E4C2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6D8A5223-368C-4F20-B372-1D2A8C293166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52CEAA12-38BC-4290-BB47-3F371838DCD3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FAB09DCF-4C2E-45AC-83B3-317E93DC1310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7034B110-49F0-4263-869B-BE11A82AAF8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691F8E09-19D8-4185-8A2A-1E5D44632EF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0989D500-D307-4629-B1E3-E7050B96C9D9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5B93ED8A-8382-4F55-B2D5-FB3EE5AF6F08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7069694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C768555-9BEB-444D-AD5D-5E1517B9E2C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4ED50FD-8032-4A5A-A98A-399119D8AD25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1E31D42D-D598-461B-A462-B9564F218E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F0DE3F9-3263-4229-ACF3-B48A7E8B2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0DCD4F8-0073-442C-8F67-60220A8E6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BFC0E2A-5510-4835-8484-59B273566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4A03B5D-4D4F-4F3E-9254-75BC85C4B6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351D3D5-35DE-4DC5-9D3C-48EE765A8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69BD587-D38B-4FFC-8311-1D7C5A62167F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355B3A29-791B-472F-A579-FEBE72BED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26492B4-AEDD-408D-9C51-5BA5B6915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0D2092C-AE8F-4B2E-A5ED-0CB55156F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BCFCD12-A4E7-4175-BC00-39290462F0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447769B-E782-4567-9B22-440BFE875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8CB8D58-3549-44C5-AF54-2789A5412A05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9777942-D83F-47ED-95A9-A2A4E0C387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451AFAD-78C3-4A7F-91A5-8D4F55451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2337E44-1F23-4C68-8259-55C5A3DE1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E3C5B499-57EE-40D7-AF8D-C919EF7D8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D088292-AF10-483C-8AAD-56EFF3568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28B160C-0AF3-4884-A7F1-9E65B0A0D3A6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9F2F1799-C21E-4D14-AC3C-3557689A0CA2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0FE619E-24B6-4919-B013-CA2242BB8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2779335-178A-4E77-A73E-F37BF491F26F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E044F35-1D16-409C-A40D-C2062B0DE3A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EBBBDB1-2394-4B02-B324-534DE9122392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A9000A7-68C0-4849-94B5-67B66EA1CC65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04F4B4D-0786-44C0-B41E-975FCEDE794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2B4DB4D-912B-433F-9086-F8C4B44C90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3324A97-BE5D-4347-933B-5EE3B2A778F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76F3887-6FD0-4C68-B08F-59D960971DE4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C71CD98-AA6C-4B6B-9745-E43CC8EEB427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33C83F5-464E-4BA7-95B8-A9A7358DD02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3AF6174-397E-4F8E-833B-AC4683677F3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A432E34F-AEE2-4428-84DB-16FE8E4FC6C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36AFB31-D0DA-4460-A4AD-5F464B311D4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CCD7F8D-C33A-4A62-9547-33656158EC93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3F88274-DB0C-4A77-A526-2285B15EB56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66B3F5F-85B5-4E38-B316-0B629F5B9ADB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9D97E43-539A-4A14-B7A3-AD74730D4ED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406CC4F-BC11-4261-9AEE-624B1C14538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F127D39-D74F-4920-98CA-11897FAD199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247E919-34EE-448A-B6E4-B67CB795A49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33D7627-B709-4B11-AEDF-7D4CFAD8A64F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774AD8F-2ABB-49A4-9ED2-E7FD1CA3912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E36364E-49EF-4CF4-B296-D0879E54E72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E9E8D7A4-75E5-44AA-8711-2CBDFC126D0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7B94FA6-8546-4EC5-B32F-E37C981A6DD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1F9C469-EDCB-4DF7-AB7D-94749649EC3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8E11750-6DF6-47F6-9DB9-4D4B33A79C8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C04C34C-A116-49F6-B944-4FA65A08E81D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73EF3E3-BEDF-4370-BFE4-55C5F9BDA2F5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3569933-1A1A-41BF-B1A4-8F741238C1A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DFF0B86-7E41-4A5A-A487-497E62817E2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ED7B8BF-188D-4338-958B-3742309A06E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B694765-8361-40D3-9E73-D7CA670B2CA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6484D32-16B9-40E4-A5C3-52B8087757E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E3CA046-91C7-42B3-83D6-E1F3706EA2A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E9A53F2-D75D-42E5-BFC1-A083F0F74CD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6B053E6-798C-4634-ACF3-BE7FBBE4ED0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7E3F43D-21D5-4280-AC99-9FD6182CF373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D64A333-13A3-4E41-A3C6-46E8C97D964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46A0A6C-80BB-42A2-8DDC-DCD07B8F25D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30F7895-85FD-4B33-8FDE-5D9831CA7F8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D97B816-484A-42A2-915B-D4A9D2361A8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C6E2236-029E-4043-A36E-93B0D65B3E4C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7229D737-B7B7-4491-A0BB-E1FA794A52F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0FB9AD9-8366-410C-996A-35483909ACD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63A6D6C8-46D9-44F5-97FA-9E24EB38BA2F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08655A8-E4D1-4FFA-AB12-D06274D5C83B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5DE5549-B8B9-4F7D-916D-D86A4A34BF8B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78DB768D-BB0E-4CB9-A61F-39B03469233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914D2B7A-576B-4F78-B6D5-2C540D30C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5F6A8660-1B50-44B6-BAAC-C97FCC3AE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66F22488-7CFE-4BD0-9F66-7704869C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4D83549C-7AA8-4FED-AADA-D0E3E0164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A27CFED3-CCD1-4D21-9663-0AFC6CCD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AFF0F01-28A3-48BF-AF98-2A26EBFC786C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1C01C269-3BD7-4D92-86D3-C37E86F4DB5A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1EE89B00-8961-4CA0-94A5-66D19E97E64E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10FEE58D-FB48-486D-8574-29F50FA5E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6CF2554D-5408-42DA-A542-325FDCE1F0EE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9D7947CF-72E1-482C-8C24-891FF132A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F609BA51-8C0D-47F6-A678-EDCD0A45FB19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322AA2B4-425A-449C-AB2C-991BC02778F1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487EC264-6262-4F02-93E4-7BDA2B39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E84E45F1-0CB4-4E84-9969-D7FC077BF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CDE2E4D2-EE6A-49A8-AB50-9FD55386E7A4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144EAF87-EECC-44F8-9180-CFD240668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3CCFA3CD-EAA9-47B3-9AE5-3A581920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09230566-33F0-4FF6-B4E2-998CD86B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D74E1FE0-18EB-4320-99F4-20B7828357D6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6042554D-0848-4BEC-88D8-6408E7EE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78F4E112-95B9-4671-9B20-488090285292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0BDE3A06-7A6D-4034-8DE5-F3D39B47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44447ECE-618D-4478-877A-653E022E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20D7EFE0-1845-45CC-BBAC-C34CE69DE0C9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D50292B4-5A17-485E-A5E0-8DC6DA172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60836C7A-4CBC-4D24-9D22-EF042266A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B1646A03-6976-4220-8CBA-D882329F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0818DADF-6CEE-458F-AC0C-3E1A04CCE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F7577E60-33A7-4753-A8D0-A9CC04B6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042ED7A6-2831-4B1A-B51F-0E582849D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5E26226E-4905-4704-8924-1136FB8EE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81A98396-D872-46C6-BC3F-D4C0B59D1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F8B744DF-C98B-4493-882D-CA26A5309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44A8C059-ADE5-4B41-B272-ACC7A329A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E59BA781-0668-4D5A-A0F0-7CA265EBD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557E6D65-3A42-4940-9A3C-6D72DC45B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E607FA33-570B-497C-8122-C6CA53E49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86FC5D7F-86FB-460E-A0F0-B07C26FDD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4963B1BC-A68F-426F-BBC7-542A095B5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57E03960-95F8-4E97-BF19-ABE985DB6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403D474F-6B79-4B51-8D56-2A4738E3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45837F67-3F47-46CF-8765-1CBF05DE3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E8F63D98-566F-4ABF-A299-5680D909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26FE4654-4BA1-4346-B978-497251D7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EAD2AE89-4694-419A-80A1-E25D6A8F8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DCFFA5FE-AC49-4BE1-82A5-E58673D4A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94A96315-4D26-499D-BA8D-685494619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D81449C7-8888-4CC2-AFED-4AC011169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6D60F3F6-3984-4E2A-9758-9971DE060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BEFE9939-269D-47EE-B312-AB229943C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9F63E9C1-6796-4CC6-BD8C-756A91CC0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8B77C56E-7FB6-4C9B-B5F1-EF4C663E3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4F186043-C4C8-4C6D-B2AC-7CD12492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B644F8F8-2D5D-4713-B6E5-D800B23D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ECB21987-7670-4030-A6BB-5561E219C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0A744FFA-AA4B-4A73-BF32-6DD8B5D65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C74A6FF6-1391-41B2-A63B-47F1673D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F49C2873-4957-4E2A-9AE2-7B08847D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C82D1635-0AE3-4E2B-B85A-D628AC03B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3EEF4278-22BF-421D-A98A-B4899D104BBE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A1DF44AF-D344-4B43-81DB-507854C1FEC8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8B93BFEB-31AE-453F-9289-5B29B20A4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E85D26C0-E027-479B-8C14-4A08669380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B43E9DD3-3EA0-4543-9038-7BD08AAC8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9F029C58-81AB-4EF5-AD12-63D54D588260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057A231A-88EC-40EA-9599-FE758E26CCF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9FF285C5-D31F-4A77-801D-409FAAED94B9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3049821D-350C-4F3C-A742-5CA04EA37D5B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40D35C1F-1258-48B5-B819-2130C56B94FF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CF33BA8F-275C-418D-8A31-61A9CFA135F3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2F875054-D0C3-4384-94B4-1980E97DB563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37520BDE-8170-45F5-A96E-64B385DDB286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F346E969-333D-491B-B536-681E150871BB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887C8799-CC43-4C57-9469-157F73D51D1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7A9549F7-AA02-429D-9B3D-AC4BB90EA123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C383A2F5-55E9-4C40-800F-E818F8216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525FCF1A-335F-44EF-9682-B4491DED633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9E064A00-D60A-4A8F-8B71-0152CDBA7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50E0F851-BD88-430E-A87A-339E6EBD4376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BD8CC884-80D7-4736-AB87-8B2E4945B045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74450295-32BE-4C90-8FB7-DC8B806DACED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8B423025-DAE9-4743-AA79-15DC1CCE0A5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DC3427C3-9C47-49FE-BBD4-DCCE12485F3C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B84F96DE-5120-485E-8BB5-06FEF6094892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8CEC65E3-0DF3-4D23-9A35-79DCD11401DA}"/>
              </a:ext>
            </a:extLst>
          </p:cNvPr>
          <p:cNvSpPr txBox="1"/>
          <p:nvPr userDrawn="1"/>
        </p:nvSpPr>
        <p:spPr>
          <a:xfrm>
            <a:off x="3643313" y="1503363"/>
            <a:ext cx="47275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51247632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03C17BE-BC5B-4D44-9942-BB8D9336A80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586DBB0-AA8B-4710-8384-54D936CEFCFD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761B24A-7F42-41C4-95F9-A7A0F916B8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C0241EF-69C3-4F46-AE54-EBDA22C6C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998DE07-852A-4C73-B6B2-440AF25A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6CC325D-CBCF-4332-99FA-D26C3B915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8C04649-8C4E-4321-8365-2ECB99C425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2B37343-7B2F-483D-A57F-3432247D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111883D-8962-4A1A-9E08-5ABDF217F53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633F49E-C4ED-4D1C-84DA-BB122BF09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662287D-C0DD-4352-9986-3B2D810E8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A8B43BA-A2ED-43D5-B072-E31FB1905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C1F3F71-A7E2-4B17-BA91-DC368313F2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5146D4F5-CEF2-4905-A7EB-857030668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4732B95-AEC7-4FA1-B267-B65E39E17E81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EF2D08B-8103-47F3-83E4-06C2786D3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7CF0BF8-E972-407A-96A3-45A8C314F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EB56C2A-AAE6-4A82-A517-47D74E39F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944597D-9F88-4BFB-A9BF-82ECBA30D4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F168A07-A29D-4F60-BD58-1B2A81C45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04C1D78-6F57-47DC-B582-30E06DE398AD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363E956-E7E1-4BC5-A34E-22BCDA6AAC4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A5AAAFE-2BAF-4279-A3EC-C6141F207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047F4B1-C061-49B9-84F3-F3DA41802C11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0ADCAF4-4A95-4525-A1DF-1E9CF4AD5DF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ED11675-9ED9-4E62-86F7-31288CA6F6A9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0E03B2F-5849-4BA3-B8E9-3BB74DF5BE8E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5F53E46-0A11-48F6-A9CE-0CA36D2CBA0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1A8535A-CABD-425B-AB01-E153BCF15CA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4AE45B1-B90A-41CB-8B4C-2BBC21CB7F9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B534E60-F471-4283-8032-BE6794B9E35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DBFE7BD-FC0D-449F-A8B9-81B0872A240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5AD436A-AF83-492B-8B66-DD07E0B636C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F1FC895-5148-45D5-9416-800DF980448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AA6534B-48E4-4625-903C-0856D81DACB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D544A9C-A1B2-459F-9E19-AADE5CDA870D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9216484-FCF3-4B7C-A772-C46E4E2DA066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AD929DA-CC2C-4EC1-AF51-DA87AB324435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E70AB86-88A8-47B2-B030-1DD7049DCBA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A2EAD507-D7B0-4F54-B813-54CB9D6EC61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5710737D-FCB6-469C-B174-72C60E23BB7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E56A592-05A4-45DD-859A-B9A3FD97E1C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52BF0CE-7EF6-4821-909A-7C4F9708EB9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E898593F-C292-4899-BF36-91808762E65F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6A988CD-8BC7-4FFE-BB56-6BB98992168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3A13D6C-F902-4765-808D-2CC5FB4B8736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3E98C72-6900-4F06-AE94-874049AE32F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E1BFBDB-5671-4B5F-9827-CEF6D833688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73D09D9-3ECE-4E87-8F21-274B8747D98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26646B5-7F1B-48BC-AC87-2781F6D286E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B97E040-1DEB-492C-8702-01B7228DF58E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EAB9888-4F7B-4411-93AB-5AD9D15A957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5D5328C-118D-4270-8D8A-F8A1F027E38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E713FB6-FAB4-4E03-B83D-BC62CFBE793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865C1FC-090F-42DE-8771-2B5B3321839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F7A24436-7EA2-47ED-932F-8A269106ACC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F2213C3-0A92-4875-A3A7-F5E5D82F675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AA5ABEA-A840-4922-892F-5F6C44FDC9B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56FE4EA-47C7-498D-81EC-9C89CF648EC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322FC38-2C05-411E-8EBF-0553E875773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8AECA2E4-F651-4A39-B3C8-48FB07AF5095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180CA78-ED16-4DC2-B37A-F9C85C8899CF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7E5DB2D-78E8-46DE-91A4-01FF68293EB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C5EB516-21FD-4DCF-9B68-0D34B03A6A8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6636CE7-75C3-49A1-B67D-1AD4444FE91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B7EEF8E-32F8-44E1-8055-71B3A211CF21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2DA47D5-5530-457C-B414-4BDC5BF047C1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97437A6-AFCC-4492-85DA-5353A640AAF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9787558"/>
      </p:ext>
    </p:extLst>
  </p:cSld>
  <p:clrMapOvr>
    <a:masterClrMapping/>
  </p:clrMapOvr>
  <p:transition spd="slow">
    <p:fade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F3266C3-031E-41CC-ADA3-D8BE98D90C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DB17D1B-343C-4A88-A80C-FD8AADC5C9BE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879F839-E673-451A-95D1-55AF8C001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B0F6C12-41C4-46C1-90B4-480629E36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42C1B78-251A-4ECF-ABC1-7FE4DBF7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63CEBD6-3C12-42C8-8F21-9367DE26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26A9FE22-F608-4935-B468-C3F4110421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DC08E4A-3470-43FD-8A28-7D561984D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E82D40E-2982-449B-B63E-E2C12624F74B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98A4B6B-AD48-4DC7-889F-7F76B9BFC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A59DC44-D43B-4A27-8D96-1ABCF2B8A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FD36A6C-5DE5-4290-AE22-A7D454902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8AAB4B1-6625-4F87-A1D3-425F76BAB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F603A13-7ABD-42E2-99A0-D69E31116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C116E63-53F9-4D60-9619-9DFFD8DA0F87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812D6C0-6C8A-4567-B6EE-435A4AD719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3C3AC4D-22E9-4103-912E-88CA9F5E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54A77FB-62CA-4AE4-8E10-7C207298A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2791310-FFAF-46FE-B54A-B6F0DD474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53355A5-009A-49EC-BBB1-E9479A2D7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79131CF-CED7-4E9D-8234-114C090AAAD4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F454FD4-2E43-4AC9-B5C2-88F0FBE86465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6062283-89DC-4DAA-9672-5D0D33EF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404BE192-A889-4EE4-924B-A0B263F289C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EC399626-25A6-4EC6-8C9C-94220C676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2CE05CEB-61F1-47D2-BBD9-ED75DAFBA74B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2C6077EB-665F-4385-983D-8491EED374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30B455B7-C368-40E3-A968-F2FFCE95507B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8E2C35E8-F512-4215-AB74-91CF531AE89B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5A9AFA4A-5842-41A3-9280-8CD434D317C8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27209B7E-6958-4010-823F-0099FD075991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766B7153-C71D-4D22-B9D3-8A18D86E5B22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2E1C7FBA-A697-4815-ACB7-A1BF83E96F65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C4C6DFB7-574B-4F11-9C2B-557F2F3174DD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4CB9BEB-0465-4C97-AA39-8D22C36C9B88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703272E7-45E8-4964-95B2-E3CCB7EBBB71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01F2631D-D85F-4AE8-BFF7-F794FBFB2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B32D1A6E-6E71-4550-8995-BE20E7D8C89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4B2A2DBD-B89D-472F-9F57-D4727347D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3E0F1A74-0852-4E42-A58B-8A38B240A0AF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12C834FE-BCF4-4816-8A1A-F550F5C0F452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ED6E5BEC-2BCC-4948-812D-20C2E3D4456F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EC9D9AA8-8E76-42E0-BB95-1644D31518D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F562D769-11A8-4E36-855E-068DB0F18CA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6E367C63-36E7-4868-8047-DA97B17091BB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0B6ACA7A-3312-4001-BD7E-0AD6946F8513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F256AF65-EE63-4708-82CC-73677A7D0AF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4E549E4F-3FD6-41D9-9F36-10CAF9154994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8A9D8F31-DBEE-4A69-B9B7-7DBC039416B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70F42840-7189-48F4-90DD-88669A4DE81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D3D23CD0-3183-44D2-B443-E9A3217E86B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F977696-1193-4AE1-9D75-EFB2B9EA23B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D8F49554-F86F-4F4E-9C53-CEA5B95EBCD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EB69F34A-7533-42A9-B382-6A93AD7D020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455EDF66-43D0-4FB7-98FC-8E29E880F5E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F966486-4BD4-44C0-AD17-CBF16E4C200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FCE96CC2-3868-4C30-A6B1-86518020171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1D37612D-7864-4A20-84B9-62BF6CEBCAC5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4B4D11FB-97C8-4B6A-A908-433BB0260E8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D0023E02-A82A-4610-B857-6B428AD7E4E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D37C2CE9-22B0-40F8-B0D0-CCFE767F493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A9ABA4EA-D7CD-417D-B789-92BF41D42094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3B533C8E-E496-4215-8728-04A4CD5F21A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E8047A69-1204-425C-87BB-D7F5853F309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E964B4CC-86BB-495D-9FFA-0800B6E68E2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8B68FAB3-0BF7-4B3E-B392-DF6D3C04E0D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A975ABCD-AB72-41AB-BBC5-FC56595CE3F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5145465D-A8F7-4928-8CD3-7C8A219B1588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4033A022-C1C8-4820-979B-EF1E737BC9C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444EA2F4-54FA-4C4F-90B1-3FB9BE361DD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A4488E91-CFFF-4B2D-87C8-D8DE355DF73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1782C8DF-F8B8-4738-9C6E-B96656FB64C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E1505B1B-21A0-49F8-BC9E-00C662A54FB7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F141B978-E4C8-40C5-B87E-A39DD637B56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04EB5FEC-B921-4A01-B3D9-7959DA39242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04B2F4CD-5C88-4AB3-B4AA-5F5316DEACD3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8096FD58-EB16-4756-93C6-FD5C8679B7A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B0A8B0A3-F8BA-49D8-9FB4-E4F37E8D64C7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66C8927A-6D26-4041-9EA4-4EDEF2C8879A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0175E53E-E84E-4372-B110-7AEDA595F11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AEEB1E6C-70FC-449B-B74B-7ACF1F9EF79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45370B4C-BE95-499E-BB4D-5D6C0C89097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4097DD00-81E6-4DE1-9090-46DAE7E36453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C84EA31F-DB25-4F39-B616-2DC9DDEF48FB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42B52B3F-60DA-474B-8FB0-59B6BF18613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913FC0EB-5D30-452C-A654-DC43E93DEBE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0BF35D7D-602C-484A-8678-D03BEF7DBB0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9CF7F467-479D-450B-9643-9BB7768B88F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EC43E8B2-15B4-485C-9758-2BE387D8DB38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E0E7811-D920-4DE4-A8AD-786245E2AEB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58A6611B-FFC2-4251-8801-37E3E4304C24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94249351-1E42-45E0-A3BB-56FBE4F05D17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B64A54F4-E466-4414-B1CF-8050875C1954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FCF326A2-699A-4053-84A6-9E3B0757BA00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3E9CCB1E-0568-432B-B30E-EA7C2E6F482D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032972B3-D281-4C1A-AB25-4B4A23EE1539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A671208A-BE4A-455D-982F-946240325F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750B1181-5A9B-4F4D-BBE2-B1FF8128E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005EB505-3504-45A8-9CFE-372DC6D34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5DC458BA-449E-4B4F-ACB7-B3456D3D9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A826A000-4182-4E88-B677-3227B490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4B56DB42-2E4E-4EDA-98EB-D561A2D78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A25C79E6-E4DB-44DD-8AB6-4B6F0E4C8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CED641A7-B2A8-4F5E-915C-67034F7A6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2A70A1EF-10B4-4B23-8757-CD3D1156E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8930BCF0-EB69-48EF-BF80-49C389FE3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023DDD92-52AE-4486-B07E-0E0BB7EDE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0B5B14BD-DC1F-4C32-B6D0-31865F0C8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9E9F1D9D-97A6-44A2-9864-0BE7F8C45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98B0C96C-9845-41EA-9A31-D425D4804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767398B-CBAB-486D-B99C-04C74D10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538CBDE6-20B0-44F0-8665-F67050556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EFC760C2-FAE4-45CD-BC38-E30B74941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382AC320-7B77-4C57-83B6-2150F44CA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208C9278-6329-479F-8D7A-7BEAB37B2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247F250A-8597-447A-B0D2-06E5222F9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A893C4BA-C033-48E9-B9F2-7A79C5EF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7B0A657E-F52D-4355-87E0-A3C3B3D3E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E36C754D-B37C-4446-A52B-D3C5C4805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09538DBF-2836-419E-B792-C6D9A71B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2F12B077-39D8-45B7-83AC-91B22C5DA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65A21652-5FD3-49A9-AD93-70EFF48A5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5B3E6406-3202-499D-BC4F-75A6F710E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224A3756-7570-418C-96BD-F6E5930DB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0F1CE20C-6661-43F6-A478-CFA46DF25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2A894C8B-BB67-42BB-8890-DE7525DDE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F4C2D70D-FC6D-475C-AEC0-9177077880BE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6E6D858C-6429-4B95-A6B9-F10C04D51C40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BE601D10-A05A-4BE5-93DA-F174FCEB6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B3B5715F-3382-452B-82DB-3B688FF6B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8F49F7DF-295C-49C7-A645-8FB1856C9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1BB7D9F8-D0E5-4B5D-87A3-57A7B0CA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63151599-34D7-4C88-985B-6259623C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307F8A5F-931A-45FD-9687-1A3753841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64A31E34-5518-4D9E-9997-D7CE13540D6F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4A8C5198-AE12-4B93-A191-4C806D6B12EB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822F3C00-0546-4718-AF31-C3C0DF0A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B00BC9FB-A76B-42D8-BF22-E4C4E03D5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46700832-C2BD-4B25-BE66-E9F3ABEE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D885CA66-B145-4E9E-AF2D-89B31C52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AE1FD062-AFCB-4192-8225-D409C42AAC42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22862AD6-5B76-47E9-B2EF-BC7B1496E384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2F1CB069-7477-4BC4-A862-CAB7ACFF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42598DFF-C31E-4F32-9908-0E844A17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D4D15F48-4063-4F5F-8D85-1D113CE7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B1223058-6075-4E91-9A97-6933DCF34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565F1A24-C1D7-42D8-A6A5-23A4393B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DF8E8C85-40DD-44CC-B86C-6C7698366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D538CF2F-95EF-4FF4-8C0E-4E304B8F7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A31507B4-F9E3-405F-82C9-85DAB4D3F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D3A6F620-52A1-4242-BE4C-4002FA759B42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389BD146-E3F3-421D-AF60-D9CACBB62E62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C87E1444-DEED-4C62-8385-DD1784030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E63DF8DD-117B-46DD-9D60-8E5CFC5C0D7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39AF5540-97FE-4006-8C2E-971F12789A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7E85AC42-2F53-41EB-8F55-28546D592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4A3AFD12-FBB4-434D-9E9F-2348C9436F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002EAFB7-7055-4A10-9884-232CE310F6E0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5CBFDD77-F8AE-49F3-95D7-45459B99A5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43FCDAB6-E0C5-43ED-BA84-12FAECE227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3A3ADA3A-09E2-4EC8-AA18-F1D8167FB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67D260B3-AD98-402B-95F8-B117F2C8E2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61940C53-3C92-4548-86B4-D2385AB20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A25F1620-5548-420F-B816-F269608D0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DC2EADE3-9D09-4EAA-9270-ED2ADE5E05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0DDB5213-1A93-4186-A960-1E8C13646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7CE44CB0-9E0F-4435-88E5-061DA4F0F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F8372089-C956-4FC1-BDBF-30E6A6111E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BF561083-F536-4C3E-93EA-A1B874C5C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0E014B50-5B05-489A-9288-A66DF5081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53A7D362-B72D-4294-B187-FAEDA5CAB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AAB32441-3457-44F0-91F7-1D9A71C8D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E78539C0-DA13-4032-8D0E-DE84B2C7777C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B91EB2DC-CD0B-4C4B-BA6C-0AF617FA9C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11217F00-372E-45C9-AA14-90262D570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CCC5B6CC-B189-490F-8C68-DD52CAFFB6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BD2DF024-1DC7-40E7-9875-6F0003F1F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BA2D65CF-A68B-47ED-8E1D-E197C3908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5838AAD0-BB71-40AE-8C37-7DD78778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A8DC9114-31B0-403B-B1E4-865B9AB637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233DD427-9E56-4674-A7C6-024CAFDF2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C106D892-2AA3-4549-BBE4-266FAE90C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204CB3CB-D037-4B57-B067-DD2D505D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BE10080E-3956-4395-B439-774D4145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27EA9664-9AF8-406E-A46E-8353DE31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BD8DC5B4-572F-4259-8C0F-9C80F5BC4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AFAABFE7-F2A4-45C5-9D67-85625CB7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788223AC-251B-4DD7-9C4C-FEB4EF8F0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AB41691A-1A00-4E72-8D75-D14108D59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F6E50843-5021-4C49-9323-E6979929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7834F54-B58D-40FF-B660-799C8851D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2B6FBEFC-5AEA-4F98-BB6A-417E3A3C8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B828ECA9-6EED-4078-B8C1-1D3BCA1F7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07C7E079-AC63-4787-A88D-57F9866A7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1BC5080D-D418-4C89-A1BF-EE3E47CB7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9F784B9-4FCE-4B39-ACA9-1130C87D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AE22154F-13F7-4D23-AB17-036320E7F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C65C269C-FF83-4417-A6F9-54FB08B5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BA5C5721-9E71-4F82-8B44-A3BDD3D0E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1FE96413-AAE8-47BA-9B50-40176F8E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34B21D06-9D93-4A21-8345-41AD49F6C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458001B6-B95D-45EF-AAE3-CAD73E8FC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70A0503A-ABD9-41C3-A853-426E7BF53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22EBF70A-8CD6-4C29-86C6-3532A9FD2B14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C2DA8D41-E251-4E58-AD6F-775630ADE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049F15F4-DB61-4B16-BCE9-15A57E47A8B6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B66A6C53-6FEF-48CB-8B6A-193B65869F3F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FDD2085B-3E74-4949-98E6-61C760F4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D33CDE73-A506-4E2F-8A12-FD4B60D1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6F83F712-A825-4582-A660-835B8B986D04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2806A9E4-BAAF-45FB-999A-BD4F8BD62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8F147D27-1B5E-40C5-BF04-046AFC657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C93A1851-D711-4290-A533-B84AFD251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658AD994-179C-4BC4-8734-F92C76B58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897B7248-B427-4E36-8A8D-8B8BA6F1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27F9B64D-A785-49D0-9E38-1C5C0CF2A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29948167-C99E-4B62-83FF-F22A305F1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2EA1571E-224B-4C41-8008-9ACCFA97EF46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92C602CA-445D-43A6-98E8-436FEC7016F5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F78F5A96-85AB-4C5B-9080-997A5919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181830FF-C687-43F3-9A88-9DD09DEB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434C7008-B7E6-4241-AF02-8AB893ACCC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03FB92F6-D2A0-4DFB-BF06-8BF15F9A7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C61E212A-6C5A-417B-84B7-3CD00E271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B3E332AB-AB18-4A5D-8EB2-AAF143056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F70916CA-87A6-47D6-A24B-98516D611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BF3D61B2-9554-4AFD-83E7-A4184D62832E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3A469F30-73FE-458E-A550-6A1A05C19E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7EAB0D84-FA24-42AA-9A7C-05EABEDF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3F60558B-04B7-4E68-9A9F-1F93AD625B5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053F1E34-E86D-497C-96EF-2F187182C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E78B0740-3DD1-47DA-ABBC-34E360988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EF13C5B2-0522-474E-B4C4-B8A0EAC3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EDB9FD4F-7453-4499-986A-9EA9CDEAC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25C7F509-5457-497C-8946-61A4CEA0D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C2EC87D8-3B27-4C6A-B1D7-C8890E091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575176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1D60F5F-6297-41C6-9059-18AB55E1BB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62E0B5B-2323-46FC-BA0E-A7EAAE2A8050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C3274C8-516E-400F-8D99-3913F63139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1E7D521-FEC2-4858-8CA6-418A811D1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10FAC80-D1F0-49EC-9D6A-0026213B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EC54E31-3353-4DC6-AF0A-EA1457D29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F9A4493-5FB5-443D-B85F-A3E5F82C7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B1C57C3-7521-4308-A1A8-C6EC40E1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D633B19-A54C-46C3-BC92-4A2A6FD52DFD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B14B06A-4EDC-480B-B8F3-74EF967238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4C700A5-B9E7-464D-98A5-CB0829E8B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05E22B9-B637-4CC0-A362-5DFFE5D6E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8842D2B-22ED-46DC-B29E-4D2EE0A7FA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8D1AC38-D022-4909-BC11-091600B74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9E0623F-51A7-4F53-8AED-E13896ED53BF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CCE2AB8-A27D-4CB5-B317-3812001B9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FAA151E-4DE4-4E39-8DCE-04FDD4C81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609853F-98FC-43B2-BEEC-268E6E680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FD259BC-405F-4A65-822D-3C3EA2DAA7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4EF0E55-2D4F-406A-B01C-6C705CDC3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56AF28E-4E0F-4AB4-8E89-F207A6C115D2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C07D406-63A1-4FA2-BB61-B8811EE1F72B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C7A9EFA-0860-4690-BFB1-BAC5528E3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0D556A5-7940-45B5-8FCE-C8767231816A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433054E-07A7-42DC-8F3C-4DEE44F76DC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05C30EC-60CD-4832-99FB-C58B0AE75273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04E1110-0465-4742-9F22-2D3436AE8D3C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E2B86CA-A5E7-49D1-8782-F4E580DF82C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A83A050-662C-41B0-9677-2E6E8FA2EBD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5C2BFE1-551B-4AD7-9857-FDAEECFE3A5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6B94A80-4022-4104-96D4-711727F96F0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8F077CC-46C1-4D49-B326-82BCB92B077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BE834C8-FBD1-4C74-A262-EC915499852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184EFD3-98E8-4406-8B54-02D8A9D98A2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7D71E7F-3F77-45BA-8A0D-A6C5314DD13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4850644-6373-4705-B2DB-4B50BC440AF4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E3BE9DB-163E-4E22-8518-0D3B046CEE50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F83E304-6DFA-4EE5-9C73-67183AEBDD5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ECA07CA-64E1-485D-AE09-AFFDED82CFD7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5ED04A7-FA6C-49DB-9815-8067690F490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4E1C65F-CC7E-45B3-9638-381DA76D11C6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57F7932-1E62-4937-9EA1-B39E5F016EC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CD650F77-DD70-4D75-8659-0B3A172524E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FA37007-EDCC-43D2-BD52-6D7ECE911E4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42A1748-B852-4B59-B641-C7FAFB98E95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9E91D84-AE7F-48EE-AD96-2C0EFE2C97DE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FACA612-20A5-4219-853A-17775190F75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7F64DB6-BC02-4C13-BB47-7A2F6A5675F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0D456D4-C337-4FBD-AC4B-DB1740358CF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24763C0D-B528-41BB-98B0-D680A5BBD1F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57A7D94-CCE0-4FD2-86C2-263B3BDC4C38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3FED071-3F2D-4901-ADB3-E90762634B9B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49874B7-633F-4B24-97D8-97E9EA8A9B8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232C11B-F93C-4E85-AA53-AD38D96B607F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CA7558C-E594-4504-AE40-4121C34915A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4E490D5-AE9C-466B-B392-C76CEE4E3EB7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FA214EE-A6B4-46A9-8DB2-85F700C47BEF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E6901CE-52A0-4A17-BD06-65C875D9587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A7C3A2A-F8A7-4FD6-A038-A395146E7B5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C567D40-396F-454C-893A-97CC6C45D6D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718CB20-96E5-4328-BF31-7AA0DD21A87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6D839ED-B4DC-47D9-84D1-19C96B83BA92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87C6347-57FB-4A83-8C50-F23265A6F56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5E29CDFF-4A65-46EF-ADCA-FB97030C6BE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9D2A601-9E54-4C8A-8F39-669D90725BA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70CF087-290E-4E8C-A26B-A78F29F75D78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6E286D9-D420-4888-887C-E3ABF4B7BFD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10F4E9F-2892-4502-AE54-3A2F5CC0C22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F9633D6-5FCF-47B4-8A96-717F55F94245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209C42E-0E75-490D-960F-773387662332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9B1077E-4DD4-4C13-91DD-AD5B3AB06BF2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15A66303-702D-4198-800A-935654FE499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2E52FE6-1194-4A19-A23E-A17F63D1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8AA79F86-ADB8-42EA-82E2-D63F42C1C818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E2BCA7B1-8C51-4A1A-9968-277C4A5706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1924E10A-D8D1-47D5-9A10-BC4FA0717A5A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206F9A28-6C58-43EF-B21B-E90961C49933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4AA8FDE2-9B59-4276-B627-23742DC94A8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9D4674F2-9540-4040-9ACC-F3943C6B729C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58CDE21C-6302-4DCD-81CD-DB586CF25194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EF8EF326-A937-4418-B065-2829FB6F7A09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B27F9E8F-9390-48BB-9823-C7ADAC407A45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856E07FC-098A-492D-9616-C056ED2331E7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23448699-1618-418F-97A1-FB1EEC6761C7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09323BF0-D958-4A06-8B70-FAE414F6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A75BFAC1-D8BE-484F-AB26-61BE4C3D852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421E89DB-1EFA-4536-8124-2E06DB11A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7DAB34A5-DE54-457F-8182-6496CC7688CF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631F063F-A207-45F0-925E-EC7A5D349633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88C70359-81DB-4202-8F3A-438D4FEDEF68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CF56EEC0-7DB6-42B7-AB3D-BF28CFBA89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141D8A63-3FC3-4FF2-8028-D66334CCEFB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11D45CDA-B376-4277-8288-F9F2999736CD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38FD7314-4F7E-428B-AE90-E00F0163D2E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294EE3C4-75C0-4F33-8F25-9E9C819B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70057D8A-3F78-4705-9BAB-26DC6B6B5B7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63C6CF8A-2D02-4683-A026-6B85AB776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0E83913B-4B00-4AAD-93A2-242798B3D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7EA957C9-9D52-4EE5-A85F-507D2BC6A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CCDF0786-66CD-46C5-9DCA-89E5B31C5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A535597A-2191-49C6-AD21-A4B797C98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DA545D45-77C8-4D14-A619-EDDA60A04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EC2AE290-2CDF-4A27-9CCB-0899297E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0385CB13-8B9C-45C9-8FC0-27BEE1E42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7A93DB67-C9DA-4A4B-9CD8-BA9E2F487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D8B1F202-13F4-4F0D-AAD1-CFA1376F2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072C958E-704E-48A6-B5A6-BF2053E6A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EB97F50-BC0F-4E56-A9C8-9F5DDF7C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5E544C7B-F7CF-4AEE-8E65-C60423C9B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1DB5266F-548B-435C-AAF3-D547083DE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4900CC0F-250F-4306-A1F2-3AC8E9446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482BA3A2-95F5-42B9-A23A-B9B17B2FF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DA93613C-84D8-40D7-B71B-B43F9CFE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05F01DC-2C33-4E1C-B5F9-6A2ABC39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CEBAD8C2-51A1-499D-8AE2-F6B4C78D1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5E88C496-03F8-48CB-B7E4-DC8DAEC06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444997BB-8FFF-4F51-871C-2E12F4935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E31F6EFF-8318-486C-8665-FEDBC5748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5C09CF69-8D50-4F40-A4C6-331A0CD99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D90CD787-5717-49F3-B368-4928C19DD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6A30D223-CF28-4624-B54A-29576AC12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EA03870A-4F53-400C-9241-92E9D370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A5C7B4D3-173F-48B5-8F6B-5046187C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C18E26CB-5F63-44AF-A959-4C24B507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A5F5D0FD-B4D5-49F7-AC04-1A3FA5706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9B1D3A7C-0388-4393-9B23-57EC717D8A0C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5010EB6E-2825-45FD-B026-A743EAD61C91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D3D0A96F-39BA-477D-B9AC-858D45639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44DD11B3-6BD0-4D38-A0AB-4EAE10705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3A319EB3-EF8A-4007-B10C-FAC24E5D4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CDD7D94D-F787-41FE-B4CF-016C25B9F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9043BA72-0784-4D70-B9DA-336BD0BA0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E850BF91-0025-4622-AB09-45CE95D9C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34A5E342-4FD7-485F-9B5A-802CD3CBA41A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5A0F0416-E941-479B-A92C-5AC2416C2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84E1EDA7-346F-4C0D-BD0B-8AC37E4A6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321FF0DF-1FCB-4128-9FFE-2B809ECDB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ED11C3B1-544F-455B-A2D1-8D3720842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20DCD752-EB5D-434F-B144-21E716F95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A82797C1-9C6B-4A8C-A51B-48E32EB50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A311FA59-1518-4166-A2FD-C539FA8E0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CFE2A5A0-23E3-4044-BA08-04C4FE9AF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D473E98A-E6BF-4375-93EE-93599D107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42891A27-421F-4D23-B747-A92BC26E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1580D8C5-AA73-4AEC-AE9F-E4245FA6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C0A8BB51-E67F-4D52-AC93-4F8AE387D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1B98A8AE-93FC-43C7-9A99-7C7A12838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D456DC3E-D8CF-4128-A2A5-61B0E3A1A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ADB7598F-DF52-4370-A8E1-86F57C695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BA9C5B5C-92D7-4132-B8FA-8B7931FA2991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D8CB8BA9-D62C-4E99-998F-554CB372E0EF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82B83DBE-4DCF-4DBF-8BB7-267DF1CC9BE5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707EE8BC-0F10-4882-8AA0-D6B4240C0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3A071ED6-A614-48EC-AEB8-2487F9C0E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8E6E36D5-94C8-4659-A22D-AA2025192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72AC6E37-932D-49B6-895F-29533FE0D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45FB6338-A0E6-4332-8206-58FE31128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E87A294F-0C3A-4836-8A44-157BFCB1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1CD40991-AB06-4AAC-B5E2-83422822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B321F9C2-0580-4DE0-893D-797DD28C4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00080F6F-56F7-422B-821C-097C0D2DD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B559AA55-122A-4335-A198-61D405985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2CA1D397-17E2-4422-8E21-04A3C46E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6E7ABC16-195D-4357-A2D9-F571CB0AB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C3F0FB35-B91F-4E0E-9316-F5B0840F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5E1E4706-49ED-4DCE-A5ED-7FA6C23DE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4C5AA7A6-05A3-4724-9668-CC082592D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7E913150-92F0-43C1-A342-290634310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6EA1B35B-9952-4060-9AD9-F1AF06CAE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C362F8EA-07AE-45D4-B595-0657E6BB2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18393FFC-9657-4414-B610-44DCDE269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9694EB2-D526-4209-BFB2-AD55B0042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3AE212C5-B906-40EC-BD68-C141988DC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4E845FF5-288E-4D73-AD51-96A43ED53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49BE7C64-1978-4004-82AE-85716FCE31D9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B9B1A162-747E-4C55-B028-F934DA63E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314CC7FF-92AB-4DCC-8FE4-9D35E16F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4FB03340-BE86-45F1-B474-5B9FF3141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A95B7222-8DE5-4650-8FFA-E28C2AB4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BE3FE6B-5106-41DB-A689-5A84B680C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504F88A9-E952-4DC0-9129-0D25E3EF5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439F8687-0F19-4949-998C-47278E81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3771E8FC-2B11-43CF-9B91-D90F6798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DDCF56B9-D9DF-4D4C-ABF0-0A1AF693F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1EA9E5E3-EDAB-4D99-BF06-BB1CB434BDCD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00A62982-4CEC-476B-98C3-09B77B03F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15B93330-2011-4059-94AC-D9DF6A69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F83AD0F-2804-44D1-9D6B-60C8444BD087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12C9AFB9-31F8-462D-ACCD-DF2CED51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BE32E36F-416C-49B0-ADC7-F97D1C94EC6B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B0C6BBDF-E9D4-467C-92AA-B2212E30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ACBF0EE-49A5-49D6-BCB3-7B8C0324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1CBD2EE7-37C8-483C-803C-9B94A4B94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D9C4A9D3-FB3C-4FD6-8BAE-ECDCC34E2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D0895DF7-BC45-4B04-93EF-E1B494C80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A1B11D58-4084-4C49-8583-6A171A3D3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2D36C9D5-5487-41BE-8647-4CEF3753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37ACE965-FD29-482C-AA42-46B85C528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2B5F72C8-097B-4994-A728-C30D61AE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CD8706B1-0455-4A01-9894-F7407812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CB2D4420-D378-470F-A76B-E8BE30119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EB466CD0-F1EC-4D98-A1E0-3FECFE2C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B78FC8B7-C379-40A3-AB94-44F604687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7E53FC42-AAD7-4CD6-906C-5EE3B628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2B1A4426-CDC0-4495-89C8-A392173C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6FD06B79-21FA-41D0-AE65-5295C3E50300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7BB871C7-228C-4B69-BED2-1AEB9F7BA98E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0504138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1F70AEA-6554-4EC9-9CD0-EE04E520D0B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F255B39-8200-4CC8-9244-A25FACB68875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D3C8C86-EDA6-4D83-8928-0FFF314372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01311E9-27B1-46D0-BDE2-35646516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73070CD-9553-4E52-AC1C-A4B03481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82D2311-9711-4423-BE94-6B10552BC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A493BCB-54DC-4843-99C6-1F0EB9FB3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5063D0D-D75F-4C49-9E5D-B8BD1E046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7DF3C11-4B5E-4D77-A40A-22B0F22D0EA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53C9FE4-A21D-4930-8641-B4478395B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83DCB96D-BDBD-46BE-B9DE-690AD4A7B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DCDC7D2-2CC1-4A77-BB87-0C9C4B668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2868C32-0688-4E3B-BEA3-030203EB89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28D52A8B-93BB-43C3-BD77-C01E94255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344568F-9C38-4A76-9B4F-B8EA8741C086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964DDAC-61D1-486F-ADCD-85BD2157DA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8FCD3DE-9B84-4C8D-8606-4EA145234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191E906-7C71-4661-8AD7-C79CF3344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D2F29C3-CC60-4CFF-89FE-F224AA4E0B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8056FB8-3D6E-4FD8-9533-C88382BA3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7A50CAA-6CD5-4D02-827B-B7455B98ADDC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C4E90DA-76F3-4F72-AE83-DF21E0061E09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795AA07-97DD-4F46-8220-21809423E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95B69B4-0542-4B5B-A79E-6B787E76B0EB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BC2DEF1-04FB-4A73-A170-A4731E7DF59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E209349-42ED-4FF3-BB48-EBFE30135EB3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8C7A10F6-4B10-4DBE-8AE8-69A89418505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A6648A7-A9B5-4984-BC94-8D4CC73F7B1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E6CDC98-1597-42A1-B5C8-BEC543C5725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BE7CBD5-D72E-4F7E-85D6-958EFBFEC1B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8A20133-566C-4661-B2AD-0F852BEB841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AFD42A2-727B-4AF9-9B59-1318AF383900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7B6DD83-2BCF-4C59-97DD-54C469D605E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3B8CFBA-0F1E-4F08-8FE0-D496325DB06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DB03E8D-FFA8-452B-93D3-85F3057C070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FF43756-4B3F-45CB-8891-9F2E4F053F0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EF2A548-6A22-4017-9C9E-F5B33BD3905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DB0DD9A-19D2-40B6-9648-9288AF8FCAC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E2DA85B-6E60-4C04-9ACD-443B2618EC0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649830E-20D0-45BE-B4B9-81728E064EE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E1E0C8E-C440-46D3-A4E6-2C2F25799C86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E585783-F0FD-406D-8978-48A97C88C56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DD8864BE-81AA-4369-93F6-4B2B9F4E7E4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9813BE0-4353-42DE-8E1A-5AB8361AA914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21BF5B5-A6B6-43F7-927E-56BBE169F3F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B561071-C5C9-485C-8079-69FE58A1F09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A46B2F9-812A-4729-A58D-7F5D1AA74F8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1683D5C-0460-4FB1-9122-476FF24BF50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AF17D68-6636-4D86-8BEE-4F4DE4E1D3B3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0F597F6-9CB2-479A-A0B2-CB3FE38D84BA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7A237174-1A3C-47B0-AE8C-15D589E7CCE6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5D04F30-A30E-4FCB-9BB7-3457EFD01B3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14F24ED-505B-4716-95A0-DE29498162E3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D211356-17B9-4270-A647-1199F156084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8C6D250-AC3E-4B08-A535-2487C9334D1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3BE578B-6FF7-4DEB-AB1B-71F13BAE005A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43B76DF4-398E-486D-AFC4-7C6411B09A1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DBEF5AA-69E0-40D0-9142-9D5757E792E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C9CE456-B451-4EF6-AD61-119C46879F4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3850819-594F-47E0-8B3C-3C420DA05B1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0DC4572-6A49-4573-87A3-277A7A63420B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970BB2C-2AE5-4C22-AB1E-2A5F5E9915C8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60194D3-A386-4A4E-95A4-FA23D5D65C5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4F80B240-E93F-4440-B738-DF46593C518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DC3B6DD-D52D-4609-AF02-BEE1400D081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42CEA6D-0940-4910-9042-88215F514D7C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C48CA7E-896D-4388-A9EE-E795B8FB8853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C10086E-DFC2-4BBD-B789-48E761B4B1B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7C5D18B2-E9D0-4E73-A9B9-38B5AC882FF7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A46F2F9-1719-4C6A-A097-8BA7525CA1B3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53A6555-4B32-472D-B1F9-ADDCD6B45349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462FBF2D-9573-4A11-8E0A-9F85BB50AB8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71F93C3A-0D42-4300-A749-6C47E0269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C34D883A-48B8-465B-88D7-BBFF4D69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7134494D-5C60-478F-A859-AC786B3832C2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14EF0666-B82F-498A-B3EF-A4C3E2EB7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1B9C492E-921C-48C9-8E76-92F80AE30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72906CDA-1055-4CCB-BBEB-37FD5D6E8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E52CB9A6-5030-4277-8745-4596274C9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1C8DAC95-B846-4811-A922-498B195CA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E46CE6AD-91C0-4ECA-96D7-7D104D34F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AF364A33-649A-40F8-A8B4-7FC0C3AB2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2302806F-E419-414E-A013-5B32A9D02E71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99DA8D39-D39D-445E-ACFD-94B1822908B8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38029DF9-1D43-461C-98D3-3A89283BE9A2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05A46BF2-EB4A-47E2-AFAB-EDF499FE3F15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D5A81DF-BFF3-4371-BD01-34854DEE5379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4925ECE3-C187-4267-A939-505E15B55ABC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6E56B0B7-2C6D-4166-9B16-F7D66C93F751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6DCA065E-C464-46C7-9E10-ACFDD9040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065FC823-DDA8-4873-9B78-E3928363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829E81B6-4DD8-4E0E-9D57-DF22D2DE7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4F115C77-88A2-4762-8892-00978F89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6F9D36DF-23EF-45BE-85AA-DF88D3C78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3B2B8DB0-ACE3-4DF7-B423-177EED0ED157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B2BE6C3A-537D-498A-A857-2D2ED9DE3FB1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12FF6694-8751-4278-A79C-D777DDA89B5C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C8ABE652-9E0D-4C8B-911B-C404E059A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98326EA1-7D11-42C2-B9BA-CE68C98C60F5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2620BFC0-8ACC-4E2B-8EA7-BAE07D659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22AA85C5-8336-4C2D-9A1C-8BA264BF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16BF9E1B-0EB1-42D6-ACDC-038325C2E73F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5FD5D5DF-F1E8-411B-A15F-AC22DBF3B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80E88AC0-E954-4C09-93F9-9C2A86371BEF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500E3B79-D397-4BE5-B152-AD70B4CF6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DE4153DE-9B22-4125-82E1-9577736D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09E1C4F6-57DC-4797-AA5C-D787B2C97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C4AD1600-CDB9-43D6-8B31-FC102A665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A423DFAF-27DA-4B91-B655-1CF583B6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915C021D-FD85-4C0C-A9C1-1B2BF163A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8AD0C084-FDAC-4996-935E-7CF60C223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062CB156-5271-480E-8664-A3FAF00E2640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DA70DC1E-92CA-4961-A9EA-86DDE0D258FA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7B2F1F74-0E70-4AF5-8A09-EF74A23703F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532F897D-D7AD-4BBC-BBE8-4A79538E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7623FB0C-297F-4FED-B420-FB6B8DCA275E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9DB43460-0F12-40E0-9302-4A798D94B4E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A6AED322-FB3F-495C-9E00-FD87DC7FB972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36EDBA28-F539-408E-9B6F-9611AFB6F6B6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030270FA-5A52-44A9-A117-20562BC3647C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27C0055C-BB90-412C-8D5E-E97CCF1E7D4C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3254752F-872A-4552-9711-195E748C3233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F57C950F-277F-4F5C-BF77-A37958928942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B45C8185-637A-478A-87BE-081371158638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9224F661-9C93-44AA-A583-132F7701364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0FA22E3C-7558-4312-8878-C07D0C4A4861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21430843-6662-4CA3-920B-00998334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75032E4A-5CD8-4578-9AE5-6C8BA7E5FF2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009ACD0E-5B4A-43CE-B2F3-3C75C0D8D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0293D599-016F-4D54-8BFA-EFA3F407A0E6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FC7D5C25-FA56-43BA-AA7C-9234E25CFCC4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B211F921-7073-4A07-BC30-014BD8F93B66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809C377D-1767-44D1-9692-4D1AE2217EE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1CAF261A-2617-4433-BA05-CFA742F9D75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FBFFD112-D93E-4365-9955-6C77DD43474D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38C230E1-4C98-4ABF-AEB2-CCB82F506E79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7480060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BEF3AC2-85B7-4377-914F-68E46200332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23A1A01-7140-4A13-99D9-34A8DE3ED1B8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B2D43E1-156F-42DD-825A-FFB2E8212B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370A663-E29E-4DB3-A302-B5734545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9636BAD-DBA7-4127-83BA-69606B68C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DA1F07F-C623-4578-933C-AB65D00B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77789E5-9B75-4482-B23C-FAED3EBA2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7A7F957-4DCA-45CF-A697-D8975D0DD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E0FE832-ED53-4782-86C4-5A421009D729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9F7B140-7D7A-4CEE-ACF7-CBE86A108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7456D71-76FC-4EBE-A2FC-E90BC8637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C6A1EDC-DDAC-46A1-B2A3-95BA2C0E6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E817A2F-BB8E-4416-9D69-F66773C1E4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1F119A4-08CE-4C56-A946-95F78A35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8C5788D-6341-4ABD-ABC3-1459B73C24D5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6E6C7C0-FAF6-4B40-B66D-F4C348C105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EFE11B7-2462-4691-814F-AB4CC1BB2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D72FCBB-DB10-4DDA-90DA-86FD5B57E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6801134-8B51-4202-88BC-BFDAF2A29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5ABADCA-2B42-48A8-BA85-D03F16BD8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BB79217-E9A6-44C5-86D1-568B83AE4C20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0C2C9D9-FA2C-4E7B-A99E-EE223D608414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F2CB4ED-6A9F-460B-AF12-16083DCCA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85C8708-88F4-420C-BACE-FEA34AF708DD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3972043-8D89-4C96-97F0-AD29127E6DB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13A1FF7-51B9-4955-AC3A-CDEEC452537C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7529709-4CD4-42AB-97EC-B628544C3012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F0F9E29-77BF-47F7-80A8-72F3955EF21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AED6DEA-F697-45B0-AEC5-B29E975EB49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70EE473-C65A-42F8-AD3C-1C3956298D65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A7174AE-DBDF-45D3-B65C-8D67CF2F4DF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F6CABAB-2C9B-49DA-99FA-C1EA02E45F32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6AF9358-F585-4366-882D-D0FB0A14BD3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8A0EE661-BD1E-4FE6-A37F-8E06713013F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9EE24C3A-7A48-4BCB-8672-E288DB56E38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D4D1C88-4A4F-4013-9C39-50FC6D11491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A0767BA3-5D90-4CB9-8DA6-5DC66E5677F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7E08198-A16B-4AAF-ABE5-7BCCFC7C440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30545D1-6BE9-4E05-BC18-93C67407B047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25D593F-743A-4408-B572-A4FA2B0400F2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5F10840-4B6C-436A-80CE-E5BBA7DA37A1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5C4A4FB-2D13-4C67-AAFF-11E25C39DB7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74F093C-3FE7-4220-869E-D53A960B551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F39C573-542E-463B-AD4A-D792CD53543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E333411-D410-44D3-9D2D-42E3CD6D72F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F2846AE-8ED0-4C39-940F-E1AFF2291693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CCD2740-A440-4712-98EF-09B63A263F8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248E93F4-31A4-47C0-88D3-69ACC2134710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35DC18C-5E36-4F9C-94D6-32B59F3D372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62B3061-A6FE-433D-8567-6E07B282FD8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61796F9-7C9F-44C3-97EE-0039BC66AFD9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9CBD65F6-A2E4-420E-BE4D-01587059DBCE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5190DFD-7EA6-48FF-A273-387014C6F1D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B85CD0C-553B-4EFD-8B83-AF64725870E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F29BD9F-CD68-4F74-ADC5-93F15BD326F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6B08058-4157-4C26-AEF4-CBB0D02525E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49D48DC1-60F6-4B02-BAAE-DF65438ABBBA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991A2F9-0045-4013-A45C-FB0DDB6E1FBA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6BA4A66-0B3A-4510-973A-E8170A573A4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B527F93-24C0-4938-A2DD-26739128D6B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EB20136-6A28-4A73-862D-679C47174E75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DBCECCF-CA83-4874-ACA6-990A892B7A6A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F87281A-4116-47C3-A23D-1D23A57B202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7D1D2C2-1594-48A8-BBB0-71711090D9F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BBD1B9A2-C161-47DE-A6E6-FC554987F67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48D908D-75FE-4782-8BC8-E459A0907ABE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1E9852B-76AA-48F7-BF6D-BCD2AEB79490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7351C7A-C223-4588-84A0-C965781EE21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5890D501-CF77-49FA-A8BA-3484B68B538A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C0D2A5A-E22C-4B91-B297-6434198A1362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77E0AA7-3E1F-4E4D-A775-668E987B82EA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17DAFDBC-5114-400C-9621-0136FE3060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FB97D1A5-71CE-4144-9155-AD0B9BD7A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BBC39BB8-21A5-4E21-8434-F610C3FB1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A979F377-70CC-4A3F-B78B-9DC0DB03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35A9DE64-DC69-4386-BFB8-0A32C159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798433AE-B220-40D2-B4D3-5FAAA9070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A84699B8-D78E-4D0F-AABF-6AE54026D048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564506AA-B075-4F09-8A35-000C3533788E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35CFDC97-2BA7-4826-8785-CBA5415E6AB7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7469994E-2748-4AB8-B9D4-F16BFF2E1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DBD27D43-BA46-4407-A555-8CF4963088CF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B108B53A-5B02-4270-9F51-86D34B977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E3C6B1DE-9601-4EA4-9ECC-107F7980E749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AAF9A9BB-426E-4623-B153-1F33891B0606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9B8600C9-35C9-45A5-99F7-440141FB1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97CCBB15-20C2-49B8-B957-DC4C8756D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5685E1D-6A14-4B6A-A497-C7F0435A4DEE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DB4AC1ED-0B31-41D7-9C61-F39668973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1A5BC801-2669-4435-88A5-D12A96D00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0951E542-0CEA-497F-8D21-413DC7AFB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D23951FD-6628-4111-B7C3-70DDCA63BDF2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39789467-529E-48AA-BB34-6A308AF85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37410C22-2E1F-42BB-893B-64BFDAC0D912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46229A42-D38A-473A-98E3-8E1C83B2C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0AB08F61-AFA6-453A-A4C7-70D54925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72DDB1C9-6859-4ED5-B18A-C385D3C4137F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CF002170-D897-4501-8FD0-02DBF328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EDB54F68-7EE1-464B-A281-90585CC90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151ED98A-6870-4F90-934E-3B2D9631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045CABD8-10B3-49DF-A247-060A28B5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D531A280-C164-44B8-A465-3F984FD46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9AA1F4E2-B74F-4CDB-905D-820199809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1B5B9110-F06D-46A3-B521-9AE85F39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3BD231D7-EDBD-4087-A666-65960FD0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A5F46DF6-C6A6-48A0-A470-C2616012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848C336F-4A0C-41F2-A1D6-C74C99BC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3B24B0CA-4DC4-425A-9313-DB482EFA4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77686FA5-09E2-49C5-95E6-C68C12EBB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E4513989-EDC7-4203-81D5-A3722D72B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8212A314-0A50-417D-BAE0-D7DBC54C6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FECCC2D5-CC6B-47AB-81D3-92353A753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7977B14A-9FFC-4E72-B3FC-3E40BE72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2FE6E69B-4222-4BFC-866C-C0C6F900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9B39887A-7389-4CB1-B486-CC8279D4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778E21E5-3523-43EF-87C9-FB6392392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6B90D700-3574-4C77-918F-179C6E7ED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DCF679C5-26AC-4FE4-985E-90644AB73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5648E528-7A6A-44FC-A1A8-EAE4746C8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ECD1022-282B-4D46-85C6-ADA012EF1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E28343B0-D8C3-496C-B11A-3116994F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58107BD5-CA51-442B-9CCC-EEABC543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A6FA4886-C3C7-4DFA-B06A-57736D0C2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437816EE-897E-4B23-B578-2A64092EF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97257BF8-1AF1-4EFE-AAA7-07AB19D50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19EF63DA-39C4-4928-AF70-3DE8AE76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CD5F812B-2AD0-48B3-921F-84FE05A9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2500C5FC-416B-4C11-A910-59B7073F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29645AB7-6601-4159-B83F-F2B2A463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8970F2BE-C3C1-4983-B9BC-32DB8A65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9F47FF4E-7517-48E0-88F0-6EA5726F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49FBC5A8-D793-4C0B-AAC6-305DA94D7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8264B568-69E4-4997-8DCE-F947137D7CA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E522BA57-2B93-4373-ADE7-29484B0AFDFA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CE7EEE81-3F9F-41D4-943A-0A0DCD9D5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434D337A-4039-4161-BA35-5278108906B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306DBDD2-D594-4A0A-83EB-4971BFF8C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1D85CA6A-7A40-4D8B-82C8-94D9F67971FE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E060CFF2-1DA0-4034-8B2E-7142C81E53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FBC03108-5E1E-4698-A3A6-C4B5D80F2B91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9EFE6B9A-BF80-49F3-AA95-071EB4B6AD01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95FA5CAB-3C7B-4D36-A19D-024A81DA765E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FCF62D29-80CE-4D1B-81D9-DBCEEDFFE0B9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604DB068-4C62-4362-A66A-FA4E5A455F94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37BDDB06-08B2-48F9-8BFD-B7E4714A740F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FCD47187-DD9E-4B82-A202-F2EC3E98727A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60B1D626-5167-4EC5-AC5F-38F418CA7551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B3C981A9-58EA-4D51-8FB7-A4EBBA26F653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B7657342-52F5-44C5-8E37-3EA0089DF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286DA0F2-C7AD-46BD-9A21-47A6189C113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46468A47-968F-49D2-A81C-7C6BD6E8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E4CC39C2-7205-4944-BCDF-29D93E1DFFC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DCBAFB06-2423-4854-AEF6-F74C61B45688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598DED9F-79C4-443A-805C-DA1D557D03DB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FE19F584-BCA4-453F-9F34-CF62DB0CF1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717DF39D-FD24-49B5-A145-01116B2E2A8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91C1FD10-9524-45F7-9576-BF905B38254F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78BA335B-75CC-4A10-A02E-15847CEAA7AD}"/>
              </a:ext>
            </a:extLst>
          </p:cNvPr>
          <p:cNvSpPr txBox="1"/>
          <p:nvPr userDrawn="1"/>
        </p:nvSpPr>
        <p:spPr>
          <a:xfrm>
            <a:off x="3605213" y="1597025"/>
            <a:ext cx="475138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5041820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122523A-AEF6-492D-940D-94B7D1D069C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BACCBFD-5D19-478F-B7CF-F699109868B1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FAE3E06-8F14-4AD3-B4A2-0CD82ECAC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BE705A7-EE80-42D4-B86A-FC4B04CB4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C7CB448-DEE8-4A21-B89F-E2CC73FE3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4A2EF72-E1A9-4E38-9B04-789847DF9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25B2FA2-A3E5-4397-A445-69631EF935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B39B7D7-CB37-4B91-B3DC-ECC49EA39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C934B6E-BCF8-4AB5-9166-E36835258936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E8821DF-21B3-4A4D-924F-DA1B6479A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45CEB48-94A0-41A0-85D6-7E44BC8B7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5385F91-36FB-46F3-8D03-05AAD39D6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F75D64F-8FD9-4D11-82DA-2401FD7A6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409595B-EFC4-4318-ADC2-857891410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5D799D2-8713-4C66-A230-482D0A67E19B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DFE506D-1B91-4880-A81D-6BB3BA63EA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D562468-372E-4D13-9AFB-6CF3C4E30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8709E01-CC3A-4597-80A1-7B795C5E8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C811766-38F6-4405-B7CF-63910AC00D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F975ED0-41B4-4334-AD17-44DBE31A6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7C64380-C407-4DE5-A0EA-DFF0B6A1B5E4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2C79631-2273-4434-835E-7FF38D86D5B9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39CA614-DCAA-4478-B7CB-2DF76313C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479F836-B3CC-4471-84AB-256925626370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7AC5ACB-17DF-41C2-9220-35ADBC8BE38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F0DB3A1F-2383-41B0-B5E8-088A150D8C28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56BB34A-A14E-4165-BD2F-0D8B524514D0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2C09DA5-3B3A-4069-8B20-EDA19D28E304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8116C75-DF8C-4A12-806B-CA16BB78958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CC39A1F-2726-4F93-85FB-1CF00F9E306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2E9CF67-D6B2-4224-A832-F7EB36807A4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38C00952-1A18-47D7-A166-F1C19294D7D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5AA9394-3A21-40C7-8C95-795EEEB7658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5D2496A-8C2F-4BFD-9901-30A3C519B9C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7752C6C-387E-4806-8AB9-802D09B5127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D3501AB-B6D6-4D26-9084-17F4736B32DA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90B191D-466B-4496-8DC6-03782B4E36DB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DA7C5CF-4564-402E-9A01-6037AB63DA8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33CCEE1-F9B8-4649-BA9F-8460C61CDB7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D14F2C3-2438-49DE-AB5F-6FC48835037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88970727-B0BD-4F2F-AACF-A25D07BEF97E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C4B67D1-7DB2-41FF-A104-FF58706E9B4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A430D48-E9B6-4A46-8B4F-794EF795E81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3A0AB250-4404-429E-B3F5-F3CC446DF4F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B04189A6-2EF0-4A31-A2A4-A4E15E04911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6975692-4F6B-4369-895E-5C99BD5EC9E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795F5B1-AD49-44A3-BED9-CF6E0CEA87C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2B58B39-22A5-426C-AD31-0B96BB40E79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09E8ED3-FA0C-4085-AB2D-51616147436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695230C-85B5-44D1-95E1-BFC9075FEA7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C35532E5-21B4-4B58-B0BF-26A3869B75EC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5E09DDE-AE21-4D98-A01B-E872B37DBB2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D4484D2-BB1E-4D37-947E-C5685584B8F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CCCAB74-BFD0-454E-AD69-1720A4C41D62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1D0F06B5-01E6-4C69-BDF9-ABAA7999D1C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A77C414-13A3-4BD1-B0DD-A1FA0DFF653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BC1B6AE-601C-464B-9A67-B272012839BB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162C0F0-FF78-406F-8FF9-E557FDF3530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6B06EE3-47E9-4288-87E2-EED653FA1B7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F64842C-E8D5-48B6-B318-B87D7AA7979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B9673CD-B50C-4F20-B4C7-779E536DA5E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8BEC34A-CA06-4A0D-8591-674A3EC37014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4E6EBE1-9BED-4D23-B034-0C195A258CC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1B371B1E-06A2-461B-B2C1-B76901C0646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FD6CC367-4269-4761-9766-EB8E398EE0C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760CA616-BCEC-4459-96FE-9C449D1CD80B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F2C7195-BC1D-4091-9F6B-35B3C533379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B648B75-9581-41DE-A82A-15E7DFD76DA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1938283"/>
      </p:ext>
    </p:extLst>
  </p:cSld>
  <p:clrMapOvr>
    <a:masterClrMapping/>
  </p:clrMapOvr>
  <p:transition spd="slow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D2883F7F-195D-4CC6-B9CD-29F646B38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76965290-CD19-4BA4-82E6-C03A2D66CF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87CE69AC-EBBF-432E-A577-EF7929B3C0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67D9D5-2F80-4310-AFFD-F07AB1FA9CD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758660"/>
      </p:ext>
    </p:extLst>
  </p:cSld>
  <p:clrMapOvr>
    <a:masterClrMapping/>
  </p:clrMapOvr>
  <p:transition spd="slow"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FC89165-B332-4318-ABDE-AC420D51BF2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ED12E2D-FC31-4BA9-BDC5-97F3A4CE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FC1D4EB-31CE-40DD-B0B4-7139C4748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97193F8-E0BC-410C-A107-F8C1B42E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6DD5379-3407-411C-B9A3-0742174D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CF87BC4-0A41-410C-9387-0DAC06CB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F5DFC039-63AD-4D7E-833C-D6A803ECF3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B7F7E37-6B53-47F9-8785-78F2AE4AC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011FDB3-1016-47ED-93D0-2C1C477A2DA5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681F444-0E8A-43DF-8107-2B21DE63E4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FC829B0-AE97-4362-8CC3-363B86AD3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1F00464-13C2-4A19-8E1B-C9BE1E993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5315994-3067-4D08-AAFB-07B1DC3500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1F68CB2-B855-47E4-AB32-D2FDA1EAF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B8E0C59-B841-4094-857E-E421197582D3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8834F47-B995-4D1F-B161-CAEE201E21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18C6879-5153-4E1E-B1BF-BB8435173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4406DF6-2390-4D54-AD83-481F9537A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72AEDB8-657D-4CEA-9A14-40C5AF83C1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C193D5E-CAF5-40BD-A2D2-C2F78A5B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74F1AB7-D25F-4D3D-9EE6-3833810FA941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CAEEF32-3303-4BD4-B49F-08B0D1FE58A6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DD90206-0632-4A48-A577-330C5154C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9E5958A6-7DE5-44A8-BB23-3E762E67207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D7D4F317-FA38-47BD-B61A-A7666BE56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B19C0032-9C3A-4492-B3CF-5A73C199AB65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1AB06D74-7DED-404F-B113-8568B03D845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28FC321C-D054-4CE4-AD8D-AA44938448D8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3A4C91A5-9BD0-41FC-9F18-FBC18B85289A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2F96D9FD-B07F-413A-BF3B-2961602D83BF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D34EF93E-076C-467C-8557-8E3C400FDB11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C68B6882-A8A3-4DB5-A061-FBC30811C884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BAB3C1C6-A5C8-4027-8F81-C03A4CA60C06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FBB87927-3932-4C0B-A64A-89C7347895C4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6379BB88-4549-4382-93A3-D2DE8D383FEA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F9796076-C2BC-467E-9674-45274F3851DC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08B364A4-967A-4CF1-A620-D0457A98B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52D7E90-5B3D-4146-8CB7-ED26F015F01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6C7450A2-D3BE-4C2A-83B5-C7C53476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AD686CFF-D72B-4DA4-989A-F9028EB1A6AC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8415D362-E912-4EAC-AF3E-AD26CC5A2F64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93F225DE-1856-40B6-AE8D-A44B222628CC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3EC6DC5B-2131-4192-B9BF-2BD5E3BF3BA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00A9F6AF-1C05-4B26-8C89-A9A37035017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85B9A9BC-2EE3-4E94-9496-3238CA7846C6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2CE697D0-AE1E-43A3-B0E2-5516F8BC7A19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60344127-DD13-45B0-85DB-65C8AADB6CC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7EC3EC30-F5C4-48A2-8797-88472BAE6142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2F00FB35-6D9A-46B2-8D4D-FEC1DB95C2D1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17C96FD5-1621-436F-8209-32FEAA74BA6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59CAA376-E6B2-48F7-B7F4-688E2BE3284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94E18A74-F8F9-4040-970E-7A22B36D149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B4B07036-5FD0-41EE-9779-43A465DBF9D7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372564F6-A5EA-4643-8808-53EDA046D71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50AC2370-1E0D-43CD-B612-789BDD08A83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9696ED08-6546-4C4A-9161-1ACBC975D7E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B822CD6F-39DC-4F55-8639-03C09C532E1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B1F53849-C284-4CB2-8C67-A4D6D085406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720E5B6A-5E6A-4B5B-AB0B-0ABA3B3FB1C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507393E5-6BC4-48E3-9AFD-BF3CA3E6687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B6E5B4C-2A19-4764-884D-0B1A13303B8A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03686569-050B-48D0-8060-05858053112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457A03B8-4DAE-435C-9E6D-1BF9EACC410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6F768884-5A74-442D-9AD0-5B91EDBD9E7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73A5C13A-BDCD-4A3E-A830-28C71EE66A3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E630A8F0-D8DF-4E84-91F7-FF59EA57CC5D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D665A365-8B44-4D77-8A57-54FE081CAEC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DB9B8B21-7FCE-4750-8D50-0421F2C249C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123F6AFC-CDEA-4EA4-9880-2A4E1DF804E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A2ADD941-CEFD-4F22-8019-21A7DEC435B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88805EF6-9298-4D00-B0EA-EA6EA4282378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3A3E1697-B57E-46EE-BF22-4B8BAFF8CB1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D69B87BB-29E8-4EBE-B3E9-9706CCF8EE63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572D039E-D30E-47C9-B776-F2C617FD2C1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E387B89E-E814-4F8F-BCA8-DF3E17F02D8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8D95AABE-1412-46A2-8483-1F7D55552DC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81B7D321-9C3F-444B-9EA2-B240F057006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762C99C8-D7A8-45E1-9326-10F6FD66F374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A1561A52-BD7A-4333-A2ED-5F58B5E8D9DF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2C4BA8F-9B6D-4B9A-BD1D-A7B68ECF887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42B80E3E-B19A-4667-84D8-E3FC9630485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AEFB7D0C-1FA1-4796-83F2-A3AEB32A8AA2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FB321310-1F90-4470-A962-6D1224EFA9B6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8FF8AFA0-6229-4B66-BFCD-22205CF560BE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D4AECE3B-566B-42DB-BB6D-D66E8A25E51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44993887-BA07-48E8-8A24-8BF78F8BE77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9C63AC49-B15D-4395-BA0B-6DC742FD7CD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ABB5C815-5F4D-442A-97F9-72197CA0899F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B82E38F9-B9CF-441A-AC0B-11C80502BF4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B06F6D00-21A7-4DEC-91FE-B94F22C3F38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A07D8AA1-9034-45B2-BD02-3DD99453528D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D80EED03-592B-423D-BF19-3BF2EFD73C2E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DC3D25D1-5314-4D9F-ACBC-ABE6F792BCFE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6C72AB36-A539-4476-A513-714C49124898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57C13557-7299-4C82-A548-68303B07D5D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20A1F1B8-2019-469A-A05C-706A748D4061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E276D79F-8864-4873-A985-F49A51905C4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E2892EBF-C4BE-4485-8EE8-BA7CC6BF9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BE6405A9-DABD-494A-BAE7-06E07454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24322531-7B37-48F1-A7FA-1938B1A80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27D9259F-F03C-4631-815C-23DD6399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FC2AE2B2-8CEA-4725-A1C8-8DC6087FD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588AA6D0-27A6-4703-8534-6E4C330D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70A71358-E83C-4065-9820-E97A27D3C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8C6650EC-361D-463B-A8B5-A5A101142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C70DF2A3-4EBF-4D48-82AF-EE023AC70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ACB6A1E9-B8DB-4D49-A24D-083328F5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1214773F-9EDC-439A-8B01-5B7C5D54A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011FEA5C-FF68-40C2-B8F7-90F9CADC1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61BBE480-F79D-48F6-A7AC-329BD5984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41D2DA1-76B7-4217-A7C5-D14F4CF0A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6A1B148D-8C1F-4C84-A536-8724FEA6F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E1FC6B77-BBF5-4E47-8701-E3EA99F9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B49FD465-4AFC-41D1-B59B-AEFA2085B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4965E5DB-96D3-46BE-92E7-9C71BAF0C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A009AC96-F723-49BA-9615-9E804C6D8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0154ABC4-2101-452C-BDC4-0DD8947BE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D8C0ACDB-EBD9-458C-993F-F638BEB51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A362ECEA-ED10-4783-8E77-D7765EEDB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3C0597C2-AE58-4D3D-BC1F-FAFD88E9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CA8DF1B3-4B8F-4A91-A60C-01E05F4A4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8D51CC2E-846B-4770-B2E9-5415E163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46EED3FB-40CF-4107-9516-A39688A65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B36F475D-F9B0-4088-B036-D53D5110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56610607-9B18-4F8C-A634-DFBD7F7D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05D397A4-439E-4BB4-9721-BA73CE066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74043E73-4B5F-417D-984F-C5996A4BE04A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73CD6086-DF8F-4126-A3C7-AEBEA14D93A9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3B41FF9B-9BAE-4DAB-8170-DD5B36384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DBE5E2AC-C697-4449-910A-3EE93CF0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5611394B-640C-49C0-9974-D99EFFC9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4A504F8A-48B3-4D44-9444-5E148D2A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A2218044-306D-40CD-BB6A-57EDB76B3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BA703A14-F8FF-4A90-A0B6-A89C07AB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B23FC1C5-D0C5-414E-B039-93644856D474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67093254-E714-4825-BBBA-64CA5FC42520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FCF2FD17-D546-4193-AF15-4E1DAAB85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6A41ADD5-F8BE-418E-897D-9FBD10E60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D43A2747-73B5-4E3C-9E7C-6DB44B1E6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E505B320-B387-4A76-AD26-1BBF38B9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0AAEFC16-83CC-4F8E-AC68-51EE0128B748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E0D5CE86-3850-4A89-9044-79768DCE6A18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68425132-576F-4D94-A5DB-3D33782E6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093F1712-A048-4737-BE14-ABD87283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D38D29CA-1011-4FF4-95EA-CDE47ACE7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6EFABAFB-256F-4169-B8A2-D9DAD6D3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3AE6EE7E-8DB5-4588-811B-B3FD7444C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C8A6ECEA-919A-475C-B549-9148C882E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8B09D412-7FED-4B7C-AF18-A6DE9D8B5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B3214F5F-4023-4B54-8C68-D2C1FFED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B0D554CF-14D6-441F-8B8B-FEA32918F875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1CD1B19D-8A25-46C9-91BD-370BBDF1E819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A225FD06-D0FE-406E-A533-7B627C42B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AFDB566-39E7-47A5-B837-756EC56E54C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96F15E54-5A4A-42F4-A7E2-3560F09019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C09F43A9-00EF-4917-9EFB-504DF412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0280E153-E6FE-4938-AB3D-EF4549784E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E2F3315C-ECB9-4A28-8306-771910E6649B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428CE1B-9F47-49EE-BDC5-E167639F21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FA3CD5BC-334C-4280-890D-92F733280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5EDB3BF0-B727-42A7-93E2-E69DD8607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13D47A2B-68B9-4015-8759-C8E5AE70B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78ED52FB-097D-4EE7-A456-B15E78568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7AAE8C10-5F62-4D17-9BA9-5E9900EC6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E788F1BB-3B5F-4971-BA5D-14CD22E859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6194E1F0-35B9-417D-B071-6376F43D0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900786C6-0912-4840-83C1-B7CBA35FA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04FC7124-00CD-4718-8025-1A5724B896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F044F552-2EBD-43A1-87A1-BD56B579F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800DD941-192E-47E9-8657-BA00FA356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39E16606-456D-4C70-9A8D-54A1A4D05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EC1507B1-6055-4D9A-AE22-E1BAD1ED2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C250909F-FE18-4007-BA76-2D166451B3E9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D03DDF0-CEEE-4A76-8219-DBD2ED84C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BA3CC3E5-703B-4A2D-9389-9733EF8A8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45222CCF-C19C-4AE9-8CFE-84F18EF8EE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FFFE0E4F-A7FC-4A7A-AC30-CD007A258B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F6D8E504-0C87-4A60-A162-F0DAAB2634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35D67148-E87C-4CCA-BCA2-D5732E4B1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50E7A320-2587-4C5C-96B1-57FCC2D32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077723E9-44AF-4242-AB80-9A2271E79A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11894AA9-732A-4096-B6A8-085C19CA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39A9D89F-7851-491D-9929-A2CE3D76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61DE613-6FBC-4009-980F-40EB261A7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476F0422-76B6-4589-A98E-6DA447294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AEB80981-24D9-4DF8-AFA7-A3888C70A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98B38ABC-7A69-4B19-A400-76ECEC425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6927284-A9B2-4D4D-8754-E3BA9FB4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8673A5B5-A901-478F-BE1A-175813679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B8A96E1D-2B9A-4B19-AC6E-DDB2862D6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5B15A03D-06C1-419B-81C9-B7CB0BACA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9249D91C-AF4C-4E2F-9BF8-95A0EE75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C917EB53-A407-448A-AA74-5EC1BCA79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3AB951B5-A6D2-40CE-A29E-0C2939F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69B47431-2B39-4A63-9BCC-F7407B71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51FF15A-F748-4509-92CB-97D835332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11B10E14-2B1F-4083-B8CA-867BA81A4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86D823AC-C53E-4CF4-9AFB-B055C2D83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2D3A855-F8BA-48C3-B59A-91EC41A3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6F0DB8EB-0A0D-48D8-B545-BD41D821C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F96D81F5-9FAD-4374-8383-DCA3EE05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737FE5C4-9AE0-48E7-9BE5-7DEC08C7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14BCCC95-03E1-44EB-99AF-D96A14D82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02B7702E-46F0-423D-B667-9CB2E6D12E52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B6360B5D-AABD-450C-BB35-7A02E01D1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B773C462-5DC3-4BDC-971A-C09E4DB16DFE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B6A5AAF9-2ECA-4690-AC51-8074D8E01839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BFFC5FFB-2D35-4B88-A538-9471ED36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D7899A7D-BCFC-4E93-8370-78E9AED93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3FC5C919-A6B2-40A0-AA67-D0144FB97B8F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858D6EB7-751E-4F7B-9EAD-DB5077210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4B78967F-7DF1-421C-9CD8-37E73255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FBAEC1D-B5CB-4B18-81F0-3E9073F6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01E6B28-5AEA-4ED8-AD0A-54385486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8AE2B92B-B27E-4245-869D-5B45E7909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9AEDB0CE-2E04-41A6-8281-1B479219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5FE12933-5630-4239-954F-19F7D8B3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70A78B6A-84D2-4B26-9208-912858FD818C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625D24B7-6387-4143-A232-CF2095C9BE16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4F7B5519-49C9-492D-9C3C-0EF7FEB1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555779E4-7944-4259-9D97-FCE927878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70E4A2F7-4115-4C99-B8F6-8B2E20F0D5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A8B0A3A6-A9FD-44E6-9A6F-CDC930A8E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BC458736-532C-4E7D-B4BE-D439F845A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2BD142E4-CA90-4FBA-B95A-5C5507545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96EA1C24-37F0-4DDF-97CA-D6771B74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7D772439-2600-4695-9205-5019F0CDD3C6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047789A8-B090-40C5-A379-D2A5C2E099C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2FEC98C4-AB21-46A7-B870-81155F6C8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B650D4E-7F9B-42B2-A4A3-F9FAFB30E53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3CD6746B-1C00-4FEB-A0A2-E8CCADD1E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9695BDBD-57F8-484B-B619-0C3340A4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B980CAF7-77DC-4C19-ADC1-65691B336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4E70B036-5689-49CA-9EF4-DECFE77B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8F5C9267-9FB0-44EA-B667-4DC642F15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F92A4D0A-BA00-4BC5-900C-9C3876B70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85330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93D449F-7005-47F2-AC7D-710EE190073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068C7A2-2F55-42B9-8B8E-95701638D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4E611A3-79F9-4847-9BBD-E49AB389C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5E813FF-EF01-4336-81E8-51D1B9D1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158E0FA-921C-4A22-8365-2980C38DC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3CDA622-C623-4C58-B518-85817E11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F740F88-B557-494E-87AD-B5195040DE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EC8A9BCA-F061-4AF6-B810-68F25CFC9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BD3D540-4EE4-47A5-839F-E2F381FEAB21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181ABC1-7F37-4D7D-9D6F-781D868085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CA5FAE2-B567-4E80-9687-3443C566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6958D08-1744-4D89-9608-8698CC9F5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476206D-7DCA-4874-BB9D-598DC16A8E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72C7833-6428-4D32-AE92-CEFE56842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A00E535D-2D17-4A69-ADED-6E7FCEE2E638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C308154-5D2D-4342-ADC9-966EF88BF0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1A947913-6B85-4653-B85B-43ABEF5F4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316F02D-0CB0-431D-BDCF-DF324602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CAB6CF7-3BAF-474B-884F-E44FDB004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65BBB97-ABFA-48AF-912C-EE1549BD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AEF8190-DE7B-4806-AC2E-740AB760A1A5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FB2A766-A60B-493D-A72D-D72260068738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C5590502-BF6D-46E1-A2CD-F02684665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A7459B7-EBCA-489E-A05E-899EE94ACAAF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7E6ECFD-1A02-48F7-8FD8-B927AC374A6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48451E1-5AC1-4114-8FCF-A7931859BD58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8B65A07B-2399-4E7D-BF27-CBC6E5E6C9BB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F5E97CD-E966-4817-B829-18B8BCEF2045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C22E7FF-C5CD-41EC-81A4-C4D32AB00F9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E3E59D3-EF2A-44ED-8CFC-FAB01E26BBB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240CE55-6BDC-4672-9806-71A9ECB0D9E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5436297-9DCE-497F-9641-94505C6ECCF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8091C63-3244-4EAB-93B5-5932618DEDB2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D33CD12-77F8-4529-AB23-D334320D4C2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4196B93-CF44-4DF1-B549-2967659FAF7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1D3C9AB-D150-4F2A-AC8D-1078B1675F6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C66A8CB-D534-4094-A6A1-7C1DECF1B0D3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85E16CED-ADBF-45B2-808E-FA9E76E41F5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4898B2D-5759-4DB5-9C07-084EFEB73B09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EF406AB-6FD5-473C-AD81-54D88498579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730DCE5-E5D6-4918-8234-C6FE7E862B4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85DFC9A-17FD-4E54-BE4D-ACCD163F4E2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D2CB16A-FC05-4198-B180-E45B66EC144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69FFF67-A28A-41D4-98E9-0333738377F9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F19BEAB7-4BD8-43C0-8DA9-42F7B5C7FD08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01C08AE-152D-4E89-AD97-F6A7AD31C45C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A8D408A-798A-4724-98E4-B1987047501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77BD6F7-3807-4E1B-957C-B5E0B64DC328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3658243-AADD-4649-BF6F-91A32C33799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D786D66-8AAC-4408-81E5-11F9346755C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E5E0B8D-D610-4443-B13C-8B56B939FB23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B8C5C51-0F27-46ED-8FD7-E98A7510DBD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6C21EAF-C363-453C-B0C3-327DD1BC92B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D5134A3-D7BA-422F-B132-EC23E64EA21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D30C2C6-3DAE-4A11-B069-122941A0335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C9F259A-4448-4949-9610-DC6B073AFC1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3E82E2C-13F0-41D8-AE15-892767E1818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2554453-0764-4177-8E35-9A8D947C803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9E0E3602-21C0-44BA-A0A6-72F21B6BF47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D4F7B48-34CD-4493-8C82-7D398686ECD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9D69E5F-4D99-4110-BE57-BBF68D63182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1381FDE-D94F-46E8-BA4D-7A867DEB901F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E5A2AF4-91E8-4405-9DCB-4B9D0E58E1E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CD6FA5A-D863-48DA-80AF-B363BA5E791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9E572F6-52F2-483E-A2AB-F6E9B8E5A95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EF4D209-E09D-4227-AC12-C4978B4B6F07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E2BA7D9-A736-43F9-9D11-C717B7D71C9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DB5C303-E802-4107-8866-D8D144C681B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69CC1C0-48D6-479D-BFB8-6AFEC9BFA6D1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DF3BC38-388C-4146-84C2-97D0D6801D11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844441E-BBD5-4596-BEA7-C22869242766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D61D4161-6A4D-4C72-8A1C-D756AE4A49C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5962EE57-490E-4799-A295-4C0D5C2D8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2416C63B-8DD8-4DA9-8DD8-F443754A5E5A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39F07B7D-6BC6-4AAE-A146-BEEBD964C66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F06E0D92-821C-4C62-8F06-59AE06672B66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700EB8AE-638C-4783-A5B4-876DC9C61E0B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88DDC0E5-061C-4BC4-91A5-73B1C7D9CA9B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9E418C42-61B4-4759-AFCE-78186FAEE961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EFE3CA9B-53BB-467E-8908-0A05D2FB453A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164FCB10-F61A-4E87-A4CB-5D367D2D9A76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517D3A5E-6ABD-47D7-ABF1-B082575C2A02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A93192F0-E350-4459-AC4F-E8DC1239515B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6F06DB84-2D27-45C1-BE74-B5DCC8FE0A47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3625093A-E2CB-44D8-8834-E97B8C3C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688B8914-56A1-4E78-AD7D-E24C23D66EA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2E4FC69E-27E2-4CA0-AD85-0C7FEEC3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FB06DFC7-B2E9-4F5D-A612-67AC493BB139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E89131FE-3DB8-47B0-B5E6-96AE26630751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F8ED3D90-B807-48DB-8254-6E0F37398974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39C01103-9DF8-4C4C-B6CB-35C811CA8C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F2D68DAD-5480-4020-844C-195BCD3472F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33CDF9D0-2FB6-4758-B9DE-C47EC7B11F1F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019096A0-54EE-4BC3-93FF-A11AFDAC247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1034967A-9E1F-451E-BD1C-EA7A90A7D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64056BE5-CD18-495B-9C9F-3B3FCC99959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2E335C38-4D8E-44E9-8986-9172099A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1CA6D526-5D3F-49DB-8056-06B72F4C1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E23F8F68-016B-4256-B261-146983EC2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517CA3AA-09E9-4005-9EC8-1C56482C2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524A8482-017A-4184-9FAC-3439A3D2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5E8FA634-D249-4BA3-8F1F-7D4BE4286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820F0A4E-D6D8-460D-ADE2-8C731BBB6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B397DBB2-2E28-4C56-97CA-DA2C47EA2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09FC639E-BE29-4860-ADD5-D1483D24E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E44F80AA-21A6-4968-AB5B-CA681CE94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4C59AA2B-4C47-443C-AC34-CA480782A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2D6AAD44-F210-41B2-BAC7-DA47D6916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2C1DFBE1-D588-4520-8AB5-07E30BC24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3F56FFDD-7D19-4080-AF95-1E1E9597B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0626CECA-9E99-4D71-88F7-251F317D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ABE95E3A-9926-498F-84A7-D83EEF901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F313720F-3429-48AA-AA2F-67EAFD08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098FFA0E-07B1-40F7-BDCD-9D5EAE92B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7355DFD-F353-4DCD-A11B-73365ED7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1D156C7F-5722-4851-9AB2-3E81C767C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8C32A893-2CDB-4F42-9602-F11D48716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F15FAA93-AE20-40E2-81C7-CDEF206B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B93C538D-B705-466C-B211-40A7DE102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AA283BF1-FD7C-41E3-A053-1D2772C84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3B964AC2-D106-4ECC-8549-D26592490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A6D704FB-0CB6-432A-A920-DE9DF9F89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484C18A3-D182-41F2-B872-E8AD9A950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33C7B018-375C-4631-9FEA-1E900AEFB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7146CD07-4B44-49EB-BDAC-C68C7FE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9FDBABC-7CDF-4961-98B9-9D31A5C68221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ACF25EF6-FEDB-4271-8D86-AB51741D82B5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A105AEE-23CF-44DD-B0D5-D078BB474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020638EE-1623-4316-8A40-59E108F27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5785ACFB-F1A5-44B1-BA45-ABBDCA317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74562534-B2DB-42BB-9891-A0EB6BB00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AF06AAB9-2BA8-4066-91E8-100F90CDA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C6308047-18EC-4BF1-A14A-B21B8EAB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DDD4A5F0-1A8C-4EDD-B913-4B378A97663B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7BC57B03-02BD-4418-9B33-13FEB354A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A4CAFE4C-BA28-447B-A838-0034EB007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CAC3F5B9-2F6F-4B91-8AAA-4B12483C9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602B243E-0829-49A7-BC34-C9CD5A2D6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1283FD60-A394-4CB6-9C7F-AC7090A6E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8BD69503-25C1-4ECA-B72E-EBF34436D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7DCF312B-5CC5-4AF2-9F45-17DE1D5DA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1D7DCFC6-10B4-4097-91E0-BEFFF9DF1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E1302D55-181C-4798-A634-54032A38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DA34AF98-7A13-4A4E-969A-CFE90304D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066E1798-95F1-4F99-BF01-3EE0C1312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D3E6EC11-1464-47C3-A9B2-98C27FFAD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F479AA71-7156-44DE-807A-A4386476E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CDE6AA80-831B-4CBD-8249-C36ABA017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CEC3578E-179A-41B9-8995-8FFE74EA0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C13B9801-6D61-4000-8FFB-EDC9A1F9951D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20F2C461-228E-42AC-81D5-4A4EDF82B824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DBAF22EA-773C-41DC-866F-7FB3F960028B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C5C170EB-BB96-4721-9BD5-73C26153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9E5E4F5F-E802-4BAD-92EC-9466DE038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B13D4A0C-C4FF-492A-A2D3-844F8540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6D093FD3-5F03-4EB8-BD30-F5A76D708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E8F9EC1B-9839-4B5E-89C4-DD2D1DA2A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1B9825BD-7663-438E-9CAD-4D2F15F05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461F50BD-DD42-4C5C-A4C5-9F64C2D6A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92549C0E-83B7-430C-9236-C6550B27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845A9E8E-F9C6-41D2-AD65-FAB3A405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D564A30E-7D5B-4B6E-BDA4-6ABD9D8A7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810F485D-445C-4CFD-951C-E18DDB9AB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34CC3E3C-D309-4AF0-B63F-A65054365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C30964BC-540D-4EAA-BC86-555009563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27460008-9BE7-49A7-9DB6-D6906422B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27405251-498D-4DE7-8BA8-F4CA4F747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76AD7965-5B44-4C98-8788-99FC7157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B3E16E2C-F48B-47F1-9C82-75558A88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D618687-25F8-4BC2-AD73-0997B287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950B2D09-E3DD-48BE-A2D0-A064D000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73DB1FCB-FC6B-4DDF-97FD-D02C84E7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32500383-A0BB-4955-AC9F-F391D21B9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7996EED5-FA5A-4B6E-84DB-C76D90A2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9BB37993-DFCE-471B-BF65-BEE85A00E7F4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0B5E7F01-CD0B-43F9-8DE4-0D6E898A6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DAD87C42-4B93-43B5-BE08-84F6FD778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965927D-3FC7-474E-91E8-728C9DA42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0E4C252D-15DE-46CB-9E73-E1915E6BD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DC09CEAA-FD8B-4FEF-A1BF-AE7275591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9E1E9E66-7F97-46C6-A146-C6AB34FD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7663AAC1-D689-4843-8D41-0EFD40C91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281D37BE-6FDF-46A6-BCCE-56AAA1761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CA00829F-323C-43DD-822D-F4088FCC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95B0B7D1-F6D6-417E-8B12-6C62E2F581DF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FF95698B-A00D-4A8B-9097-B43050797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D221C973-D42F-43EA-B0F1-602D10F41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28EF1AF5-934A-424B-B4FE-17CB040D6E2C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07B4D69F-FE50-423F-8452-27B2746E0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B3ACF0B3-FE1F-4BBA-8842-985EEF6B5265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8B2632D6-318B-4F4C-887E-7098EFCA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E8B7F614-8621-493B-9893-346CFF69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97E1D95D-FA47-4FB5-BF41-F6C3B8144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CD9380E7-1126-473F-866C-0FCD552E3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3C615664-AF8D-4E15-A002-18EBCDE2C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4C4EEC6E-EA52-4F4F-AE18-06F1A91D7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D4DAF0D6-B7CA-4587-BD7D-F25A51F8E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108CB5D2-88F5-41BC-9D0C-5B1B2E61E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A23520A4-7698-4E8C-85F6-E86BDF220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3B16A7B7-16ED-4E18-8010-A0897748A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CF6625DD-7B12-4BC7-AA1E-01BF197C2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0CD3C965-8625-4563-8380-DDE773984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06DFAB3F-B428-46DB-B2A1-C35CDE542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7CC8E533-00AA-44CD-AF24-239C82901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FAA27088-D6D8-490A-8143-1BF921BC8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52309DF5-CA3B-4F5F-AEB9-5B8B49A1EF6D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A9BBB2C2-87AD-42CD-B829-680920AC5ACF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1755486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DF6D487-C8A8-4614-AD85-A59EFD24A23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8F1CE17-32C8-4886-9604-9A52B235A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A5253E1-605A-40E1-922B-CC5BDA8DBE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436BEA5-BB7E-4A46-A5B6-D27FCD96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F7C3AD7-0135-425A-9A3F-80EA9D20A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ADF5645A-C13C-4FE8-96B4-C285425E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98470F0-9890-404A-A75E-E02ABDCE6A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CC9F036-98D2-428C-883B-7F0B95E58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09E57E6-C423-4661-871F-DC8DEEFC42BE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62C35FC-F240-457D-8B89-02CE4AAF8E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5DF4C163-4757-41B5-B09E-52F889AA0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D5BE454-8CB5-479E-80BA-1F10C808E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ECFBBF7-265F-4FB3-947E-CD3102057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BC9D996-039F-4BB0-A223-1B4E16EF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666E95F-2AB1-4C3E-B3D3-275345631173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FAD8063-B189-411B-BB20-D10597369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A49A08A-7107-412C-BDF5-4ED9D870F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A6410AB-18A0-4A51-AE4D-647AF060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9981D45B-D3E6-4450-A4DF-1A4A6D881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578AE55-1E08-4652-8A24-B42B099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2634F21-91C4-43B4-B3C9-F77AC906FD6F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7D50DEF-9CD3-489B-9AE9-5C30B965AE5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C3FEA88-D061-4ACA-BC68-A633819D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8FE73C5-5184-4EB1-BA0E-3E587555661C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BC4DAAE-CF17-4AC5-B1B7-EC4F0940007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77905BA-C2CA-483A-B16F-301F35FC09A6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D97AF4A-8EDC-4AD6-9BD8-61E232D4C24C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254FA45-714E-473F-AEFF-5B7CA42EB10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8587A14-38F6-463F-9DFF-26E016BCB64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13CFDE9-E4C5-40C6-9091-E4BA84B9178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76B9F3C-81C1-4BE6-AE7C-32137278392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F77BE3C-D3DC-46E8-9509-8C0ABA0BA84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0384DAD-A640-4422-B643-FFF82A4C278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0F8AC88A-FB63-4EAC-BE1B-A93E6172576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87F0E27-5454-4659-A84E-2CF960785EF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2439294-B258-4ABB-BC9F-0A97841BABCD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CE4D9413-CB3C-4690-A438-3340202997E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081549D-DC0D-4B3A-A3B7-201E400175EA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CA5FFB1-6C60-4834-B017-CBEAC6403E4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BC3776C-B0DD-4C05-A92C-2647379FB689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C2246C7-55BE-42B5-9EAF-9B3E1756FB3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E5BE6D8A-8E1C-4062-9404-5FD9362A6C4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DA7435A-820C-4BF0-AB51-A80E3C78B2B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EBBE0CC-3949-4FBD-8C8B-72E46E38A4E5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A65ED5E-2A0C-48F4-87FB-210F2344559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ACF3F20-F046-46D0-9F12-1112411CD725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F92309F-C0E9-4063-97E3-C69452F338C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46914B0-302E-45B6-BEE3-AAF94708AFD8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27D8FA1-5DCC-417F-8591-0AB41F8E46A3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5371A5E-7F05-432D-96FA-85442D49F0E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529B5DD-834D-47B4-A8DD-FDF7DBCF0C99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2EF7793-98E8-4CDD-A532-445CA380ABF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27B6C89A-9C6B-4785-B5CB-7D449EDC581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AD3F0CF-23A4-4BF0-84E8-30AAECAF2978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0B943B3-8059-4F23-9EE1-89122B589C6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08B7C25-236C-4010-87DC-E3BED117ED36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0950B94-A348-4950-A96A-633D98703065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D3CF0687-3726-461A-875C-75D539333043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97882FB-99AD-4B40-BC1E-D9456355F78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E164CC8E-DB41-4C6E-BB0D-6ABA08831B7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782572C-B1DA-4BE1-8896-4C9825824926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EE7927E-A252-4EED-BEB4-5C18B38F45B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FEEF049-1F47-4DA4-A595-E14B0DF88CE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E9C017A-9AB0-49B0-A985-D9B86B803D2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B815AC6-1B4D-4E63-8192-A3077AA3A2A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F78EDE4-83E9-4460-9F2B-EB9B1BCEE7FE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0AB2AA0-D32F-4943-8E24-8A383233CEB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69FBBAA-FEC3-4876-8753-E6965F332A8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834002A-AF2E-41B1-948C-FB5B2D30B108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E0FA6BE0-45AC-4504-B1BE-E91CD9050F69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CC9F15C-DAE7-4197-93A6-1B0A74428523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EC61F4C8-0A35-4B72-853C-AE30E59ED0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A9A9DB07-6904-4D74-BD61-434BD55D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DFFEF397-FE5B-4147-AA14-8485689C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6981E354-0C5B-404F-8F66-BE4DA0F6AD3B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15D651FB-041E-436A-AF45-A97E9478E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BD3CA34C-72B8-4442-B28B-D31FAFCD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AA5EEE5F-51DF-43B9-953F-023F13EF9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72865C3D-0208-4345-BB9B-1ED046ED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83373644-125D-42AB-8E47-EAAD1D58F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6E3913BE-B2D4-4967-9EFA-5927784A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F299FCEA-DF6A-40CB-B9FC-27554DED8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D2B4FF1F-DE7E-4F64-AA4F-443D2D218BE4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A02B68D3-A1F5-4935-8592-0EC4C2E2CDC6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5A16620A-F6F7-4F9C-896C-197441C98587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61809AB5-DB02-41FF-8929-45CF9EFB7B72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967F7EB3-6A9A-48AC-829E-49C3447D9340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0A202EAD-E79F-4757-8A07-383AD4C5CBA2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45729D62-E2DE-4254-86BC-676AD01A4F73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026511CD-4A10-4FBF-9881-E164BCB49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1310446A-D5B8-41A1-B1B9-4D5BC96D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775B4AA4-B07C-4D35-B95B-FD1F13823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91ADBCE5-EC80-4D64-AC42-A37499FF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327CD769-C780-4403-BE71-CCD7BEF2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6513F0E1-CF6A-4984-85EC-AA7F3B0FFB89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A16A21E7-A557-4A17-A70E-7E8DD9845B10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68C4AEA8-1615-4C7F-BC78-C3F4A217B784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C1AC3D32-F475-4D98-8D2E-819F15771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99D71DBE-EEAF-46B0-849A-B6C7C55FCAB3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FDD3C423-EA61-4DE8-975F-8543F5788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190FA25C-0A65-41E6-8A71-67FEF8D9E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5F245463-BB1D-44D9-AEB2-C2D732DF6B1A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1C19D6F2-8555-4773-BC2B-7AAB93D95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22577508-B2FA-4165-ACCF-071D0F1532F0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0097AD5F-6D1A-41B5-A178-BFCAFED2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A89BF1BC-8889-447E-9802-23F33F9D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A49010C6-FD12-4EF3-B1C3-E6D6427F9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ED84B855-BD39-4D31-9E18-9D56B66F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3C96220F-F75E-4E33-97CD-0224DAEB4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818BAF68-8DE4-4B2E-BF46-5C1A248B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88C070D6-40B7-43DF-A1A9-323E108D6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8B16A07E-FADE-492B-85E0-54CDF8D3D201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9FE6E0A0-FC85-47A3-9036-9998BCD73FFB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D836E54D-BCA8-496E-AA57-38C37CC318E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DC26EA71-D893-42BA-9B9C-488E178A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468DF870-5451-432B-A8D5-E232F78CB695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58A186C4-4598-4147-815E-5C8F8A3EDDD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C6F7AB18-7B1A-46BF-86DE-38322E070C0E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0C02F54C-FC98-431C-B460-9C95E0AEAAF4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4B60EA1D-569F-4C5D-83D1-EC0281917EBC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0EE48252-0C02-4395-8226-210D286E2551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A756F5ED-5665-4572-90B6-092FED16B022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AE26D97A-0AA9-427E-9D6E-50530ED52A71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5758AC41-1B2C-4698-9A75-7672DB33CB06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7ED7295C-7ECF-4EC7-BF5E-04634B46601A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F58CDED1-7CEE-465B-B9BE-29FC94BF590F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CFACED86-2587-4B8F-A297-ACAABD1B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E20170DD-A4F0-4D40-8DD6-7FE69707465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A3502932-97FF-42DF-A578-AFBE4F5D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3DDCED52-4334-4CBD-95C1-AE1242C5B7CF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8E56A60C-641F-406A-984C-F642AF14FB01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842D4519-EB2F-4087-8E95-5C6E0AA356EC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C34B97FD-CA88-407E-A546-EC576617FF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FCFB2D59-6C18-4CA1-9A7E-01982EF61C2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4788B269-4C8C-4EF4-91FD-9742745717DD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DB2AB3BE-DFCD-4CA3-8B5F-76600D08D10F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630069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FE5A7B3-D37A-40E2-B1D8-B257749280D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C4F8836-9346-43FF-96EE-B61B8EF6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2A82A44-93A8-41DF-8E31-C175BD03E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A59154D-6006-4D44-8DA8-2916187A8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484164B-8FB2-46DD-8FDC-7E12DDDBD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5C57D8C-1387-4A50-87E7-050CB2ECF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7C8019C-423A-4020-AD49-F45FE92E3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1CCBEE8-6724-467E-8A2B-95DC9E9AB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42E3573-F46B-4E21-B527-1B396C91F9D6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683BAEE-9333-4084-BB76-962892D0D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B184B2E-4F41-4E5A-8E29-6E796A2D7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1E495BB-B77B-4285-A403-7FE2F4B9B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19D2DA7-9872-4536-9D97-149C53EB1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3176433-4FC0-43C8-9626-54242BF7D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B31E902-F429-463F-81AC-EDE80C8A05FD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6AF7390-A4A1-4C18-98EB-7B903EABF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1C6623C-9829-42FD-85D1-3E33683B8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A12BA6C-21C6-434D-A5B6-FA26D316E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6C00ACF-AE73-418F-96FC-80FA333DA4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10EBE99-7210-45A1-B655-66EFC5696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DB35C5E-3469-4FE7-8F12-EDC297D3571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6FF3A42-EB04-4996-920C-81064267004E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3E9147B-5395-4584-9409-A75768B8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EED38B4-AC4C-46D7-9ED3-9CDE1658F568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3CDAB80-91D0-470A-9F8F-9D16C1AB04B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F21B7B6-B340-48CC-B3EB-F14FE038F97C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18E1566-B196-4858-8D03-D9340C5BC825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B8820D7-B36A-40D5-B7A0-0C7FA60D675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4AC30B8-3CCA-4C76-9B8F-28C9B84740A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6C747FB-BF4C-49F5-B733-E1EE45671D8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40A452B-4D46-45AB-B1FF-1FB9E29FFE4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C351DBA-CB0B-4C99-81CA-9E73B7205AD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C29B48F-2E9D-4038-9472-D7CD9ACE98B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9C8652B-A46A-4457-B0F1-0576FF4414F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C329EC3-208C-40A3-89FC-F33D0149F86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54927EFB-7A3E-49D9-9134-01A8DFF05D7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7A5AD4B-D1D0-43A4-BF96-C34E1E71896B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4505F44-FB2E-4BCB-B62E-B10A6567835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5E5895C-9164-4BEA-A46B-C8C3506B22C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03AD843-D81B-4409-BD38-116084A5AEAE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A1D5E7C-09AE-45D4-A9FB-0D66DCF527D3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B00DFD4-A740-46CB-B102-7B247426E9B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D5BFDEF-5F6C-43CA-870B-708A7662D8C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B981326-BEA5-4003-8161-AF29704A907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7CB7C20-1258-4DB0-B3AD-43AAC9E7FCD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7647BB8-E187-48D1-8C7C-D8DAEACCD8F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C86EB80-D56F-4ED3-9D81-A1C6BC44DEC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D9ED26E-734F-4B61-A5D3-F577325E71A7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F8625443-A90C-4611-8E57-4876093BB667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4E8B3A8-EFC5-4C16-914C-EF39916EA42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40FA835-C425-4D14-BE44-7F155575C399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274E521-15B8-4CF1-BFA0-2A9EA6D4798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B5DF8F8-D102-4EA6-AEF6-55FF3EAB086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44053F5-BEDC-4538-BCC7-21C737C5C56F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814D33E-3274-4FFF-A05E-239FCEEF515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2C2DDAE-3020-4E27-81AB-432F8E7CEEB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276C1C7-9D2F-4F21-AAE5-D59A755C4C1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38941A6-E5B7-4AE1-AA44-5CF554F7A8D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0390AA0-E791-4689-ADC5-2F78515D8FA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78E161A-4596-46EB-8430-9E66F97E2F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449B710-4928-4081-9321-F6BCC353E8F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4C50391-2937-4876-8B24-EA9C56BCA9A4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6EF7CF99-B967-4FD3-BD53-4C6CF0AD3D8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D99513D-A0F4-4C0E-B76C-B9147689C9C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52A1CFA-2C14-4411-BAC2-6DF58822C23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4191220-D958-4A4F-897B-D0FB5892810D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9F5090A-3B93-46E0-A722-01E6744B6B36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2C78A11-F677-4F89-AC67-B82FF9AF97E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6EB4FDB-9D86-42B5-8B6F-C2FE438209B4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42E5C554-D477-4703-B7B3-DF14D83CA4B1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FFAB20F-6EFE-4D0D-88EE-EDA0CCE89838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711273EF-9553-49D7-8CD0-6F64A907A9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94B0228E-119D-4913-9A2D-D7B067E60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FF400819-F508-4BE7-B14F-2ED7AD64B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58B7D299-6053-45C5-AED0-0A1163AF2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0DFB2DE0-5ADC-421C-9670-60E899709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CD6AAC2E-BC6F-4AE0-9B42-79A6B5E44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2E02DB0-8AE5-4C63-98EA-62ABE3DE1614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E5202117-858A-4663-A6F6-460820828E34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72CA50F5-7CCE-4B6C-9E3B-9AA1460AC31E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FDF64301-2D9B-427E-9201-F371A571B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F97AA799-9F30-4E55-9E40-1760391772E7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5D1253C9-F0EF-48AF-AB7A-46BE78834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AC1F7372-B631-4713-9FDA-72630062933C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7028D6F5-9F5B-4668-8E38-5CBB0D64E8EC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4792C868-8DF0-48C0-B6AA-FB2C09AF8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9531B1DB-C43E-4584-9079-E582DC04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F88F694-0017-4DB8-B2EB-D182149B6F9A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A2B83ADA-E91C-4FA4-9092-9E2289A4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3A51DFEF-55B2-4E12-AD27-8793FDEC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39F58D3D-8077-486E-8435-1C0B9478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76248A2A-0D2C-46A9-90E2-160AE9F59A71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FBC0E32D-04AB-4B45-937D-517F0413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DE0079FE-AE5B-41ED-9E4C-085E61552540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61AFB7E7-B1CD-4749-B32D-A6AB67D45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F73CC529-F6CB-43C1-A1BC-30DE5432A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53D1F823-7874-4CF7-B3FC-0C6750CA5946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3D56430B-B78A-42C5-9F49-730ED7EE2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5A350456-E813-491B-9FB0-03B9A0293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061F09FF-A7A2-4572-BB2E-A6A429889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6C55EBC1-7C6F-4DFC-9389-ABF7C4BD4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E1930389-FE96-4096-A936-C539D7AC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E32D01EF-BC45-433A-9CA5-D94E449A5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F0091273-DD00-488F-8DDA-3A3F85846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5D38AE28-A73F-4C34-8C18-7953BDD5B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E10B2A95-2166-4AB4-B408-C9D27C85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537985B2-9AFA-46CE-B1EB-0B998740E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DD43810B-BF13-4769-80BB-F2CA0C244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8B6D93AD-BB1D-4986-B1D8-3FB58EED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8CB3BE39-4696-48C0-80F9-47CC2E7C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EC30E9C4-C307-4B89-A744-9B472EFF0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13BFEF27-D3A6-445D-BC63-1C2EA94C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3E7420EB-B539-470D-8475-E2264B5E4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BDE573B7-7967-4BB6-AA91-F46E6504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02286C4D-6136-4DD4-811D-AB8EF6879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264AFA4E-8314-4676-A599-B98AB94E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F4A9AF06-A64C-412E-9F59-14DAE3EC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06BEC3BE-CDEB-4C98-B2AB-278C5BC2D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B8F3F5FF-8FC8-46B4-AD25-B6490E08F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6B37E52-99B0-4FB0-AF1A-3B1F388B7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1A021BAA-CC4D-4650-9619-0B8E13ED1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73A26FBB-0FF4-40FE-9D51-CA2BDE152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3B0C825A-B356-41AC-96BD-968B77F2B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2280F592-C800-4C2F-B16B-BD829FE65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F0A7FC8C-FB9C-4B2E-9F3A-7BB07736D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BE814B9E-807A-4D9B-9CDD-8BECA5415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5691927C-501C-4B22-926E-DCD359ED3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076989C7-769A-4803-8BE2-69F571B77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C40E80D8-24FE-43F1-BFCC-16FB10E0C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28E6C92A-1430-4F60-B1BE-C5C55085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A5357BB9-6969-4256-BBC8-1DA95E5D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9544D5FC-7515-46AF-BE48-7EF9A3EA6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8D7CA7FD-183A-4261-9926-0819EA4C74C8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81A8800A-C187-47A8-BF9D-F878CA9384EE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1642DBC6-0FF4-4B82-815C-BFDA8F0B6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18E88E0B-161B-499F-9D41-18F20F4466C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46FDE8CF-1106-4783-9552-5D94C6C82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BE84F12C-E6C7-4079-B039-749EDDB70A43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DC6E9A01-4E14-4EF2-BA0E-0C775AD68D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517AE257-15DA-4568-975A-0576199AF100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458D412D-8EB3-4A04-8AB7-56EB0781CCD3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2A3C6541-244E-47EB-B483-52DEDD5B2B91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BD6E9864-17D5-48E2-8ABD-2784AB283AE5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4D1A31FA-461D-4D64-9A87-F9D14CF41170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1CA8F8E6-639A-4595-9AEF-A321A7899CD6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90FF6E21-800B-4B07-BFAE-A29BFD93177C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72C66C39-396A-4515-8981-757109946AD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829935FE-D3E4-4FE0-8D90-2BA58F03AF34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2E2E6531-21FC-4186-B97C-BD27141C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BBE69A02-A032-4B75-8375-0170700C443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7C9D1727-7BF3-4708-9E64-DD770588B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A19E28F8-F2D5-4DA3-B808-744A02E448C8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2C9A12C4-71A4-4792-A1F2-CF9BBA3079D0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53B3F95A-1C22-45CB-A1B4-4A454C8DA633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16EC6B24-A7C1-47F3-9EE0-81291E6E3E5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05123F3E-72F0-4E5C-B315-87CF4FED035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5373D3EC-3AA3-4845-A6CD-64377F7D091C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E2DC1FBE-1393-4545-9152-76A0195EB8D7}"/>
              </a:ext>
            </a:extLst>
          </p:cNvPr>
          <p:cNvSpPr txBox="1"/>
          <p:nvPr userDrawn="1"/>
        </p:nvSpPr>
        <p:spPr>
          <a:xfrm>
            <a:off x="3706813" y="1647825"/>
            <a:ext cx="448468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9817487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7F3DC1F-2C0A-4388-9F40-F005A8A3E84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9AEA00E-A8CD-4BA0-BC21-D9FDDB2F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C948E87-279C-4E83-B5CE-8CAB9DA9D6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8A992CE-4D42-484C-9DC5-B14A4094A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05AF6FC-A2F3-4F02-91A5-9BE5556DE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42D88DF-BA0B-4914-9170-FEAE2A52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A3417CE-E3AC-4780-B021-72404DD97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C68ECA5-933D-4A0A-952F-1A3F22ADD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AAC5CF1-CD25-4E68-B933-A90D5158E30A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DC392BC-09D8-4FBF-B503-864950439F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78194EA-E6E8-468D-8543-A720295C2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5D182CD-B585-4C17-A8BF-2B8FBA691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31B7457-FC60-4594-AF5B-532D11B932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30DBD4CE-9A79-4B69-82ED-0CD4584FD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12B72D4-CD54-4E23-9FF0-898AD4938D9A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F6A4E79-2447-435E-A3A3-5FA00EE2C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6D5B9CA-4B82-41FD-B91A-1BC10F90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C2A4846-CA8A-4EAE-941F-2CC41F26E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3D94A6F-ABC9-488B-9977-FC1D880303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2BFAD9B-E1DE-41A1-9B3B-A96A25DD9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93C9840-333B-4DB1-BBCA-8F02D9A0ADFE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AEB8AAB-DC30-4027-A7DD-39496FF07B79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DD6598E-E13C-4B82-8D11-C46016102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EF18E45-F273-4FDF-B420-22EFA2784061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C9F39FA3-1404-4C5E-964F-9C5FA8A4B59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BCD6B68-39E6-4C19-963D-9BFA2225A9C0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DC531F5-219C-4E11-8D93-FD92F319246A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613D3E4-8F68-427A-8A59-9BE94D4DB09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0FFEC41-5EB7-45D2-AD30-4FE5EFB359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639DF23-92BA-492D-9CDC-33D41FCBBB0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3D2675F-6483-4F8C-BBC2-27CC4823E9F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9139402-1466-4478-909B-086AF5327022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DD14470-229D-41CC-B95D-33385FE5C64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17D3452-CECF-477C-A556-C9FF804376A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69F9B6E-F60D-4234-B0FA-C695DC9F363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8D05B95-E124-4CB1-8A7E-62DC1645167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D3D9D22-7493-4628-B2F7-29D57B81B06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5BBA4AF-1C74-4F3B-AAF8-4B67CC7A139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90DC24F-A1F6-4C8E-BB1D-8469378E257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AC6CE32-5BCD-46BF-BEC7-F7402E60407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AECE6A09-EDAE-4374-8004-5FB7BE211E64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90B2AC0-3A65-4DDA-B6BB-9B4FE34F557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0E61D1F-5385-402F-B100-C52F1AF5C9B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04769F4-4D70-4B60-AF7F-85A7309508ED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3B158418-F75A-434B-B395-BBC0F25A202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C39F38E-E9C8-42CB-986C-2C1C69191E85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760C1403-04EF-4CE4-B249-1E921CE916A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033152E-1CA4-4E55-8B2A-88F829368F7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43A9DC7-63D3-4F3E-8CAB-3EBB2DDA295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108C5E0-0236-4D6C-BE74-2F6A5FDAB5B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A41784DD-EE23-4DB6-9203-5B04A626F61C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1C07E5A-B51B-4EFE-8EF6-483F4F9E9A6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F0A8469E-196E-4332-BB5E-63D2F248B0C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095C599-9805-461C-A1B3-C0C235DA547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676C159-2E61-4A9E-BD72-0C9E34FE97A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C078D33-0926-47D0-984E-E48BACFA65A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E8489E4C-CF7F-49BE-82A5-8C1DE56D77CD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DFA203D-0894-48AC-A5D1-F12BA0349E5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E37201E-9583-4602-A3E4-956AF2F92C7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7945DBE7-31C1-4BB7-99DE-F075E4A3F75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F2A2BDC-746F-4345-AFC7-F228DD6F07AB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113C7CD-F817-4111-A929-757EBB382FE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9EE1319-C7B0-43BB-9218-C60509C4A20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8EB9F0C-9941-4C03-97A8-7ED5EEB57FD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5623B0F-2C73-48ED-98BC-4D5BE8361C3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662FE6B-2BC1-41D1-ACD3-8C79E123CC50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2C6DD95-EACC-44DB-9B02-AC4CA73E85A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C338E93-1248-427D-8023-D2B22F33C4C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2994657"/>
      </p:ext>
    </p:extLst>
  </p:cSld>
  <p:clrMapOvr>
    <a:masterClrMapping/>
  </p:clrMapOvr>
  <p:transition spd="slow">
    <p:fad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ED95AFA-1A4A-49C1-89B7-D381CABEB72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5B7CABA-236C-4902-A6D4-05D15FFC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F33551D-D119-4F2E-BB4A-BA8B5DF25F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1F45EC2-A84C-4331-BFF3-2E0ED05F6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57477C5-A965-4CB3-B1A5-F002E311D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04C06DF-8C63-45E9-B813-8F64DA7ED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BDF2060-A2DE-447E-9316-C5BF6B060D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CBDA867-4C17-404A-8C37-EAEC8998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C3A1FF0-9FFE-4AE8-8D7A-254D5AACAD0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BC7418E-2925-4A23-A331-907C2B7A6E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83599B8-4320-404D-89DD-AC2444EEC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D95948B-A66D-4401-BCA3-42F30FA13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B0E24D6-75AD-491B-8F26-5EC262A00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0942734-28EA-48D9-85A9-21774D300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AEFC3E5-A06C-4696-A119-357AA484A9A6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7E06DAF-4545-4F4F-8C5A-41C1BAEB03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FA17F72-36E4-4BB5-9084-26440392C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2910B5D-AB57-4AF7-B7C4-9E540FC2B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C451C7B-7136-4632-A440-59075E0788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FB96AA0-0A37-4AD9-8EB9-201040780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41835BE-5EB9-4419-BE31-4EC968425DD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4989E12-506C-4550-AE35-7A4147479BA5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970AF66-6C8D-41FD-8EB4-8E8417E9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F880003C-F644-4339-A340-537F1DBF64C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4E627D9E-3808-48D4-B700-00BF5514B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930A1DE6-609F-4CAB-A126-DD160B3B3E3D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F3F9A787-DB1F-4454-A340-86656BCE48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C2DD2B5A-A4E3-4829-968A-F628826045A7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5700B007-8267-47AE-961C-C6B069D9EFF5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30AD2870-5C01-4B2F-840C-3608D01AB85E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ABE7D837-D95B-44D4-9B46-376A2A0EB071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A0E805BE-90DF-4E44-B742-83F953B7FEF6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DE2F5C89-0E84-4E76-AAC0-ACE8F30D85B6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BBFC3330-3BED-4154-A8CB-877ABCD2CAA3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47AA665-56BE-4A7C-8B32-168CC1AD495E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3A8D73D8-F765-4640-BC28-92D095318D0F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A58D7FAE-5EC9-41F6-937C-040C610AF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3878921-E00A-42B9-BB13-4F927F4F3D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7BE30451-C9A5-4626-AB58-31212558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2707B66A-5A66-4C5A-88B9-F12FAE13A2AD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7D908722-2916-4CA2-8B4E-42344ADA6DB0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F9963493-5AEC-4785-B8EF-EA97F20B4E26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80457409-AF56-4AAF-90A2-58BC8A40DD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2E37478B-6C90-4703-B3D9-1D949CA6494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9CD66F54-4ECE-4FBD-9509-9B86EC48CB2C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FEF7B42D-F23D-4954-BC8C-BD515A7F91AE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30BD69B5-53F7-4565-884B-B6E6044F6F1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CB9D2871-67CF-4B74-97F2-A197B10C2E7C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380B8A77-D50C-4A20-903A-7F39AC946419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DA15B6D0-A224-4E09-B443-5988A3B4CD0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90E24F4-6788-46E0-B54D-73E1FAFEF0D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74979467-4564-45C7-9904-EE75235BA5D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54F8B443-8365-403B-9992-436B24CE752A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787CAABC-F4E4-4D0E-BAD1-2F2456D2F29D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93A05488-A032-4CE8-971F-DB03FE97713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9B5379E-8A09-4781-AA09-542D54179B2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1AE5F375-0A21-469F-B70E-72C72D0983E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8096901-F31E-4747-9330-E6B5FCF50BB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99DA3B78-2D71-48AE-8B28-23AE0A883BC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81ED873A-6D2B-4E28-8917-53940741F73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2564C658-B26F-4351-801A-6BB4D7FCA97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3F6EE2DB-B3DD-4918-BA10-562D4B537C4D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98794927-6385-46B0-BF67-659FFF21E4F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AF0453D1-4B3B-4A83-A2A4-18B4AB3AC47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96ED2F9B-68C8-46CA-914A-AAE7F1B9BC8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08999451-BE8F-43FF-BDC6-82D9A099BCF7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2C88BBA9-9977-4759-B629-84A6D8F0FEA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B040161D-F1F8-4561-BCE9-7A4D688C0BB4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E6C55D0A-86E5-4252-B554-59656F1DBF2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EE7EF72F-A6EC-4E38-9604-C2DC49F6A65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330D8F25-5923-4F1D-9A0B-EF21DD5E3A6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777CA555-388B-4FDF-AA5D-EF8FCDF92EE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23E6F794-9CF5-4037-A908-4C46E34C3398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33C38378-0AC5-40AE-A0B2-7F169AC0E1D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BDE0BEB6-2BFF-4712-A6D5-D1A477CD1D5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49B35835-7C4E-45E0-A594-40514351498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E248910C-CCD7-4E11-A9B4-AB689A261B5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9F071D4B-43F6-40C1-9E4A-7BB8809B3C8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A67F39BA-EC42-435F-9C08-BD92BFCC970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9ABC89-33C4-41BD-AE00-F2B6A05B6C1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0C5546E4-B504-41FD-97F0-1D2B032335A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ED58AB2-38DF-4C37-876C-4FD8C47C934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0ED8556-B06F-4B96-861F-B7D40D05CFC3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CD90E1D8-B757-470D-8CF5-861972A8EDE8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8DC9632A-0FF7-462F-ABFE-6F650008007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085BE141-96D3-486E-B2B6-73144C2B2F2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86B9AF0B-3803-48F8-955C-86AEFCA9A0B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2333F644-DA92-4942-B1B4-B82B65A74ADD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D8B1A0B8-75A4-41BE-91AE-08F2082AAF4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BFCEAEC5-4D3C-4B02-8329-84D7436D359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80F011DD-C4B9-4469-9668-89501BB2831A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8AAA9BA3-BED0-4D12-A5EF-EEA5C270B1B5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848F0ACC-0B03-4EFD-BA9B-DA240FBD6647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AB8485A4-3D6C-4E56-A86A-685736D843B7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FE721A4C-2BDE-4F9E-A18E-E381E7029349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AB1E6A47-84EA-4D20-8D57-31B7CE722736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7AF30792-F79E-49D5-BC9C-4500A523C9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83F2D0C4-50C5-48BC-BFE6-2E026592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E5B74FDE-BEA6-40B3-935F-44F078CE3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C64A72B8-2058-46D9-9152-3FC9FF4B0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6E882975-149E-414D-AF3B-809A93B66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2DBAD12B-34A5-4C72-804F-E3B967FD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8A869C27-32D5-472D-93DB-7038B823A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811B73B8-E45F-439C-A834-BC9DDA71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5A5F09BD-9DBB-46EC-90C4-742FEE857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7FE21BE1-8512-4F73-8869-584AE3E17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B7C9657C-B7B9-45B8-AFFD-17AFF9563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7845C0B1-F446-4BCA-808D-E0B4AD38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857A8691-2E2E-443E-A9D2-C43EEF84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1DF30CF7-A433-4FBF-AC8D-037EB5F9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248035BC-B22F-4442-A29E-1959B2724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BF08E0C2-CD05-443D-B93B-9FAA5B9E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B6C0E717-49AC-4328-93B7-1D8C20E18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C039B78C-896F-45CE-98AC-1B49D528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55C46968-9524-4343-9161-1173CEE2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14711D8D-9ED1-49AA-A9BE-CD1DA1AE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62AF7360-A58A-4C34-9D3B-75549B8EA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6AF1BC3A-EE08-451F-856A-297368FCE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931EA1AE-3463-4B8A-A172-0377CDF4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BF2CDBBA-FBCE-477D-BA63-701E0905F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A5755016-274F-4419-90F1-85C251EE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33152913-59B4-4182-8C2B-B8EB4985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D72BE225-5A48-42F8-A214-692B1DDCD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295818AC-9CDB-4821-B124-563C7B1F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7ECE368-CA15-46B6-A715-FB32CB83F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0BF989D3-1B97-4893-B30A-6BD4AA116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819112B9-55FF-4AD6-947C-F1731ADD3194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90FAE0BD-1645-4E29-A8D9-2D270F996CFE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9616C31E-3B80-42BF-81F0-A951A5BC0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30F58D73-4179-496D-AC42-AC7E015A6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3C3C4975-1265-401F-979F-5532321FC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EEB1CDB0-15BC-47AC-8030-DE7A2E920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2D397CA3-1F05-436D-B1D6-292BFD3AB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5D2C789F-2F85-42C0-89C9-585A9856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6CB7CB83-8DC8-4F0A-9764-2096109FF5D9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C1F259C7-AD78-4A3D-8712-96681E6465E6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0CB4A75A-3F1E-4B83-8B68-8CC36D632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B6BBCC92-6809-44A9-9211-C706AFE04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567B195D-5A64-48B2-A4F6-116E897C5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7D1E3A53-0D9F-4584-9C1A-A87B16776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2D6CBA2D-C926-4324-9E44-9CFEA15AC11E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4679079B-73DB-423E-8E0F-44ABA9C4B163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78295764-D838-4230-A21F-5A80FAE83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604295EE-6D4B-4AB8-873D-560853C2D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C289E7BF-064B-4F12-BAE5-E55F279F5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FD4768F6-A706-4C8B-A421-E9C57253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5DD1EA06-5F1A-450F-9205-B0ED5A278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784A701A-9523-465A-A52F-80EFF6689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313CB796-DBC7-4C48-B309-9EA397E9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73FBAC15-ACCC-4A38-9155-1BFA6BE3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08985693-F233-405E-9318-4476CA8A1224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BE6DB428-5F06-420F-BB6F-A6C6C8F6DECD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E46262A9-46BF-4060-BF01-22919AFAB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435C70FA-AF41-4C0B-AE1C-A82CFE8F07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4BCAFD6F-4B95-410D-A61B-BDA9E191F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99AEC20-451A-4C27-AACE-9548A5E25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20BF1CF1-958E-4854-BA40-52ADB1FF03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7FF4B975-DA84-4101-A4F4-FE3EE52AE3B0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4AEB10FD-8B56-4391-A181-C8F590C75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3FBD74A7-88B6-4B5D-9492-6C9F21F91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C3B8CFAA-8FA3-433A-98C0-71F151BE4A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EAED1C06-09CB-43D4-83C6-8CC2FC0217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3E3794C4-EC12-4FD7-90BA-10600CD35E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BC4DFD9F-8814-42D8-9CA0-51A8E52DE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05C4B9C3-AD3D-4F62-BC44-298F2EDD0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0C42CF4E-E1BF-41F4-9C46-6411A3752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2C85DDE6-979D-46F7-875D-75D1A97E5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81145DF8-8498-444C-99A5-8A4387B01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3FD742D8-C836-480F-945D-660847C1F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0BA9658-5A6B-4AC4-A027-D8F672730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1F4E5699-29A0-4A5E-8295-79A9FF615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0BA634D4-10B2-49D2-B0B1-15B3F8089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85B4D88E-D8B6-4FAE-A6A9-29C38A9981F9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4873182C-8ABB-46EE-A6E7-CF40BC76B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63E7C619-93E7-4C0A-A1E7-E28946796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4E7CA355-BF91-4271-A2FC-DC61774A44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F9B25D10-D82B-4860-A613-AC614DD3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B07FC69B-54B0-4BD7-90B1-4D4E705D9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DD8A29AE-1989-474A-851E-CD85F9AB2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197A7102-BE48-4C0B-BE14-D8FA09CDB0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3DC8857E-59EE-4B87-9F97-C852797BA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DF94FB54-946A-4445-BEFC-9839864A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1686EBB3-480A-4A9E-941D-8C4F4B94B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8DDA6949-7E37-4A06-9B72-8DD0D942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55D011F9-CF63-4349-ACD9-1AFCA9A8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34ADCCE4-2AAE-4F2A-A85E-22551C31A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FCA19903-6BB4-4879-AAA1-375820251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C28903A-A4A1-4D60-A95E-398351F0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52FEFCBF-FEED-4F2E-A5A0-A9965326D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610211CD-6A9A-45AF-9AE3-25D07684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47CCC1CA-3615-4684-9D3B-317329F2C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E814A8C7-AA27-4F22-8143-137BCD177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B6FF7FB5-5469-45EE-BFF2-64112D43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66E38C4D-2A2B-4CE0-9770-7667155F9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727520AC-9E42-4E97-8280-6DCE0396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99DA5393-E905-40F8-AC2B-113CEEA6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350A6BDF-D86A-4FA5-B58E-106DEAAB6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8F67060C-6024-4347-B863-1970B5990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47EF24B7-4D0C-4773-89E8-FE7793CA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0A0746E1-A17F-45E6-9315-C2E5E3335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4E426F93-5889-4840-8FDF-5B2C4BD3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A81BD409-5E22-4E77-907B-244E414D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390BE59C-65D3-4AEF-BB12-FE7EF4B1F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57D41A12-E08E-4FA9-A562-52CE94558EDC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0A535ECD-91FD-41AC-9871-465E404B8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9BC9A64D-6B17-4B4A-B37A-4DBE84B4338C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C8DB878E-6D57-4304-9811-052C45B74D8E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144B4610-2466-4E0F-B413-C931ECFD5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7B7FC349-3EF1-4212-882E-D83D3167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073FA85E-E3ED-4138-94D8-D5DDEF9B21D7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C82459B3-B2C5-4267-9363-84634DDF3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225AB3D7-3CCA-48B1-914E-539E38111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1AA9160-8B16-4AB8-8990-937220EF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BBD59B94-8839-4C20-8A97-71C1DA11C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B83923B7-303E-4647-B38F-9B6F1ABD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AFB2183C-CE49-4700-939B-FB08D877A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CF8EED0D-C19B-4A05-A974-8FD3F2FD4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81B38B68-3204-4CAE-88DE-C81B5FD27FDB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1C837199-04BE-41FB-AF92-CA1061EF769F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E89908BC-969F-4603-975C-8D026C456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ED2786F7-373E-4CA1-9C74-DA2D2C98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E6AD24ED-393A-4C3D-9D81-6FCB8840D0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C2C25A07-7FB9-45A0-A284-602AB5819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1B09E514-9964-432A-A4DB-83B36BDE6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0363F6BA-DB35-469B-9AA6-0B244D531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7D3B5D20-7D93-4867-8A17-A408949A5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61281194-BBD1-4AEA-A4BC-35D85B4F5255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2DC82390-E684-4E12-A0CC-8208CF27D1F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EED5A4E8-BE6F-42C0-9936-51EDFF6A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E9A6444B-18D6-4878-A4B7-63B0966FA470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BC54D080-FE80-46B5-BD70-9225B1868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04C9B8C1-9AD9-4A97-9DBC-707151799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7E26DF7D-DF9F-4EA8-96B8-9748F3B4B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1866C521-D495-4D7C-8252-624542BB1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3974FA9F-CD18-4620-B00C-5EE28A7D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0E27EA7D-3202-4760-851C-810E07E31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292763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E57B053-8B5D-4832-A2A5-733EC10078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6E225C4-4E05-4C65-9ADD-6ADD59FA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DF5C831-A5C1-4142-BA0A-6A73021898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206D9BF-0A73-4DFA-BBBA-05B69FCFB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AB80E8A3-9662-4991-A8CF-20FAF8308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D4863BD-1D81-4DF4-974F-E88751627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9A6B36E-190D-487C-AF6C-7EBA44BB3E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C7EBE33-978C-4E8C-B520-42CFCFCC3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7478AE0-A696-4FB4-969B-DA381DC3DDA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01031F5-A65D-404F-BEF4-3372C6F58C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2D6DA97-0182-42D7-B275-AACC555E6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2DFB35F-1BFB-4537-9464-E5B8D8506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2D4ACA5-E5E3-4123-9624-D51CD7577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A3508AD-25B1-403A-B79A-0FD22CA58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D1280C6-FF19-4894-A323-789EDDE2EEAB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CD6F978-E8C2-4CDA-BCCA-966831664F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82ED118-5470-4F25-88CD-418CC4CA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CD7C4AF-0F3C-4452-89EB-CE059AD34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8C47B6B-64D0-428D-A8D0-2C4BEC5B0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BBDD422-2C3F-4D5D-8295-486E45157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919B1F7-5CD0-48E2-9104-2ADFC36B452D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C6235124-2F47-4A85-BE76-48F95E9C782E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12EF439-B38A-415A-A87D-02E1781C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088EC98-51C8-4400-AF6C-CD333A32346E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B7A41A8-8444-4CEF-A179-F0EA212F04D1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43E6EE7-719B-41F9-B144-52E0C6ED3D1B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C5A6328-CAAB-4ABA-8B1E-AF77483DEA3A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4658B22-F894-4F86-B440-9AE793B55F9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259589A-0B51-48B7-BFBD-4E562D12FEF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E0B974F7-75C2-4693-8A9A-0C5D2EE5275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C7C4291-9981-4577-AF7E-FDC039E4F2A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D41A02D0-F259-4A81-9C39-455E6D08E84A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6048E1D-B148-4D38-A99B-02C55A130AD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2A5D4BE-5B86-4C41-B89C-DFFB5677100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99AEC72-5527-4D7B-B0E0-3D8008CA9A8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D80DCEE-8224-49DF-A960-49CDD57E14A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21229CA-6D9B-4D20-8E56-7296792884F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70E57BB-5444-4E08-8733-02E946BE06C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F42B033-D933-40BD-A5E9-0276489166E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1022807-7C1F-4998-9EF4-CF26089D80EE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138611B-AD2C-431F-8893-7B5B7D3A7B2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E39F896-B77B-4940-9452-6A2926EBB77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018D863-BF70-447D-BAEE-9131041BBC6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E8813F5-9A30-4510-B605-45066C46C8F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17B8B58-52DF-46E6-A966-AE71FEA8318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87EB75A-5456-4283-B3F0-FB37EEA40FFF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D76ABC6D-D673-4789-B579-0A3D0D18C15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D287C37-9477-4613-9BA5-6B693B63574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4B2B90F-2708-42FA-A5E0-1A966EF76D5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AA6BCF9-704A-4230-92A8-7829B162D2B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3BB97CA-B238-4046-A7A1-A120AEBEEF9E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D560866-25A8-4837-822A-6480C762231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9EE46E0-DEA0-4801-9833-648C3CCB350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71A0C84-6E0F-4DCF-9059-85266F7AB67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00B377A-4515-401D-9F8E-6E46420F352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E1443A0-7F2F-466F-8BC6-2FA6706C638E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FE5CCBB-4BB1-47C0-9DD7-5B81B7A5398B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738CF99-0A77-4682-A40A-0A86A92765E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148EA67-47C7-46B8-A242-87E12F76040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1671067-A0E3-4352-A9C6-7F28B11300A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C2430D29-1B99-4F88-B7C1-7E0690A02BC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CB08D14-FFCF-4486-B94F-A15411B0D941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77BEB8B-B917-436D-B914-60B9D365A5C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F877E11-D9E2-45BA-9A52-F02DEB2A34A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B3BF3EF-7E55-42DD-938E-49A540E02C2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76EB73D-046A-4F7E-8A0B-A3F231C6A2FF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1F46ABF-85ED-412C-ABB0-E3F9F44257B2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B743B87-03AB-473F-8DCF-57A4152DDEE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7561A6D-7EB2-4ABD-BEDF-B820EC531726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19BA228-6B92-40A5-9DEF-C82AF5118880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5D23719-EE94-456A-800C-F653FCEEA903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081F08EE-1BDC-40E6-AB17-568B5CB45DA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4759E21D-DBF5-46E3-98E3-4357C6CD9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F2410DD6-DA1B-4D0D-9BFC-60A61C280E57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9BE67E78-81F4-4E5E-8DB7-5ED04B9AC5A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7F7D8C60-B25B-49EF-A490-A2D03FF5CB0B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F82C784C-CA3F-45C7-8B42-02C3F6405B19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AC700453-65D7-4F62-BC32-CC051D0535C7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2894B658-AA64-497B-9708-26819F97C2EF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8E2C7FC2-D74A-44FE-832B-01B0E394503E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F9C0B0F2-CDAB-4BAF-94D1-F6F7E28A6C08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B964F93-E91A-4B06-AB89-6499DBA92B6D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28DD9881-AF3B-44AD-9696-FC53ABBC3F2E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7D64B20E-556A-42CE-879A-E7A057F1B2FB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33469383-F88B-4034-AC30-3EBACCF77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2745A128-9913-4458-9CD7-69E8E5313D1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AA6293E1-964A-4162-A90C-C6F46529F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4D254A42-124B-4CDB-AE31-78E183E9ADD7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0C0E0E5C-5CB1-46AE-B08E-1457FE3E4FB0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8C29A197-1121-4530-B518-5CD596D16BB7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89DC3CED-9C31-408E-A796-FBDDB856FE6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BF70B9DD-7BF6-43CC-9EEB-F9D97F480FC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53DDDEBD-DE81-4C27-AC9F-0E9D9E8AA7B0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E9F2B2D9-1D9D-459C-929D-7A0BE92F856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F9FFB751-B2F0-4155-ACDC-55FAD795B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2BC03718-CEA0-40EC-9389-8C2AEB7817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A567F573-AB0C-4568-AF6E-4077CB7A0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C0D1983A-F87D-47DF-9B3F-198E52829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4C2EC63A-4BD2-4191-AFBD-7FC27B669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4BFC0772-961F-4122-8697-AE3B6A9AA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46F1EA9F-FB0B-40E4-A640-A1D43F98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48D7C0AF-7AF8-4FBE-991E-F13E34EC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D6760C3E-C22F-4497-A027-FCD6BCB5E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275E03C0-BEAF-4B8D-BB27-D833D808F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20ECA9DC-21D8-4EB7-863C-A967ECE39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6DBFEA4F-0F00-46DF-BF5A-EF379B5B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DB8E3E2D-B94A-4D8D-BC8F-26063219E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FB663D0-7C99-49BB-A311-7D825006D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BE9E448A-1F60-491B-8986-FB21CA26E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577D7BA0-1172-43A2-8E13-4198F0719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CCADF58E-11DE-4589-9637-4FA845C4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5F6C67D4-4B83-4647-AA82-89FC6B19F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E3A03B14-F3BD-4D5C-AEC2-8F8FEE115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E012A7B0-B351-4064-A778-378A84ACB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EF2725C6-9F5A-447C-B0DF-0C90DB700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871E7A66-6A49-4837-882C-0A94B954E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D73323D0-6A35-4FC4-9FC7-5CA701D9D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6B02E3F5-221B-495A-9185-76FB409FD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07FB90E3-937C-4A5E-8F14-2B72B47B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75C63A29-AEF3-4719-9197-04E6FC891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8142913A-ACD1-4D44-B4B3-B500E4890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75A1041C-F0F6-4251-875E-02AD37C00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703491D3-C1C1-4E64-941A-69F29BEB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1E769C5A-0D93-4058-8C78-EC060896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DF025EB5-33CD-4DFB-B4EF-66E54525F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EF92F519-4568-4BA8-B242-DDA1DD0BAD7E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E14D73A3-FE08-4B04-AFF9-C8964E144133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D5A53AD0-DA6A-42C7-B445-6506E0B26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A8C83879-DFD7-45C5-9742-D54033400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99F81EB1-A00E-41A9-9FF2-C7809C8F1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EE09E648-9A18-4EA3-BC67-1CF7FECF1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6D829927-933A-4BE0-882D-2190F3E6E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8C663972-285C-43A7-AB60-FF3CF80A0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47D12D02-C595-44FF-9A73-43AF25137684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C169B220-4211-4BDA-9999-6C650317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A335449A-20E5-4EC5-981D-727881DA7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231148CC-DC25-41B6-BE79-F16B8217C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8BFD8311-7391-41C2-8FD0-4F7D3FC66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7CD76FAE-7281-46A5-9921-C87D40937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54C34FA4-0CFF-4AE5-A102-B5447264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A1BB65D5-A235-4E36-AEBF-6C6DA938B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F49FEB52-B526-4807-B5D6-B46B72E5F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84241177-F89F-43F8-8CBF-29A7301C3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C688F49E-FDA5-4157-933A-D064F42BB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7F450AF5-5FEA-4DAA-8C1D-89EAD1C7D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47D1D300-95BD-4A1E-BDB2-683A78B77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15DAFBAE-C9F3-41AD-8A31-C3FA6807C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0D7237DA-653C-4E5C-9CE8-0978F1A8E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4614770E-E22D-451E-8387-7476ED562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106FA467-FA03-4FCF-BE63-33EA80152DCC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8EBD843F-1941-404B-AF4D-B342D0CAF50F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816F141C-E21A-452F-A0D1-D76AECAB7684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B092ADFD-BA2B-431D-B9AB-0AE95E282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4D28A0CE-BE85-4C29-85B3-BF259B2A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CDD5390C-7D57-4689-B3ED-512D92BEF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B7CFC063-99C3-4541-848C-F3C90E30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66360FB5-98AF-41D8-8D80-203B1CBEA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914C5D43-2BA0-4B41-A64A-182BE9612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46EC6602-331B-4F68-B092-0164E087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6607A06A-FC82-4549-8C6C-F1AC4F479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AFA89F02-A53D-4807-8472-BB8CBEC14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3155F1F5-7718-4AE7-9E68-F113EEF5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BF447615-A1BA-4B77-9031-8C291D652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ABB6F45B-8973-47B1-B40B-E56067B1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BDF73FF6-2492-4EBF-BA8C-0C43524CC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0DE13876-82A2-4D97-927C-658B93293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D2AA619B-998D-4567-8DB2-46D30D31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E52E11AF-FDB5-4412-8BAD-21A813BC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DE1A52F7-33D5-4079-816F-B6A2C93F5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0653177-C044-403C-8F02-B2AE41A7A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6F7CB260-CB65-4A05-8178-865678776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8315CC8-6DCC-4A95-B4EB-FF2D33A8F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0F18D44A-5F5D-49CE-91E7-8F612FD7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7A88A0AB-464B-4E92-BA46-9115E15E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D5899544-FD0E-4D55-9DA5-735487135777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798052F8-518C-4A47-AD9B-03239D12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3421DD17-8EA5-4C62-9783-170767E09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BE97240E-FF54-47E4-ABA6-A318E858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79D6FA03-912E-4BB1-A595-07A9733F7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6E3163EC-D7AB-4A6B-A107-A85CE2241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C51750FD-928B-4303-B05D-3FA344E3A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0A28A780-B7C1-4093-82E1-5B456446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192D555E-68F3-4003-823C-EAB23DC03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70E1504B-970C-4B91-AE42-56FD39852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F4E35C0A-919D-43B6-B215-A1F4A458F69B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8DDFE96C-822E-4B7C-A391-C4FDA1EAB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E65C92CD-1A20-466A-9AE4-FC7FC9F6A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0D41A85C-CABF-42D0-B6F9-C39A6B1958C7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1C85EB03-BF01-41AC-A2B4-A0E094890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5C9C1DC6-7255-436B-A4C5-4F57CDFB810F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7276C362-7C3A-4EB9-8D36-E70C3C7D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1259F04-C0F5-41C3-BDB4-776C84CD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14887A37-653D-479F-B166-0FCEE453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B6C86D47-7B5E-4670-98D1-0A1827F9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02568405-94C1-4679-9B9E-F0C948B34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96E63A97-5BD9-46D6-AFA0-0B7F7BE9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A715CFB9-29B1-4B50-8E15-F3BE79419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BF3DB2B4-8859-4751-A09A-00692AB2B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BE0F4AB3-58E4-4F34-ABEE-6CC792CB7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503DE493-7DE0-4AC1-A643-131FCC92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2DC75987-817B-4401-ADB0-D0E65431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6BC5D1C9-A2F3-4F03-8D5F-502C8138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432CBF1F-C581-4BEA-80C5-8C08FBF93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60C127AA-ED2D-4CEC-B51C-1838C9E4E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BAB4A10F-7E83-4853-812A-3DE6413C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9C4C6D4B-0412-4B6B-9287-C10DA5B61AA6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D171F6BD-B74E-4A7A-9E15-A154928240AA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3474147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DFE94AE-5855-4E77-AE48-08D2E17F060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AB270B7-D2CB-4698-9339-9793DFF7B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1373D043-0072-41DA-A915-6FBDF8DE8D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2684CF6-48D3-45C1-9DA4-0E8A31A82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CCD4660-91D2-421E-AADB-066F8C9B1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E8B0C52-CF08-47AC-8108-8DBEDF888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795D164-55FF-4461-9D34-1A6E8A2DDA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993D976-6C7A-4ABF-8633-C4F701E0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DBFA19B-2D7B-4F33-9D1F-118447E55B89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A014AA8C-5A50-4DF5-B4C5-936617CA78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DD8CF1B-92C5-4F99-B27F-9634E95C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90C8A10-6349-4ACA-85F7-E43B9DBE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78CE01A-93FA-4905-A7B9-8F436E0B6C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0555765-A3E7-4E97-8882-EBA51069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BE960BD-AFB2-48BF-8719-D098D184A8B5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603FA4E-18ED-4522-AB29-0070829E2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138FD24-829B-4974-82BD-127F3648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CFC4D3D-19FB-4A9E-860B-DAE03ABA1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9E2106E-950A-4BE3-AEC4-2FF1419B2B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17B3ED2-F937-467D-83E0-101EAD1B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2104030-0F2F-4920-ABD5-93EFE2ADB20D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B05A29A-F85E-4113-9388-6B5AB40E261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CF4CAB9-9C60-4F24-B475-28E330DF3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2981322-9FA1-49AD-A623-8B666FAF529B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3CC17D2-C5E8-40F8-A53C-2C44742D4886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88FC380F-1771-489A-987F-0A947DC7AF56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FED5271-1197-4492-BF2C-DF9FFAD722A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751458E-FCE3-4990-8B86-745F3084FD2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193E241-F482-4B01-891D-77D881C8F4D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2BC88D4-7AAF-46F7-A953-05BBA7B2339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E31998B-D697-4127-AB20-984CC49AC07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2200DDB-7BD1-40A2-BFCE-C7654C27013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57DF053-F55D-45BD-9AF4-21DBD1ACE84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6CB576E-51BE-47A5-83F8-F7C10DCA696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4EF239A-4598-4F76-A435-601154821BE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245EE07-15DC-4B98-817A-5921C9B6438A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ABB8E85-FFE7-4BEC-BB0F-BDC19B22858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8564625F-4252-45C0-A014-0245336500E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2EC65ED-2582-468A-BA1F-057BE23853F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7DFC0E55-FD29-4949-9C4C-0C76EF4C859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8D96077-E217-4FC3-9834-0FC33C6E34A1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48E0D0E0-B736-4999-9B66-18CEA8A47A3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741EC58-CDAA-40E3-82B7-C6A38F1773D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4A9D30E-DE9F-4B84-82B2-7999A0E5C55C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FDB65F6E-B7DF-4067-A67F-84D407AF35A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5A129E0-57A3-4DAB-B35B-F7B03BDEFBB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D08E538-B3A4-4247-AC64-84E72ADAE87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FE981E1-1B78-42A6-9CC5-44849A23F2CC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4311CFB-13A3-494C-8344-D2BC168364C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122CD47-EF79-41D9-9376-A54C119550F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CCD878D-F667-4218-BD59-03BD7A5DA508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2B11656-CF9F-41F4-820D-B95E03FCB73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3604D8C-DB4F-48FD-9836-E129A73B744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64D3F02-8D49-4B7F-BB1E-7B2D163B252D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5320C8E-CA82-4CD0-8BC3-3F1EE431EBA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1B1B147-2210-4DB6-B4CC-B87E16F6A1D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D465B44-20E1-418E-BF9A-6B55CA0EEB0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4FF78670-A41F-4EFD-AAE1-69E167445D0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0D6C2903-186A-41F8-8831-7E574A4287B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FCEF3D7F-23D2-47F1-9C5C-E8E72AC83FD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2AFCFA6-3592-4671-9340-6BC3924FC8A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FD9D4AC-C0D8-454B-8715-CEF4750EC1C1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1DEB4B6-A4D0-484D-9D90-FC7BFA6E24F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E6F0F97-246F-473A-BF51-BEE7E5F416E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B00DBD1-9885-4BFD-8C25-3B16ED00B9C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D300D79-4C13-46BE-A6B7-839FC3F393BC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7BECD71-20AD-4583-AC01-4D6BFB7DFDB7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BAFA05F-B51E-4F48-9D9A-F3B8086783E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3D8EC51A-0B09-4BEC-AABE-578778B042D5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9B013A29-FF06-4421-85B7-863803CBA093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039CCAC-1941-44FB-8613-9FB38168B596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21346B97-13F3-48F1-BC34-25CC0F669AF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BE516C47-7FCA-4833-9C34-E36BB99C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FFD1D298-9EA9-47E8-A12A-B0A5B877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6B4FF5A8-2D2C-4C6B-B54C-2FE20F8FAE79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6AA19DF2-D48D-4973-AD7A-24D1AB652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10689A6A-74FB-45BE-8DD0-73655FA29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6BED152B-8703-4852-8CC3-04DDF65AC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13037F0D-E129-40BA-A866-B476E6F13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C9DCA6FB-DF89-48FE-A348-BE9D50DB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5E4BE14B-1371-4F7E-BBF2-AE64CCCA4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7CD87283-17D1-4D53-B32E-53FD181E6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F1E922EA-1C13-4EC2-9E6B-707CC0183993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5284BB11-085B-4466-B3B6-CFF70150ACA0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FD21B035-7320-4C18-B03D-C22DFCFFD2D8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F540FF0F-2019-4A2B-AFB2-889AB914B47F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D7E398C3-C233-41A4-908D-4645F662B5EC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206E1D91-5F49-42BD-9711-51003C5286AB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AD5C9338-7E7C-460E-9324-7EB0CC3741B4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1EFC43B5-40A8-4FFE-B161-B502B783C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A25E4622-0EDB-4302-AB0C-6AC1AFDEE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50C8B43E-B4E9-4176-B9C6-841CDC66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9CDBCAC5-52BC-434D-BFE0-15C1DA76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2D8BA780-E646-4267-BB05-2F83B563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12717952-B15C-4277-A094-F3551E9A1926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F7919A51-41C1-4F1E-A68E-0AEA6E4A368F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63CCFC17-5595-4D89-A5DE-837CAEB83976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53D7829E-D381-4663-BEE1-8C56A7E6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EDA09B99-5ECB-4F2E-9156-14DB5B72DE12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2D8E389E-3851-44B5-9600-5F10A909E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5F26F1C0-C61E-4E33-B45F-698FE9A5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06B73C2D-F782-424F-9755-5522545A0CEB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299A5178-9625-4489-B1C4-01BF4AAEA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C0575B71-EF04-4663-A17C-99EFC899E5DF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142A3ACC-994C-46D6-B22C-5F62F48E6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936ABEDD-7D34-420C-BDDA-7F1934AAD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99F403AE-B52F-4515-A507-67F4A93AD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3E11EC8A-CAB7-4BF3-9AB5-C9C7C77C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23C421B3-ED50-4303-8C65-ABF4A848C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142F9667-74D8-4748-AEEE-8EE4E610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E1F41D14-47BF-417D-9BD7-776691903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5D3D28F2-BF7A-43A3-BE14-83985BDD2FA9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1FFBA043-69C7-4E89-917D-8BE0E6AD2CA8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8346E709-27AE-4DF4-921B-1C1E10E81CF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02591F1C-FFAE-4DEB-9274-90AFFDCCD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BCCFF8C9-49B4-4246-80B3-ECC2F0078A3E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505FE397-A9DE-4162-8601-93AB6FF8926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D13ADAB7-B04B-471D-BB15-8197668D75BB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24DB623B-2B4E-4D34-BB77-8CB5B152568E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467CC00C-31A1-43CE-A40C-629EBA6DD610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671092C0-FFDC-4B8E-BC3F-7EDFAFABD6C2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832BBBBF-F399-4528-A8C7-B03360176054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99608B43-C788-4F48-9B03-B71A95F846F9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BAEFFAD4-182D-4660-B69A-B5BDB6DE1E25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DAD8CA7C-074E-4E89-95CB-9DA4FC7C66E2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AA9D7F87-7A1D-4A99-BB32-B6D9FE4704C8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F007860F-7831-4ABD-B309-B28CE221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80811ADF-5CEB-4D73-AB61-3B7D52EEDE7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52E66B3E-B6C0-4436-A7C2-170E8A5A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088EC003-F992-4232-868E-F2B2CAAF03A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E9B49F9A-742F-40C0-B8F8-6CF697C2C46A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D43C1C9C-4FFA-4635-84EC-20037563047B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63125079-2E6B-44B9-B50C-B7F67361DF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3EEA8808-31D4-4A70-8C07-DC7249FD071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4916D48D-DEC2-4194-8D23-CF08A854407F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208F5AD6-453D-423C-9C48-FECE2E219C76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7051833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A260B8F-A048-4323-8D98-462DCF9DD1D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BADFDD2D-157F-4603-B525-B1CC371A1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C494182-9F55-41A7-A44B-850BD230E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8F4A250-D6EB-48F9-9C56-B65AFA8BF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E1DD414-C3EB-447D-BC16-A8333A807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FAA2A90D-E7B3-49CD-8D72-5E6095F1C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990EDF1-E3ED-4483-AD3B-147567BF59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351F920-D05F-4E0F-ACA9-77C6A4305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08F32D8-D1FD-4FE0-8579-8031CAEF332E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6A0DB1A-47E1-4644-80A7-55BC0F2EB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36D31BF-B973-44A3-A7CA-E23A4656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49196CC-2CE0-4044-9031-9B870F87E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A7C184A-E14A-4141-B74B-2CE46BDD9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7A6D899-C747-47E0-A9DC-386F89224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6E7101F-4970-44EC-917F-342755948531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D993FD3-27FB-4C93-89DE-F1D4303394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AC8CE1C-FB37-48D5-9E21-0045BF53E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E6CCEF0-4500-4888-A476-191963A07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7627E0F-1E52-4744-8892-7119439A2A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ED01370-13EA-4FED-888C-781BA0AC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3E6F7BF-D5E5-4566-97BF-0E944E756E57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46220C8-1E11-47AB-802A-C7FC957DB4B1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79178A2-3945-4F3C-95BC-ECA1B770D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335D9D5-946A-44A9-96BB-8B12C95A5310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4EB7E20-0589-4928-B7E4-871E686C624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948D34C-44BF-4D09-B5D9-CAE3650F7699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3ADF19C-F3EF-4A92-8C03-621714CC2A81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09DE7B1-893E-4405-9A25-70F8E4F73881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346ADB7-BEBF-4FCA-AD40-2BE1ED9A773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43B0F2E-A30C-436F-88B9-5183D0D257A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B3D9484-E5BD-4173-93C6-BEACAC353C6D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A0E568F-EDB8-4CDB-965A-9839D61A6BD2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B932D4B-9C32-4482-93A8-572C19611EE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07A37A4-2292-432D-A109-0948A2E0FE6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278FF54C-6EF7-49FD-96C8-CE117055E34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B25481D-4895-4FE2-925B-CDD96D30B664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9AD1E51-B6EB-488F-AE91-72C2DF848D47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069EF76-5A32-45D7-96EA-82EB4920E55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373A55A-AD5F-47E3-AE30-5926F17C238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CFE6F70-9BE7-4964-88AF-A5D19920D0C9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A26ACDF-1824-43D1-8BB9-BA3D434B11D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9FF26D2-D3FD-42CE-AE36-88770A9DCC7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6080D1D-DD1B-434A-9CF0-C7D893B9FD6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8498F43-31E3-4AC3-A6EA-4FE8EEEE27AB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F88E28B-5A69-40E8-91DA-95EA61D07813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B0910C7-9D1E-4951-8356-C1B61A495068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23C630C-BF95-4188-B5C2-4FAEA99CE59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C5E5301-7EC4-4CAD-8595-DE1793B8BD7C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E70EB37-1D32-4F03-BC7C-08321DFDAE0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EBF6273-2DB6-4801-92D0-236B0B6BADB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845C37A-DBFD-45AF-83A3-63CE35502A02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95BEF35-8406-4B30-9EFC-231C7E2C97E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8B03246F-1E97-4728-9A7B-60BCFEEF137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9976ADE-A32A-4B44-B403-1BB55A095C6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5D5E5A6-5805-476C-9D61-FFC967D645E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7FD2D9A4-692A-49F7-B171-B513EEF9AF4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410B1A0-897D-4D2A-9AE3-4A4ACDEFFB4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2E52BBE-CD0E-41FB-A680-029148387C9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0771D19-DFE2-4C51-B963-CC23EDBC5D6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5F5233F-586C-4081-8894-C661FB7B508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09D34CA-6C08-45F3-BBE5-68604635594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7037A93-E2F5-4FC5-92F7-FC79F4D058C2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2F53813-4F08-42DE-82A4-6113DBEFB0B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8ACCB31E-6773-4C75-8ABB-67B1A637B4A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A11C2FB-72B0-4AFB-B177-BE58E6DC921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16CC2F9-164D-4654-838C-7D046BA16460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EE38985-B330-4912-BCB9-AD443E68FC7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58ACAB0-DC69-44AE-8445-499ECC9AA52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7F9F663-1F3F-4E3C-A807-17B7A248038C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39F257C-7DE7-4285-B87A-C8835FC2A8D6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13853203-B9EA-44E9-B075-4EDA8F2A4D04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B38A4BA1-9CB9-4451-A755-15864653273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A316B4A7-5432-4F0A-8855-8B7A9DF1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45693A14-3984-49F2-ADA6-B4DFAF9B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3A2E33AD-CE77-4C46-AC55-2CFDAE15B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09F30432-DFC9-4207-BE09-1C4AC188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CFCFFF4D-6080-4A25-B5A6-74DD06C0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748B755B-32FD-42EC-88AC-AE32F5909B65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9E4D6FF8-2550-400F-94CF-22412C6A6CEF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D7EC04C5-13D4-47C2-8672-7FA5032E297C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518DC4B9-E7B8-468B-8908-A79E5D312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8F2A01F3-AE19-4211-BDA2-00C9DA190946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55B6572B-4DDC-4F73-8BAB-693C6F2C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18AF13E2-FAD4-4880-883F-D2B123A55BA3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43F66788-9479-442C-A342-26A6114DABE3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883A09B6-3ED0-4DAA-B42C-7618BE8C4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040E2ECF-347E-4B72-9307-7E6E2CB43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A89D6AD-77EA-4952-ABB1-ACDA09D2D630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0F2DC8FA-997F-4D4F-82FD-9361EC7F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1A939A75-BBB3-42A9-84DB-EA2F2605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201F7B97-2006-47DE-9AEF-4DFB77DE0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10A2B6A6-5362-4C4A-A2BE-AD61B336F817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A85EC975-0CFB-4F8E-9591-01A51375B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4C8EE606-7CE4-47E1-A52A-9A3F3E36D5C1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EDB40D8D-A065-493B-91EC-B1967C6D8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5A57C113-D6DC-4CB9-94C2-101D4C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44B7DF30-1F85-4CD7-89CE-1AD73F433F33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ED8DBC26-E8DA-4729-8D74-1EE2EEECF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CC62CCE8-1A09-4B12-94DF-0B405A33A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894A0472-FE91-469D-ADFD-F095515F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1AD642D8-C80F-4418-AD7D-776672E75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C545C86E-6273-48FF-8170-B78B69A3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BE353590-463D-45DB-85E8-02BC733B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BEE331A7-C08A-401B-8F0D-73392B6A6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A8F0BFB0-3BEF-4431-AE82-0CAC7D00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C23739E0-DEA0-41FE-B8CF-FD8710A82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58B32D76-BB2B-4FEB-96E9-D154D0F0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A3CBE16D-FD90-4516-9F17-ACD77F974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FBBB4210-CADF-4457-90D3-42727C5C9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9AC5E3BC-2197-4D7C-ADEA-D67E68D60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5C300676-3022-44E6-9836-A55D9B7D4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EC175CD9-9190-4F77-B183-663F0832A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ED13C46E-4C5F-418D-9076-70626C7E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783F048D-A178-46F6-A7E5-7C3647630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9D43CF15-2023-49FC-9CC6-FFB434AE2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3AD44F5A-05F0-4E32-9016-1353709F7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F87E75B7-919C-458A-B660-4D9308ECC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E266B3D4-A42D-4588-AFCE-7703A8743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F0F900DE-BE04-4CB8-B876-3DCBE0747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E25D7D4-8F16-4A09-8CEE-35D1947F6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FA4F597B-5F6A-4B40-A02D-D401940BF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879780C4-B920-463C-813F-BED1CC0A8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9BD26FE4-28DE-42FC-9860-51D5242D2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BA9A96C5-8F78-4164-BB82-ED305AE55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3D7D4715-9165-40E3-80D2-9DB3E6F61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2762BE58-4659-4800-B44A-A0D257F73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CD4BF4A3-3811-4C0D-9449-5287E3363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AA47475D-0388-4ECB-B4B9-D51D320CB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A07BF60B-84D6-4DF1-B3CA-E5C1CFB20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25B2322D-DA3F-4FC9-9890-B7FAE48E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08A0983A-ACE8-40A3-A937-2B15AF3F0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ABDCA596-9ADD-48C0-B819-5BCD1F93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C7A526AB-426E-478F-A97A-0E4F146E2B86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7BC769EA-A4B0-47B6-AD9D-1BFC1156D883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AA42745E-F1FE-45CC-BCA1-5D155CE30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C9FB0FF9-EE68-4245-ABB1-9CB95EE7AA0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0256F8CE-F006-4D07-935A-9F33564FD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37B50614-A5C3-4367-BB4E-EB0FA11CD85A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494F57DC-651F-47E6-97D0-CB72D9DE5CF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67394E12-E8F6-4DC8-A110-0ADD7307E5F6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CD5A0BF4-7230-418F-855F-1C7715F0A538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9F7856DD-DE20-46FB-A294-53387568216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43699FB2-037C-4E01-B1FC-BB726FE0F39B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5744886E-C93B-4818-A7A8-7794E0B26409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3C3C4861-8541-4F65-8E2A-AAC294DF30A5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3C9C44D8-8879-4A25-85EE-8C2EE90BE179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26B195F0-2D5B-47FE-BD79-4F29EC66DA8D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61E3857C-B5FA-4503-BBDC-FF38E13A3EAF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D553CDE2-271A-462E-A901-81EF8F3AD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DB16A75A-436C-4C2F-9B46-06712044B56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B9E91E70-0641-46AE-9950-37DD8C5E5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25677434-0EE0-430F-ABE9-B5FD8FB1030A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6DFB2600-134C-4143-BA6C-7B966E6619B9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99752D4A-9710-4230-B380-7233F35D757E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D46E7862-091E-4DF3-813D-04EC08A82F4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52C4FD16-8D16-4F4E-9428-16B0DBA055B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43478479-8EC2-4B45-872D-728A47352D27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FB4EC8FB-586A-4654-B154-61D66DF6E959}"/>
              </a:ext>
            </a:extLst>
          </p:cNvPr>
          <p:cNvSpPr txBox="1"/>
          <p:nvPr userDrawn="1"/>
        </p:nvSpPr>
        <p:spPr>
          <a:xfrm>
            <a:off x="3783013" y="1468438"/>
            <a:ext cx="4514850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49747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01B1FB0-DEE4-4B30-AE0C-F1E8A4A13BE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F8AFA72-E6A3-4A87-BA59-0060C3228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FC17C9D-EDAB-4768-B03C-EBC3BD5DC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18B733D-531E-423E-8115-77E0832EC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96AAB47-B127-44A1-A607-324AF7503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C42027F-D0BF-48DF-8230-CFD1BD85E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92D3AB6-6872-4A14-96CE-28A9A05DFB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94EB7D2-D711-4F8F-A726-394EC8F11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E2136B2-08C7-4C0D-950D-7470AAB49851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35C33F2-764A-4836-AC98-716FEF310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7E70A3A-FA67-4217-8509-7DA3457EF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9FB6AD8-CF13-47D0-ACEF-CA6D4075E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78C3425-3BB6-46A4-8D36-557334E46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A18DB05-729B-4FB0-ADFF-32FF7564B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AA72F6D-DA2C-4FD1-B552-E3B87922256D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57CDBB6-5B41-415D-8903-A9D781872F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E946A2D-4ADA-45F6-A62D-B424F907A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910B1E2-332B-4EEF-91AA-CBE41AA20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6FCAD9C-2D6B-42C6-A544-938AE55AB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7F0A974-CF5B-4F19-B2BB-FC28B29C3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DF1B45C-9385-4158-8D36-B3E9FCF7463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4A87605-6C7B-41DB-BDF6-8D9E9298168C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1E46BC1-771B-4A45-B3D5-D37189207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6AA5E4D-7AFB-4CBC-93E4-E8E11A7424B4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9C90599-A91B-433C-9832-98FC9566046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914FB41-6193-4734-9D6E-08A8E0745265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EFEC689C-24E9-4655-BF06-EF8E863856D7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45219FF-06AE-477F-8D16-03660CF5363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1D3957F-DAD8-4FF7-8C32-A4148F6AFA6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1DF069A-EA33-4D63-8C75-9B5BEA680E6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97EB8BF-A3E2-4C34-AD89-44E2722BA10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E863A74-4111-4AE6-B37B-D2C5A0021C9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83A6FD8-DA25-47F3-B133-2DB9842892F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E6CF0B5-9C86-4E04-9142-FA22F2D15CB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4102CBB-E667-4321-8FAA-8B8056A2F0E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4231B79-D861-451A-A99B-D233FFD8CEC7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98809E2E-435F-44A7-B015-6987A0246E0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AA10683-162B-4660-9138-AD346E95C51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E200FCB-7D9C-42F7-A62B-2DE020EC5E0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08FA6D74-CBCC-4210-B75D-BD893F219BA7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3E280E5-E021-4C62-AFA8-C82AB6C474F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ABFA7D1-7E6D-4442-BEEB-04CD445CBE2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C1A6141-FB22-47C7-874D-24A976C7867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A1CDB6F-67DD-465B-8613-C8FA2B02D7FA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583B5F0-D946-48FA-A23B-7D3A2043B2B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9E11D32-6957-4896-9C8F-B0A93109174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DA97E354-3EE5-462D-A768-5219F190C20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8F0E38C-1532-4D99-8935-48A8B1E5A2D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07FABCD-A6AC-4426-8BFE-CE1CDE1AB8F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D697968-4435-4668-86EF-5C4D6FC26FF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943FA6A-AF62-4C1C-9428-573A1D5A248A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85FE278-A2C0-4A66-934B-D1A977BE017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1121BFBE-1C64-42F4-B635-424344D7585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0AF533F-806A-4ECD-869F-F5B2B4E7D6C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97103F3-7703-4358-94B7-3BCFB31486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AC2D095-95C5-4B1B-B8AA-55C7F05C48E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A9A90CAA-6F36-4083-9A8C-C7D0B96B9515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1E384F6-C388-40D9-B456-BDDD3449BCD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539715C-6B0E-491D-AF78-E137A9A4330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CD2A941-AA4F-4DB7-8112-3A34F829CDF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E25EEA5-A7E3-4838-97D3-891654D2DD9A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F101670-6E75-43E0-AFB2-D3AF8E0C5EBA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54EFE1A-A331-4DD8-9913-D53EC136B20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1835468-F0ED-41F9-B68D-C7C12CB17DC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C997EA7C-FF75-4E39-9265-6177E5E1275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0ABEA5F-4DE1-4469-9291-2326F0A5E2D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CD38A88-30AB-4D77-88BD-E17826879B41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BB445E6-F734-462D-8306-5E15FDDC8EA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9409511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C73E6EF5-D6C4-4B58-B205-B0337C7C18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12B8C9D3-DA64-4A46-B919-A8A2291748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0EF1D71B-C1EE-4ADF-B017-FE41812993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C5226B-A007-491E-99A8-2CE88DBD7A0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6298251"/>
      </p:ext>
    </p:extLst>
  </p:cSld>
  <p:clrMapOvr>
    <a:masterClrMapping/>
  </p:clrMapOvr>
  <p:transition spd="slow"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7373506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44856C6B-EC26-4103-B133-2628E5C788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B03410FE-CDED-4ACC-9A5D-DD688F21BE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1031D966-879F-4579-A0D5-5434792CD7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43871F9-7A4F-4F74-B014-B7A5FE70B39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7036933"/>
      </p:ext>
    </p:extLst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AF2E8D25-9268-4601-BF27-5AF20E3B6B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DEB8A663-6712-43CD-ADCD-4885E2648D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553047C-F19F-439F-B21B-C1AE50E691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ABFFB4-8B63-4727-A723-668A94040AD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8326917"/>
      </p:ext>
    </p:extLst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2E4F907-77DE-4424-975C-F7DBAA1241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E4048704-1129-43C8-9D50-D95173DF54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2017802B-5576-4020-BAC8-48DF8C4EC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0451DBC-A67B-4C0C-92FF-BCE29590A120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5650089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86DAE18-E70F-480E-856F-4546B1028CF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727FE59-DC33-4675-A1C6-4CDE6C994D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5DE8B17-A987-4056-9ED5-FE77327058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4AFBFB-9479-4328-9F5D-975C7C48534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26613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28974FCD-9A46-4EBD-B1ED-36E5AE9A87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993A4F1-8DFE-4A7E-8D45-0BDC2C5C0F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BE7D9C7-D1AD-40A4-8F17-639780A6D2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0438274-66B1-4D7E-87FA-DD3557A70A7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1958259"/>
      </p:ext>
    </p:extLst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8C2EB4-AD1E-42BD-AE99-AE7FDD7B9B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8BF1B8-2C28-4CBC-BFE3-87D705F979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FAB64C-C7ED-408B-8263-D51FF0C1FD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22D618-251C-41D3-9495-8AD8FC986868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8038362"/>
      </p:ext>
    </p:extLst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290DAC5-5F6A-4A57-B2B9-C311D72FA7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8AD3A6-8B4E-4B9B-91BD-B735821663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18185EE-F5E5-4118-BE4A-7C6318D9D5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A84133-9E80-412D-92F2-D725834C044B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1252705"/>
      </p:ext>
    </p:extLst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" y="4610950"/>
            <a:ext cx="12192015" cy="2247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573596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332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1433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6240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4887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6774" y="1778438"/>
            <a:ext cx="4873574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6774" y="2665379"/>
            <a:ext cx="4873574" cy="35242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6938" y="1778438"/>
            <a:ext cx="4897576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56938" y="2665379"/>
            <a:ext cx="4897576" cy="35242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4468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134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2E19D16-C99A-437F-95A0-F45DE3A329F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E777747-D16F-4653-B923-B8B18AC56D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8D6AF5D-E4DE-4C82-8185-F532A5397C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D1C914-B5AF-4A1A-983E-6B32F197C667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7116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1330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416534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4165349" cy="3811588"/>
          </a:xfrm>
        </p:spPr>
        <p:txBody>
          <a:bodyPr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367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705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8200" y="365125"/>
            <a:ext cx="10515600" cy="58118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9329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04706B2D-B6BD-47CF-B531-ED2DA521EE70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191310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D9AC317E-212B-4025-BDDC-21C3968D387F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4708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E000B1B-A959-496B-A87B-CFE71B59B85D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55905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0D577B8D-75FC-45F0-855B-FC51F4A56871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56457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2156DCA1-57C0-4536-B3FF-E76C4EA6772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63345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F76BA8A9-9266-42C3-A268-3F05C04423C4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5409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ACD391-4FB1-4726-8E76-4E1DBF8764B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6112DCA-856A-4EE1-A2A2-C5BEF23129D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E8FA7A-4E52-4E90-B2DD-A2557A634E8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48B923-C9EA-4ABC-9F5A-E25A58921CB1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777342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A092932-143E-4BFD-9F1B-BFC2109C975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1152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7790A79-E605-41E9-B2E9-ED76D223C6A6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2892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F083ED7-C3E0-453A-B3B3-1232FD83EBA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252232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00EDFB4-E6B1-486B-9CF9-B948B89ACB1E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841731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EFFD33C-0F70-459E-90E8-3D38A860616E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3945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D0291403-F389-45E9-AC18-5BAA850D3DFF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43793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D9C89C97-B9D9-420C-9DF2-2B318463DCD4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88425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550FEC3-329B-4555-A4F7-FB696C111FE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19338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33D65AB2-8BDC-4EA4-887A-D329400BAED4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31519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A66797D-F42B-4EB4-A40E-E1932F6C64F6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34280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A48CC55-7DD3-4BCF-821B-F9527AC50B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8A75EF2-4323-4168-9845-13C98A7926C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D65E7879-FE89-4A17-99DA-3C57235E6F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720FF2-CECE-4A2C-8A8D-17D5E11485A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4163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21BFDA35-2B60-45AA-AAFA-05181065396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21226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711D1E9E-0EA3-4BAF-88DA-8E6E61EE397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74344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5B3E0D3-A3FD-4542-81CF-871FE820AEC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767658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2AAA11C-D347-4652-8F93-DF482797B8A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279929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3F476274-24E7-4375-A43D-EEDCF8E2B533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7916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BBE00D96-FFB3-4E55-8DCA-421BDE9CF92E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74277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837F0E9A-2025-4EF5-99A8-BD93C53DA4C2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74751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066C473-7A04-4D4B-8106-986041CF5386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59112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2E182D0-95A4-4410-867A-F14D865BEDCD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526237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14919282-918D-4C19-8C21-5026E734B48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5669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0A634CA-C7A7-4BFC-B95D-769B77A53D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333D855-41AA-4CB3-B393-897490F3473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9404F1FC-89B0-43D6-958E-82BFA98ED65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E5956E9-DCC4-4E38-B40E-0E928E045446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63986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B6140943-2EA1-4EA6-A82E-C14430EED70A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71038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C3D7684-F934-40A1-9ACD-84ACA5FB869D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5321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391A1785-1694-4C1C-A519-486C9F24F493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591163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42A27F1-76B8-4769-8111-61655C7431B1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63850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BC1C0C3-7687-4C2C-B223-4CCFDF9E9B3A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727475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B6F23C7-4C26-4F31-8238-06E9DF9868A1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93104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CCE98CA-024D-4F5D-8E31-47D58E85EF4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08584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EE5F04A-E017-47DA-BC47-7C68386CA2D9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93876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3FCCB19E-9849-41A0-9007-02BDE06B99E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80997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908C406-361F-4DC9-9021-271521A0222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35450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411391B-7619-4ED7-A9F7-E223791F418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50082D9-3493-4663-B0F2-52B87E820E5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B9CD29DC-DE9B-442C-BA8F-33E7280E684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BE7BFB-8C77-418D-B713-BE882796D56C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779520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8872CD12-7846-48BD-8AAA-06AB90B1AB89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02128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617F1B4-5CA7-4FCA-9D6B-9BA781B2A4FD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98892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8B8DB214-4DBF-4B5A-814A-F23F00E72CE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99494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0B0201B4-BD4A-4D8F-B15B-78C976C7804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28506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16B73C0-A44B-4AED-B22B-A6BFA29360E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604620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B9D845A-2706-4495-9CB3-6B4F249E5048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844926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46536D64-D0BA-4E61-BBA0-E8357D8CBF7E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813554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6F5AEA47-BD6F-4C92-A78F-4FE9138A4779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90335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4143DA25-3D01-4B31-A50A-BF57D737C649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13767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32305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0052777-FA39-4007-BA1C-C52DFFC925E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3337D99-870F-47DA-9C2C-0EFB313FCFE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43FA768-9566-459A-8615-9163DDBAA6A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A62055-6FD2-4D7A-8EDB-A350DEE4B53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33962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683316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1"/>
        </a:solidFill>
        <a:effectLst/>
      </p:bgPr>
    </p:bg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5785689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2906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9619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293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7854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081218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4465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64493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65405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7B0162E-3470-4211-A7E3-43F4C9D950B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CA87BF-6B7B-4981-B144-50B24EAA18A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A912095-3446-4541-9482-F14D95D3BA8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B56EEE-4D4C-4705-A159-833BE3DA353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776155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8797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694467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8833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93500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66590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4683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753626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771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42552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88047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9" Type="http://schemas.openxmlformats.org/officeDocument/2006/relationships/slideLayout" Target="../slideLayouts/slideLayout72.xml"/><Relationship Id="rId21" Type="http://schemas.openxmlformats.org/officeDocument/2006/relationships/slideLayout" Target="../slideLayouts/slideLayout54.xml"/><Relationship Id="rId34" Type="http://schemas.openxmlformats.org/officeDocument/2006/relationships/slideLayout" Target="../slideLayouts/slideLayout67.xml"/><Relationship Id="rId42" Type="http://schemas.openxmlformats.org/officeDocument/2006/relationships/slideLayout" Target="../slideLayouts/slideLayout75.xml"/><Relationship Id="rId47" Type="http://schemas.openxmlformats.org/officeDocument/2006/relationships/slideLayout" Target="../slideLayouts/slideLayout80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37" Type="http://schemas.openxmlformats.org/officeDocument/2006/relationships/slideLayout" Target="../slideLayouts/slideLayout70.xml"/><Relationship Id="rId40" Type="http://schemas.openxmlformats.org/officeDocument/2006/relationships/slideLayout" Target="../slideLayouts/slideLayout73.xml"/><Relationship Id="rId45" Type="http://schemas.openxmlformats.org/officeDocument/2006/relationships/slideLayout" Target="../slideLayouts/slideLayout78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36" Type="http://schemas.openxmlformats.org/officeDocument/2006/relationships/slideLayout" Target="../slideLayouts/slideLayout69.xml"/><Relationship Id="rId49" Type="http://schemas.openxmlformats.org/officeDocument/2006/relationships/theme" Target="../theme/theme4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4" Type="http://schemas.openxmlformats.org/officeDocument/2006/relationships/slideLayout" Target="../slideLayouts/slideLayout77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slideLayout" Target="../slideLayouts/slideLayout68.xml"/><Relationship Id="rId43" Type="http://schemas.openxmlformats.org/officeDocument/2006/relationships/slideLayout" Target="../slideLayouts/slideLayout76.xml"/><Relationship Id="rId48" Type="http://schemas.openxmlformats.org/officeDocument/2006/relationships/slideLayout" Target="../slideLayouts/slideLayout81.xml"/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slideLayout" Target="../slideLayouts/slideLayout66.xml"/><Relationship Id="rId38" Type="http://schemas.openxmlformats.org/officeDocument/2006/relationships/slideLayout" Target="../slideLayouts/slideLayout71.xml"/><Relationship Id="rId4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53.xml"/><Relationship Id="rId41" Type="http://schemas.openxmlformats.org/officeDocument/2006/relationships/slideLayout" Target="../slideLayouts/slideLayout74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.xml"/><Relationship Id="rId13" Type="http://schemas.openxmlformats.org/officeDocument/2006/relationships/slideLayout" Target="../slideLayouts/slideLayout94.xml"/><Relationship Id="rId18" Type="http://schemas.openxmlformats.org/officeDocument/2006/relationships/slideLayout" Target="../slideLayouts/slideLayout99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88.xml"/><Relationship Id="rId12" Type="http://schemas.openxmlformats.org/officeDocument/2006/relationships/slideLayout" Target="../slideLayouts/slideLayout93.xml"/><Relationship Id="rId17" Type="http://schemas.openxmlformats.org/officeDocument/2006/relationships/slideLayout" Target="../slideLayouts/slideLayout98.xml"/><Relationship Id="rId25" Type="http://schemas.openxmlformats.org/officeDocument/2006/relationships/slideLayout" Target="../slideLayouts/slideLayout106.xml"/><Relationship Id="rId2" Type="http://schemas.openxmlformats.org/officeDocument/2006/relationships/slideLayout" Target="../slideLayouts/slideLayout83.xml"/><Relationship Id="rId16" Type="http://schemas.openxmlformats.org/officeDocument/2006/relationships/slideLayout" Target="../slideLayouts/slideLayout97.xml"/><Relationship Id="rId20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7.xml"/><Relationship Id="rId11" Type="http://schemas.openxmlformats.org/officeDocument/2006/relationships/slideLayout" Target="../slideLayouts/slideLayout92.xml"/><Relationship Id="rId24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86.xml"/><Relationship Id="rId15" Type="http://schemas.openxmlformats.org/officeDocument/2006/relationships/slideLayout" Target="../slideLayouts/slideLayout96.xml"/><Relationship Id="rId23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91.xml"/><Relationship Id="rId19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85.xml"/><Relationship Id="rId9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10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.xml"/><Relationship Id="rId13" Type="http://schemas.openxmlformats.org/officeDocument/2006/relationships/slideLayout" Target="../slideLayouts/slideLayout119.xml"/><Relationship Id="rId18" Type="http://schemas.openxmlformats.org/officeDocument/2006/relationships/theme" Target="../theme/theme6.xml"/><Relationship Id="rId3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113.xml"/><Relationship Id="rId12" Type="http://schemas.openxmlformats.org/officeDocument/2006/relationships/slideLayout" Target="../slideLayouts/slideLayout118.xml"/><Relationship Id="rId17" Type="http://schemas.openxmlformats.org/officeDocument/2006/relationships/slideLayout" Target="../slideLayouts/slideLayout123.xml"/><Relationship Id="rId2" Type="http://schemas.openxmlformats.org/officeDocument/2006/relationships/slideLayout" Target="../slideLayouts/slideLayout108.xml"/><Relationship Id="rId16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11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5.xml"/><Relationship Id="rId14" Type="http://schemas.openxmlformats.org/officeDocument/2006/relationships/slideLayout" Target="../slideLayouts/slideLayout120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6.xml"/><Relationship Id="rId18" Type="http://schemas.openxmlformats.org/officeDocument/2006/relationships/slideLayout" Target="../slideLayouts/slideLayout141.xml"/><Relationship Id="rId26" Type="http://schemas.openxmlformats.org/officeDocument/2006/relationships/slideLayout" Target="../slideLayouts/slideLayout149.xml"/><Relationship Id="rId21" Type="http://schemas.openxmlformats.org/officeDocument/2006/relationships/slideLayout" Target="../slideLayouts/slideLayout144.xml"/><Relationship Id="rId34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30.xml"/><Relationship Id="rId12" Type="http://schemas.openxmlformats.org/officeDocument/2006/relationships/slideLayout" Target="../slideLayouts/slideLayout135.xml"/><Relationship Id="rId17" Type="http://schemas.openxmlformats.org/officeDocument/2006/relationships/slideLayout" Target="../slideLayouts/slideLayout140.xml"/><Relationship Id="rId25" Type="http://schemas.openxmlformats.org/officeDocument/2006/relationships/slideLayout" Target="../slideLayouts/slideLayout148.xml"/><Relationship Id="rId33" Type="http://schemas.openxmlformats.org/officeDocument/2006/relationships/slideLayout" Target="../slideLayouts/slideLayout156.xml"/><Relationship Id="rId38" Type="http://schemas.openxmlformats.org/officeDocument/2006/relationships/theme" Target="../theme/theme7.xml"/><Relationship Id="rId2" Type="http://schemas.openxmlformats.org/officeDocument/2006/relationships/slideLayout" Target="../slideLayouts/slideLayout125.xml"/><Relationship Id="rId16" Type="http://schemas.openxmlformats.org/officeDocument/2006/relationships/slideLayout" Target="../slideLayouts/slideLayout139.xml"/><Relationship Id="rId20" Type="http://schemas.openxmlformats.org/officeDocument/2006/relationships/slideLayout" Target="../slideLayouts/slideLayout143.xml"/><Relationship Id="rId29" Type="http://schemas.openxmlformats.org/officeDocument/2006/relationships/slideLayout" Target="../slideLayouts/slideLayout152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11" Type="http://schemas.openxmlformats.org/officeDocument/2006/relationships/slideLayout" Target="../slideLayouts/slideLayout134.xml"/><Relationship Id="rId24" Type="http://schemas.openxmlformats.org/officeDocument/2006/relationships/slideLayout" Target="../slideLayouts/slideLayout147.xml"/><Relationship Id="rId32" Type="http://schemas.openxmlformats.org/officeDocument/2006/relationships/slideLayout" Target="../slideLayouts/slideLayout155.xml"/><Relationship Id="rId37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28.xml"/><Relationship Id="rId15" Type="http://schemas.openxmlformats.org/officeDocument/2006/relationships/slideLayout" Target="../slideLayouts/slideLayout138.xml"/><Relationship Id="rId23" Type="http://schemas.openxmlformats.org/officeDocument/2006/relationships/slideLayout" Target="../slideLayouts/slideLayout146.xml"/><Relationship Id="rId28" Type="http://schemas.openxmlformats.org/officeDocument/2006/relationships/slideLayout" Target="../slideLayouts/slideLayout151.xml"/><Relationship Id="rId36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33.xml"/><Relationship Id="rId19" Type="http://schemas.openxmlformats.org/officeDocument/2006/relationships/slideLayout" Target="../slideLayouts/slideLayout142.xml"/><Relationship Id="rId31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27.xml"/><Relationship Id="rId9" Type="http://schemas.openxmlformats.org/officeDocument/2006/relationships/slideLayout" Target="../slideLayouts/slideLayout132.xml"/><Relationship Id="rId14" Type="http://schemas.openxmlformats.org/officeDocument/2006/relationships/slideLayout" Target="../slideLayouts/slideLayout137.xml"/><Relationship Id="rId22" Type="http://schemas.openxmlformats.org/officeDocument/2006/relationships/slideLayout" Target="../slideLayouts/slideLayout145.xml"/><Relationship Id="rId27" Type="http://schemas.openxmlformats.org/officeDocument/2006/relationships/slideLayout" Target="../slideLayouts/slideLayout150.xml"/><Relationship Id="rId30" Type="http://schemas.openxmlformats.org/officeDocument/2006/relationships/slideLayout" Target="../slideLayouts/slideLayout153.xml"/><Relationship Id="rId35" Type="http://schemas.openxmlformats.org/officeDocument/2006/relationships/slideLayout" Target="../slideLayouts/slideLayout158.xml"/><Relationship Id="rId8" Type="http://schemas.openxmlformats.org/officeDocument/2006/relationships/slideLayout" Target="../slideLayouts/slideLayout131.xml"/><Relationship Id="rId3" Type="http://schemas.openxmlformats.org/officeDocument/2006/relationships/slideLayout" Target="../slideLayouts/slideLayout1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097C1446-1B5A-4E35-AC20-C7A394F47D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C2641448-3D0C-4CEF-B71E-F59989C373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0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EC836239-F25E-4F20-8FA4-523B92900B1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b="0">
                <a:latin typeface="Arial" charset="0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AAE99266-287D-4239-AF86-9B61B160B72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>
                <a:latin typeface="Arial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E1CC139E-BF78-4A12-AF0B-C7D6251AE34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b="0"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190803-8622-4A04-90CA-7EA717499E43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5373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16C556F2-B5E4-4CB1-8739-376D28E33394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AD01FFBD-C8DC-40DA-9BB5-453F421BB2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BA376B-541F-4A79-BAFF-A45571A04A4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hangingPunct="1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DCF8AC-A212-4C7C-8236-747D093CF5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hangingPunct="1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97B7921-F3E1-411F-AEC4-6C38D2749C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D9B0D8-807F-4A6C-9103-2B975DA8461B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9343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p:transition spd="slow">
    <p:fade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7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98565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</p:sldLayoutIdLst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5167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6285"/>
            <a:ext cx="2844800" cy="476249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67">
                <a:latin typeface="Arial" charset="0"/>
              </a:defRPr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6285"/>
            <a:ext cx="3860800" cy="476249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867">
                <a:latin typeface="Arial" charset="0"/>
              </a:defRPr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6285"/>
            <a:ext cx="2844800" cy="476249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867" smtClean="0"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83387EB3-0DDF-4F43-AA64-E2679D54F66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5193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1" r:id="rId17"/>
    <p:sldLayoutId id="2147483752" r:id="rId18"/>
    <p:sldLayoutId id="2147483753" r:id="rId19"/>
    <p:sldLayoutId id="2147483754" r:id="rId20"/>
    <p:sldLayoutId id="2147483755" r:id="rId21"/>
    <p:sldLayoutId id="2147483756" r:id="rId22"/>
    <p:sldLayoutId id="2147483757" r:id="rId23"/>
    <p:sldLayoutId id="2147483758" r:id="rId24"/>
    <p:sldLayoutId id="2147483759" r:id="rId25"/>
    <p:sldLayoutId id="2147483760" r:id="rId26"/>
    <p:sldLayoutId id="2147483761" r:id="rId27"/>
    <p:sldLayoutId id="2147483762" r:id="rId28"/>
    <p:sldLayoutId id="2147483763" r:id="rId29"/>
    <p:sldLayoutId id="2147483764" r:id="rId30"/>
    <p:sldLayoutId id="2147483765" r:id="rId31"/>
    <p:sldLayoutId id="2147483766" r:id="rId32"/>
    <p:sldLayoutId id="2147483767" r:id="rId33"/>
    <p:sldLayoutId id="2147483768" r:id="rId34"/>
    <p:sldLayoutId id="2147483769" r:id="rId35"/>
    <p:sldLayoutId id="2147483770" r:id="rId36"/>
    <p:sldLayoutId id="2147483771" r:id="rId37"/>
    <p:sldLayoutId id="2147483772" r:id="rId38"/>
    <p:sldLayoutId id="2147483773" r:id="rId39"/>
    <p:sldLayoutId id="2147483774" r:id="rId40"/>
    <p:sldLayoutId id="2147483775" r:id="rId41"/>
    <p:sldLayoutId id="2147483776" r:id="rId42"/>
    <p:sldLayoutId id="2147483777" r:id="rId43"/>
    <p:sldLayoutId id="2147483778" r:id="rId44"/>
    <p:sldLayoutId id="2147483779" r:id="rId45"/>
    <p:sldLayoutId id="2147483780" r:id="rId46"/>
    <p:sldLayoutId id="2147483798" r:id="rId47"/>
    <p:sldLayoutId id="2147483814" r:id="rId48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5pPr>
      <a:lvl6pPr marL="609585" algn="ctr" rtl="0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6pPr>
      <a:lvl7pPr marL="1219170" algn="ctr" rtl="0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7pPr>
      <a:lvl8pPr marL="1828754" algn="ctr" rtl="0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8pPr>
      <a:lvl9pPr marL="2438339" algn="ctr" rtl="0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9pPr>
    </p:titleStyle>
    <p:bodyStyle>
      <a:lvl1pPr marL="457189" indent="-457189" algn="l" rtl="0" eaLnBrk="0" fontAlgn="base" hangingPunct="0">
        <a:spcBef>
          <a:spcPct val="20000"/>
        </a:spcBef>
        <a:spcAft>
          <a:spcPct val="0"/>
        </a:spcAft>
        <a:buChar char="•"/>
        <a:defRPr sz="4267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rtl="0" eaLnBrk="0" fontAlgn="base" hangingPunct="0">
        <a:spcBef>
          <a:spcPct val="20000"/>
        </a:spcBef>
        <a:spcAft>
          <a:spcPct val="0"/>
        </a:spcAft>
        <a:buChar char="–"/>
        <a:defRPr sz="3733">
          <a:solidFill>
            <a:schemeClr val="tx1"/>
          </a:solidFill>
          <a:latin typeface="+mn-lt"/>
        </a:defRPr>
      </a:lvl2pPr>
      <a:lvl3pPr marL="1523962" indent="-304792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</a:defRPr>
      </a:lvl3pPr>
      <a:lvl4pPr marL="2133547" indent="-304792" algn="l" rtl="0" eaLnBrk="0" fontAlgn="base" hangingPunct="0">
        <a:spcBef>
          <a:spcPct val="20000"/>
        </a:spcBef>
        <a:spcAft>
          <a:spcPct val="0"/>
        </a:spcAft>
        <a:buChar char="–"/>
        <a:defRPr sz="2667">
          <a:solidFill>
            <a:schemeClr val="tx1"/>
          </a:solidFill>
          <a:latin typeface="+mn-lt"/>
        </a:defRPr>
      </a:lvl4pPr>
      <a:lvl5pPr marL="2743131" indent="-304792" algn="l" rtl="0" eaLnBrk="0" fontAlgn="base" hangingPunct="0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5pPr>
      <a:lvl6pPr marL="3352716" indent="-304792" algn="l" rtl="0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6pPr>
      <a:lvl7pPr marL="3962301" indent="-304792" algn="l" rtl="0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7pPr>
      <a:lvl8pPr marL="4571886" indent="-304792" algn="l" rtl="0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8pPr>
      <a:lvl9pPr marL="5181470" indent="-304792" algn="l" rtl="0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891501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  <p:sldLayoutId id="2147483829" r:id="rId12"/>
    <p:sldLayoutId id="2147483830" r:id="rId13"/>
    <p:sldLayoutId id="2147483831" r:id="rId14"/>
    <p:sldLayoutId id="2147483832" r:id="rId15"/>
    <p:sldLayoutId id="2147483833" r:id="rId16"/>
    <p:sldLayoutId id="2147483834" r:id="rId17"/>
    <p:sldLayoutId id="2147483835" r:id="rId18"/>
    <p:sldLayoutId id="2147483836" r:id="rId19"/>
    <p:sldLayoutId id="2147483837" r:id="rId20"/>
    <p:sldLayoutId id="2147483838" r:id="rId21"/>
    <p:sldLayoutId id="2147483839" r:id="rId22"/>
    <p:sldLayoutId id="2147483840" r:id="rId23"/>
    <p:sldLayoutId id="2147483841" r:id="rId24"/>
    <p:sldLayoutId id="2147483842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标题占位符 1">
            <a:extLst>
              <a:ext uri="{FF2B5EF4-FFF2-40B4-BE49-F238E27FC236}">
                <a16:creationId xmlns:a16="http://schemas.microsoft.com/office/drawing/2014/main" id="{08580EA0-BF23-42CD-AB36-9C5ADD3CE9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5123" name="文本占位符 2">
            <a:extLst>
              <a:ext uri="{FF2B5EF4-FFF2-40B4-BE49-F238E27FC236}">
                <a16:creationId xmlns:a16="http://schemas.microsoft.com/office/drawing/2014/main" id="{EB6BDA45-E614-4F9C-B68F-6D1F594783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86F1F81-1487-4001-8DEC-D706148196E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D40B05-74F6-4955-9E94-1AA9454731F5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2022/2/22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4DC8097-1DB4-4903-B038-DDB9B291758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BD92CD6-EE61-4EC2-B427-3991E8AC29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CC3C81-E1EC-42DA-BC7C-EA5F18535177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84960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  <p:sldLayoutId id="2147483856" r:id="rId13"/>
    <p:sldLayoutId id="2147483857" r:id="rId14"/>
    <p:sldLayoutId id="2147483858" r:id="rId15"/>
    <p:sldLayoutId id="2147483859" r:id="rId16"/>
    <p:sldLayoutId id="2147483860" r:id="rId17"/>
  </p:sldLayoutIdLst>
  <p:transition spd="slow" advClick="0" advTm="0">
    <p:random/>
  </p:transition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>
            <a:extLst>
              <a:ext uri="{FF2B5EF4-FFF2-40B4-BE49-F238E27FC236}">
                <a16:creationId xmlns:a16="http://schemas.microsoft.com/office/drawing/2014/main" id="{354E82C2-8592-446B-BD6A-9A8D576EA1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Text Placeholder 2">
            <a:extLst>
              <a:ext uri="{FF2B5EF4-FFF2-40B4-BE49-F238E27FC236}">
                <a16:creationId xmlns:a16="http://schemas.microsoft.com/office/drawing/2014/main" id="{1065FC85-B9D4-48DA-ACD3-F4A4551B82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BB811D-5C35-4EF9-BE79-31A78D66E62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7F0298C-022C-49EF-B87F-268C4FABB0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027CAF-4AF9-455D-9312-1A135B33C9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9421891-E985-43E6-827D-54AB5E51D33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E5AE9EE-8E93-428D-AA59-8A724909007B}"/>
              </a:ext>
            </a:extLst>
          </p:cNvPr>
          <p:cNvSpPr/>
          <p:nvPr userDrawn="1"/>
        </p:nvSpPr>
        <p:spPr>
          <a:xfrm>
            <a:off x="9761538" y="6492875"/>
            <a:ext cx="1257300" cy="184150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4853262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  <p:sldLayoutId id="2147483887" r:id="rId12"/>
    <p:sldLayoutId id="2147483888" r:id="rId13"/>
    <p:sldLayoutId id="2147483889" r:id="rId14"/>
    <p:sldLayoutId id="2147483890" r:id="rId15"/>
    <p:sldLayoutId id="2147483891" r:id="rId16"/>
    <p:sldLayoutId id="2147483892" r:id="rId17"/>
    <p:sldLayoutId id="2147483893" r:id="rId18"/>
    <p:sldLayoutId id="2147483894" r:id="rId19"/>
    <p:sldLayoutId id="2147483895" r:id="rId20"/>
    <p:sldLayoutId id="2147483896" r:id="rId21"/>
    <p:sldLayoutId id="2147483897" r:id="rId22"/>
    <p:sldLayoutId id="2147483898" r:id="rId23"/>
    <p:sldLayoutId id="2147483899" r:id="rId24"/>
    <p:sldLayoutId id="2147483900" r:id="rId25"/>
    <p:sldLayoutId id="2147483901" r:id="rId26"/>
    <p:sldLayoutId id="2147483902" r:id="rId27"/>
    <p:sldLayoutId id="2147483903" r:id="rId28"/>
    <p:sldLayoutId id="2147483904" r:id="rId29"/>
    <p:sldLayoutId id="2147483905" r:id="rId30"/>
    <p:sldLayoutId id="2147483906" r:id="rId31"/>
    <p:sldLayoutId id="2147483907" r:id="rId32"/>
    <p:sldLayoutId id="2147483908" r:id="rId33"/>
    <p:sldLayoutId id="2147483909" r:id="rId34"/>
    <p:sldLayoutId id="2147483910" r:id="rId35"/>
    <p:sldLayoutId id="2147483911" r:id="rId36"/>
    <p:sldLayoutId id="2147483912" r:id="rId37"/>
  </p:sldLayoutIdLst>
  <p:transition spd="slow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gif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gi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5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0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0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0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0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3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5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5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03553A06-38B7-47AB-9890-1A3E2F0744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EE0085A8-9B64-4E98-B912-D2CBD0D73FB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76" name="Picture 4" descr="B8">
            <a:extLst>
              <a:ext uri="{FF2B5EF4-FFF2-40B4-BE49-F238E27FC236}">
                <a16:creationId xmlns:a16="http://schemas.microsoft.com/office/drawing/2014/main" id="{F1215FF0-9F46-4122-9CC1-C98E8C7D7B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7" name="Rectangle 6">
            <a:extLst>
              <a:ext uri="{FF2B5EF4-FFF2-40B4-BE49-F238E27FC236}">
                <a16:creationId xmlns:a16="http://schemas.microsoft.com/office/drawing/2014/main" id="{1518B734-DEC1-40AE-9F67-7BA3E22C0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520" y="726280"/>
            <a:ext cx="822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 BAN NHÂN DÂN QUẬN LONG BIÊN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pic>
        <p:nvPicPr>
          <p:cNvPr id="3078" name="Picture 7" descr="BAR_EL~1">
            <a:extLst>
              <a:ext uri="{FF2B5EF4-FFF2-40B4-BE49-F238E27FC236}">
                <a16:creationId xmlns:a16="http://schemas.microsoft.com/office/drawing/2014/main" id="{69FECB93-6FB2-47D5-AF67-1C836BFC31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4010025" y="1391760"/>
            <a:ext cx="3886200" cy="5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14" descr="1018265obiutmb6vk">
            <a:extLst>
              <a:ext uri="{FF2B5EF4-FFF2-40B4-BE49-F238E27FC236}">
                <a16:creationId xmlns:a16="http://schemas.microsoft.com/office/drawing/2014/main" id="{E2B92897-BCDD-43D1-A2FF-D6304706F8E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533401" y="3599497"/>
            <a:ext cx="762000" cy="285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0" name="Picture 15" descr="1018265obiutmb6vk">
            <a:extLst>
              <a:ext uri="{FF2B5EF4-FFF2-40B4-BE49-F238E27FC236}">
                <a16:creationId xmlns:a16="http://schemas.microsoft.com/office/drawing/2014/main" id="{1DE62878-5D8D-477E-9A86-2648F4CAAA4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1477646" y="5038726"/>
            <a:ext cx="7620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Picture 16" descr="Bauernbar">
            <a:extLst>
              <a:ext uri="{FF2B5EF4-FFF2-40B4-BE49-F238E27FC236}">
                <a16:creationId xmlns:a16="http://schemas.microsoft.com/office/drawing/2014/main" id="{95D9738D-8137-422D-A6FE-3EBAB03FE8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5725" y="3581400"/>
            <a:ext cx="449580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2" name="WordArt 19">
            <a:extLst>
              <a:ext uri="{FF2B5EF4-FFF2-40B4-BE49-F238E27FC236}">
                <a16:creationId xmlns:a16="http://schemas.microsoft.com/office/drawing/2014/main" id="{51B215E1-FC86-4678-8346-DFC65B635FC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756024" y="4892757"/>
            <a:ext cx="5042536" cy="985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ĐẠO ĐỨC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BA1E167-9747-43BD-A964-A8AA8014D908}"/>
              </a:ext>
            </a:extLst>
          </p:cNvPr>
          <p:cNvSpPr/>
          <p:nvPr/>
        </p:nvSpPr>
        <p:spPr>
          <a:xfrm>
            <a:off x="2209799" y="3109913"/>
            <a:ext cx="7715251" cy="2924175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750156"/>
              </a:avLst>
            </a:prstTxWarp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5400" b="1" dirty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solidFill>
                  <a:srgbClr val="0000FF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GIẢNG ĐIỆN TỬ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5400" b="1" dirty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solidFill>
                  <a:srgbClr val="0000FF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KHỐI 3</a:t>
            </a:r>
          </a:p>
        </p:txBody>
      </p:sp>
      <p:pic>
        <p:nvPicPr>
          <p:cNvPr id="4" name="Hình ảnh 3">
            <a:extLst>
              <a:ext uri="{FF2B5EF4-FFF2-40B4-BE49-F238E27FC236}">
                <a16:creationId xmlns:a16="http://schemas.microsoft.com/office/drawing/2014/main" id="{73FBB409-3836-4761-8980-CD66A2DE4C0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8760" y="525864"/>
            <a:ext cx="1310640" cy="1342146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3" descr="Ton trong dam ta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9238" y="273379"/>
            <a:ext cx="3319806" cy="2452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360552" y="618041"/>
            <a:ext cx="7324626" cy="2653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800" dirty="0">
                <a:solidFill>
                  <a:srgbClr val="000022"/>
                </a:solidFill>
                <a:latin typeface="Times New Roman" panose="02020603050405020304" pitchFamily="18" charset="0"/>
              </a:rPr>
              <a:t>          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Ngày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chủ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nhật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đèo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phố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Đang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bỗng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thấy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phía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đầu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chiếc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ô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tô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phủ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đầy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dẹp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lề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ngạc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nhiên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: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- Sao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?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chứ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!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	     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bảo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: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lát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chờ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qua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ạ.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128784" y="187055"/>
            <a:ext cx="8550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vi-VN" sz="2800" b="1" dirty="0">
                <a:solidFill>
                  <a:srgbClr val="000099"/>
                </a:solidFill>
                <a:latin typeface="Times New Roman" panose="02020603050405020304" pitchFamily="18" charset="0"/>
              </a:rPr>
              <a:t>        a) </a:t>
            </a:r>
            <a:r>
              <a:rPr lang="en-US" altLang="vi-VN" sz="2800" b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Đọc</a:t>
            </a:r>
            <a:r>
              <a:rPr lang="en-US" altLang="vi-VN" sz="2800" b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800" b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truyện</a:t>
            </a:r>
            <a:r>
              <a:rPr lang="en-US" altLang="vi-VN" sz="2800" b="1" dirty="0">
                <a:solidFill>
                  <a:srgbClr val="000099"/>
                </a:solidFill>
                <a:latin typeface="Times New Roman" panose="02020603050405020304" pitchFamily="18" charset="0"/>
              </a:rPr>
              <a:t>:           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tang</a:t>
            </a:r>
            <a:endParaRPr lang="en-US" altLang="vi-VN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216816" y="3271096"/>
            <a:ext cx="11104808" cy="349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Nhưng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hở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mấy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anh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thanh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niên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kia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vẫn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đấy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thôi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?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vẫn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thắc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mắc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Đó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chưa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: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thông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giải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thích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À,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rồi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!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Chúng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cũng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?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âu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yếm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nhìn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con: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Đúng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rồi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yêu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ạ.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tin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trai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vậy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Còn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bây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giờ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thì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mình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tiếp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tục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!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000" dirty="0">
                <a:solidFill>
                  <a:srgbClr val="000022"/>
                </a:solidFill>
                <a:latin typeface="Times New Roman" panose="02020603050405020304" pitchFamily="18" charset="0"/>
              </a:rPr>
              <a:t>                                                                                     		(THÙY DUNG)</a:t>
            </a:r>
          </a:p>
        </p:txBody>
      </p:sp>
    </p:spTree>
    <p:extLst>
      <p:ext uri="{BB962C8B-B14F-4D97-AF65-F5344CB8AC3E}">
        <p14:creationId xmlns:p14="http://schemas.microsoft.com/office/powerpoint/2010/main" val="42587976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9"/>
          <p:cNvSpPr txBox="1">
            <a:spLocks noChangeArrowheads="1"/>
          </p:cNvSpPr>
          <p:nvPr/>
        </p:nvSpPr>
        <p:spPr bwMode="auto">
          <a:xfrm>
            <a:off x="1142213" y="1732176"/>
            <a:ext cx="10056829" cy="3246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1.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2.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3.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ra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điều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sau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nghe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giải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thích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4. Qua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câu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chuyện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thấy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  <a:endParaRPr lang="en-US" alt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 Box 13"/>
          <p:cNvSpPr txBox="1">
            <a:spLocks noChangeArrowheads="1"/>
          </p:cNvSpPr>
          <p:nvPr/>
        </p:nvSpPr>
        <p:spPr bwMode="auto">
          <a:xfrm>
            <a:off x="1142213" y="701118"/>
            <a:ext cx="772840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*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Đọc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truyện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trả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câu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.</a:t>
            </a:r>
            <a:endParaRPr lang="en-US" altLang="en-US" sz="36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1619723"/>
      </p:ext>
    </p:extLst>
  </p:cSld>
  <p:clrMapOvr>
    <a:masterClrMapping/>
  </p:clrMapOvr>
  <p:transition spd="slow">
    <p:fad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678730" y="371197"/>
            <a:ext cx="11274457" cy="579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1.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tang?</a:t>
            </a: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980409" y="1068584"/>
            <a:ext cx="1149999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dẹp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lề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.</a:t>
            </a:r>
            <a:endParaRPr lang="en-US" altLang="vi-VN" sz="24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678730" y="1758349"/>
            <a:ext cx="1014952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2.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tang?</a:t>
            </a: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980409" y="2404680"/>
            <a:ext cx="10361367" cy="579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thông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.</a:t>
            </a:r>
            <a:endParaRPr lang="en-US" altLang="vi-VN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78730" y="2984647"/>
            <a:ext cx="10510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>
                <a:solidFill>
                  <a:srgbClr val="002060"/>
                </a:solidFill>
                <a:latin typeface="Times New Roman" panose="02020603050405020304" pitchFamily="18" charset="0"/>
              </a:rPr>
              <a:t>3. Ho</a:t>
            </a:r>
            <a:r>
              <a:rPr lang="en-US" altLang="vi-VN" sz="24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>
                <a:solidFill>
                  <a:srgbClr val="002060"/>
                </a:solidFill>
                <a:latin typeface="Times New Roman" panose="02020603050405020304" pitchFamily="18" charset="0"/>
              </a:rPr>
              <a:t>ng đã hiểu ra điều gì sau khi được mẹ giải thích?</a:t>
            </a:r>
            <a:endParaRPr lang="en-US" altLang="vi-VN" sz="2400" b="1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980409" y="3745272"/>
            <a:ext cx="13355008" cy="579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ra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tang.</a:t>
            </a:r>
            <a:endParaRPr lang="en-US" altLang="vi-VN" sz="2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678730" y="4279545"/>
            <a:ext cx="980599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4.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Vậy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qua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câu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chuyện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thấy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tang?</a:t>
            </a:r>
            <a:r>
              <a:rPr lang="en-US" altLang="vi-VN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150000"/>
              </a:lnSpc>
            </a:pP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981966" y="4973806"/>
            <a:ext cx="990441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đang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thì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dẹp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lề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. </a:t>
            </a:r>
          </a:p>
          <a:p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tang.</a:t>
            </a:r>
          </a:p>
        </p:txBody>
      </p:sp>
    </p:spTree>
    <p:extLst>
      <p:ext uri="{BB962C8B-B14F-4D97-AF65-F5344CB8AC3E}">
        <p14:creationId xmlns:p14="http://schemas.microsoft.com/office/powerpoint/2010/main" val="159142529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666160" y="1875738"/>
            <a:ext cx="10636577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57150" lvl="1" indent="400050"/>
            <a:r>
              <a:rPr lang="en-US" altLang="vi-VN" sz="3200" i="1" dirty="0">
                <a:solidFill>
                  <a:srgbClr val="00B050"/>
                </a:solidFill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lễ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chôn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cất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đây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sự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kiện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đau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đối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gia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đình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chúng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ta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chia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sẻ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nỗi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lịch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sự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nghiêm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túc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khí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lễ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. </a:t>
            </a:r>
            <a:endParaRPr lang="en-US" altLang="vi-VN" sz="3200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2045617" y="493138"/>
            <a:ext cx="852032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  <a:endParaRPr lang="en-US" altLang="vi-VN" sz="44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1567205" y="4551060"/>
            <a:ext cx="9443301" cy="1463241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lvl="4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</a:lstStyle>
          <a:p>
            <a:pPr algn="just" eaLnBrk="1" hangingPunct="1">
              <a:defRPr/>
            </a:pPr>
            <a:endParaRPr sz="4000" noProof="1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eaLnBrk="1" hangingPunct="1">
              <a:defRPr/>
            </a:pPr>
            <a:r>
              <a:rPr sz="4000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gặp đám tang chúng ta cần tôn trọng, chia sẻ </a:t>
            </a:r>
          </a:p>
          <a:p>
            <a:pPr algn="just" eaLnBrk="1" hangingPunct="1">
              <a:defRPr/>
            </a:pP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nỗi buồn với mọi người. Đó l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một nếp sống văn hoá.</a:t>
            </a:r>
            <a:endParaRPr sz="3200" noProof="1">
              <a:solidFill>
                <a:srgbClr val="4472C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eaLnBrk="1" hangingPunct="1">
              <a:defRPr/>
            </a:pPr>
            <a:endParaRPr sz="3200" noProof="1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902797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3845990" y="2268038"/>
            <a:ext cx="4716054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động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2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788229" y="3228765"/>
            <a:ext cx="497764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Đánh</a:t>
            </a:r>
            <a:r>
              <a:rPr lang="en-US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54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giá</a:t>
            </a:r>
            <a:r>
              <a:rPr lang="en-US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54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hành</a:t>
            </a:r>
            <a:r>
              <a:rPr lang="en-US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vi</a:t>
            </a:r>
            <a:endParaRPr lang="en-US" sz="5400" b="1" cap="none" spc="0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944752988"/>
      </p:ext>
    </p:extLst>
  </p:cSld>
  <p:clrMapOvr>
    <a:masterClrMapping/>
  </p:clrMapOvr>
  <p:transition spd="slow" advClick="0" advTm="0">
    <p:random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734533" y="287567"/>
            <a:ext cx="914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B</a:t>
            </a:r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i</a:t>
            </a:r>
            <a:r>
              <a:rPr lang="en-US" altLang="en-US" sz="2800" b="1" u="sng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en-US" sz="2800" b="1" u="sng" dirty="0">
                <a:solidFill>
                  <a:srgbClr val="31489F"/>
                </a:solidFill>
                <a:latin typeface="Times New Roman" panose="02020603050405020304" pitchFamily="18" charset="0"/>
              </a:rPr>
              <a:t> 2: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>
                <a:solidFill>
                  <a:srgbClr val="FF0000"/>
                </a:solidFill>
                <a:latin typeface="Times New Roman" panose="02020603050405020304" pitchFamily="18" charset="0"/>
              </a:rPr>
              <a:t>Đ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ô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trống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đúng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>
                <a:solidFill>
                  <a:srgbClr val="FF0000"/>
                </a:solidFill>
                <a:latin typeface="Times New Roman" panose="02020603050405020304" pitchFamily="18" charset="0"/>
              </a:rPr>
              <a:t>S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sai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tang.</a:t>
            </a:r>
            <a:endParaRPr lang="en-US" altLang="en-US" sz="2800" b="1" i="1" dirty="0">
              <a:solidFill>
                <a:srgbClr val="31489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366483" y="182426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4128483" y="1824267"/>
            <a:ext cx="40560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a) Chạy theo xem, chỉ trỏ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80771" y="2441805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4134833" y="2441805"/>
            <a:ext cx="29321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b) Nhường đường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390296" y="302441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4160233" y="3032355"/>
            <a:ext cx="19954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c) Cười đùa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390296" y="365306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4128483" y="3661005"/>
            <a:ext cx="25638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d) Ngả mũ, nón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407758" y="422456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4174521" y="4251555"/>
            <a:ext cx="39116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đ) Bóp còi xe xin đường 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407758" y="485321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4203096" y="4851630"/>
            <a:ext cx="44831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e) Luồn lách, vượt lên trước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393772" y="2286806"/>
            <a:ext cx="561371" cy="707886"/>
          </a:xfrm>
          <a:prstGeom prst="rect">
            <a:avLst/>
          </a:prstGeom>
          <a:noFill/>
        </p:spPr>
        <p:txBody>
          <a:bodyPr wrap="none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eaLnBrk="0" hangingPunct="0">
              <a:defRPr/>
            </a:pPr>
            <a:r>
              <a:rPr lang="en-US" sz="4000" b="1" spc="50" dirty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</a:p>
        </p:txBody>
      </p:sp>
      <p:sp>
        <p:nvSpPr>
          <p:cNvPr id="18" name="Rectangle 17"/>
          <p:cNvSpPr/>
          <p:nvPr/>
        </p:nvSpPr>
        <p:spPr>
          <a:xfrm>
            <a:off x="3419816" y="4699299"/>
            <a:ext cx="470000" cy="70788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385018" y="3483917"/>
            <a:ext cx="561371" cy="707886"/>
          </a:xfrm>
          <a:prstGeom prst="rect">
            <a:avLst/>
          </a:prstGeom>
          <a:noFill/>
        </p:spPr>
        <p:txBody>
          <a:bodyPr wrap="none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eaLnBrk="0" hangingPunct="0">
              <a:defRPr/>
            </a:pPr>
            <a:r>
              <a:rPr lang="en-US" sz="4000" b="1" spc="50" dirty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</a:p>
        </p:txBody>
      </p:sp>
      <p:sp>
        <p:nvSpPr>
          <p:cNvPr id="20" name="Rectangle 19"/>
          <p:cNvSpPr/>
          <p:nvPr/>
        </p:nvSpPr>
        <p:spPr>
          <a:xfrm>
            <a:off x="3419816" y="4065956"/>
            <a:ext cx="470000" cy="70788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21" name="Rectangle 20"/>
          <p:cNvSpPr/>
          <p:nvPr/>
        </p:nvSpPr>
        <p:spPr>
          <a:xfrm>
            <a:off x="3429883" y="2860606"/>
            <a:ext cx="470000" cy="70788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22" name="Rectangle 21"/>
          <p:cNvSpPr/>
          <p:nvPr/>
        </p:nvSpPr>
        <p:spPr>
          <a:xfrm>
            <a:off x="3341717" y="1684129"/>
            <a:ext cx="646331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2683858" y="1130529"/>
            <a:ext cx="3760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Khi gặp một đám tang: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114950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 animBg="1"/>
      <p:bldP spid="14" grpId="0"/>
      <p:bldP spid="15" grpId="0" animBg="1"/>
      <p:bldP spid="16" grpId="0"/>
      <p:bldP spid="2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7"/>
          <p:cNvSpPr>
            <a:spLocks noChangeArrowheads="1"/>
          </p:cNvSpPr>
          <p:nvPr/>
        </p:nvSpPr>
        <p:spPr bwMode="auto">
          <a:xfrm>
            <a:off x="2116105" y="173153"/>
            <a:ext cx="81534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b="1" u="sng">
                <a:solidFill>
                  <a:srgbClr val="000099"/>
                </a:solidFill>
                <a:latin typeface="Times New Roman" panose="02020603050405020304" pitchFamily="18" charset="0"/>
              </a:rPr>
              <a:t>Hoạt động 2</a:t>
            </a:r>
            <a:r>
              <a:rPr lang="en-US" altLang="vi-VN" sz="3200" b="1">
                <a:solidFill>
                  <a:srgbClr val="000099"/>
                </a:solidFill>
                <a:latin typeface="Times New Roman" panose="02020603050405020304" pitchFamily="18" charset="0"/>
              </a:rPr>
              <a:t>: </a:t>
            </a:r>
            <a:r>
              <a:rPr lang="en-US" altLang="vi-VN" sz="3200" b="1">
                <a:solidFill>
                  <a:srgbClr val="006666"/>
                </a:solidFill>
                <a:latin typeface="Times New Roman" panose="02020603050405020304" pitchFamily="18" charset="0"/>
              </a:rPr>
              <a:t>Đánh giá h</a:t>
            </a:r>
            <a:r>
              <a:rPr lang="en-US" altLang="vi-VN" sz="3200" b="1">
                <a:solidFill>
                  <a:srgbClr val="00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200" b="1">
                <a:solidFill>
                  <a:srgbClr val="006666"/>
                </a:solidFill>
                <a:latin typeface="Times New Roman" panose="02020603050405020304" pitchFamily="18" charset="0"/>
              </a:rPr>
              <a:t>nh vi</a:t>
            </a:r>
            <a:endParaRPr lang="en-US" altLang="vi-VN" sz="3200" b="1">
              <a:solidFill>
                <a:srgbClr val="0066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17"/>
          <p:cNvSpPr>
            <a:spLocks noChangeArrowheads="1"/>
          </p:cNvSpPr>
          <p:nvPr/>
        </p:nvSpPr>
        <p:spPr bwMode="auto">
          <a:xfrm>
            <a:off x="2649505" y="555741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a) Chạy theo xem, chỉ trỏ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17"/>
          <p:cNvSpPr>
            <a:spLocks noChangeArrowheads="1"/>
          </p:cNvSpPr>
          <p:nvPr/>
        </p:nvSpPr>
        <p:spPr bwMode="auto">
          <a:xfrm>
            <a:off x="2635217" y="981191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b) Nhường đường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17"/>
          <p:cNvSpPr>
            <a:spLocks noChangeArrowheads="1"/>
          </p:cNvSpPr>
          <p:nvPr/>
        </p:nvSpPr>
        <p:spPr bwMode="auto">
          <a:xfrm>
            <a:off x="2649505" y="1371716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c) Cười đùa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17"/>
          <p:cNvSpPr>
            <a:spLocks noChangeArrowheads="1"/>
          </p:cNvSpPr>
          <p:nvPr/>
        </p:nvSpPr>
        <p:spPr bwMode="auto">
          <a:xfrm>
            <a:off x="2654267" y="1708266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d) Ngả mũ, nón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17"/>
          <p:cNvSpPr>
            <a:spLocks noChangeArrowheads="1"/>
          </p:cNvSpPr>
          <p:nvPr/>
        </p:nvSpPr>
        <p:spPr bwMode="auto">
          <a:xfrm>
            <a:off x="2649505" y="2095616"/>
            <a:ext cx="4876800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đ)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Bóp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còi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xin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đường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17"/>
          <p:cNvSpPr>
            <a:spLocks noChangeArrowheads="1"/>
          </p:cNvSpPr>
          <p:nvPr/>
        </p:nvSpPr>
        <p:spPr bwMode="auto">
          <a:xfrm>
            <a:off x="2646330" y="2475028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e) Luồn lách, vượt lên trước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ectangle 13"/>
          <p:cNvSpPr>
            <a:spLocks noChangeArrowheads="1"/>
          </p:cNvSpPr>
          <p:nvPr/>
        </p:nvSpPr>
        <p:spPr bwMode="auto">
          <a:xfrm>
            <a:off x="2176430" y="644641"/>
            <a:ext cx="457200" cy="327025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2176430" y="1020878"/>
            <a:ext cx="457200" cy="328613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2176430" y="1397116"/>
            <a:ext cx="457200" cy="328612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2176430" y="1778116"/>
            <a:ext cx="457200" cy="327025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2176430" y="2152766"/>
            <a:ext cx="457200" cy="327025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6" name="Rectangle 13"/>
          <p:cNvSpPr>
            <a:spLocks noChangeArrowheads="1"/>
          </p:cNvSpPr>
          <p:nvPr/>
        </p:nvSpPr>
        <p:spPr bwMode="auto">
          <a:xfrm>
            <a:off x="2181192" y="2530591"/>
            <a:ext cx="457200" cy="328612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7" name="Rectangle 12"/>
          <p:cNvSpPr>
            <a:spLocks noChangeArrowheads="1"/>
          </p:cNvSpPr>
          <p:nvPr/>
        </p:nvSpPr>
        <p:spPr bwMode="auto">
          <a:xfrm>
            <a:off x="2203417" y="929587"/>
            <a:ext cx="4445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2206592" y="543825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Rectangle 93"/>
          <p:cNvSpPr>
            <a:spLocks noChangeArrowheads="1"/>
          </p:cNvSpPr>
          <p:nvPr/>
        </p:nvSpPr>
        <p:spPr bwMode="auto">
          <a:xfrm>
            <a:off x="2197067" y="1666187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Rectangle 94"/>
          <p:cNvSpPr>
            <a:spLocks noChangeArrowheads="1"/>
          </p:cNvSpPr>
          <p:nvPr/>
        </p:nvSpPr>
        <p:spPr bwMode="auto">
          <a:xfrm>
            <a:off x="2216117" y="1296300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 95"/>
          <p:cNvSpPr>
            <a:spLocks noChangeArrowheads="1"/>
          </p:cNvSpPr>
          <p:nvPr/>
        </p:nvSpPr>
        <p:spPr bwMode="auto">
          <a:xfrm>
            <a:off x="2206592" y="2051950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Rectangle 96"/>
          <p:cNvSpPr>
            <a:spLocks noChangeArrowheads="1"/>
          </p:cNvSpPr>
          <p:nvPr/>
        </p:nvSpPr>
        <p:spPr bwMode="auto">
          <a:xfrm>
            <a:off x="2200242" y="2445650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3" name="Group 22"/>
          <p:cNvGrpSpPr>
            <a:grpSpLocks/>
          </p:cNvGrpSpPr>
          <p:nvPr/>
        </p:nvGrpSpPr>
        <p:grpSpPr bwMode="auto">
          <a:xfrm>
            <a:off x="2176430" y="3110028"/>
            <a:ext cx="3286125" cy="2139950"/>
            <a:chOff x="657890" y="3850660"/>
            <a:chExt cx="8083837" cy="2854940"/>
          </a:xfrm>
        </p:grpSpPr>
        <p:sp>
          <p:nvSpPr>
            <p:cNvPr id="24" name="Line 28"/>
            <p:cNvSpPr>
              <a:spLocks noChangeShapeType="1"/>
            </p:cNvSpPr>
            <p:nvPr/>
          </p:nvSpPr>
          <p:spPr bwMode="auto">
            <a:xfrm>
              <a:off x="4239291" y="3850660"/>
              <a:ext cx="0" cy="2854940"/>
            </a:xfrm>
            <a:prstGeom prst="line">
              <a:avLst/>
            </a:prstGeom>
            <a:ln>
              <a:solidFill>
                <a:schemeClr val="tx1"/>
              </a:solidFill>
              <a:headEnd/>
              <a:tailEnd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5" name="Rectangle 36"/>
            <p:cNvSpPr>
              <a:spLocks noChangeArrowheads="1"/>
            </p:cNvSpPr>
            <p:nvPr/>
          </p:nvSpPr>
          <p:spPr bwMode="auto">
            <a:xfrm>
              <a:off x="657890" y="3850660"/>
              <a:ext cx="8083837" cy="2854940"/>
            </a:xfrm>
            <a:prstGeom prst="rect">
              <a:avLst/>
            </a:prstGeom>
            <a:ln>
              <a:solidFill>
                <a:schemeClr val="tx1"/>
              </a:solidFill>
              <a:headEnd/>
              <a:tailEnd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vi-VN" altLang="vi-VN"/>
            </a:p>
          </p:txBody>
        </p:sp>
        <p:sp>
          <p:nvSpPr>
            <p:cNvPr id="26" name="Line 37"/>
            <p:cNvSpPr>
              <a:spLocks noChangeShapeType="1"/>
            </p:cNvSpPr>
            <p:nvPr/>
          </p:nvSpPr>
          <p:spPr bwMode="auto">
            <a:xfrm>
              <a:off x="657890" y="4422160"/>
              <a:ext cx="8083837" cy="0"/>
            </a:xfrm>
            <a:prstGeom prst="line">
              <a:avLst/>
            </a:prstGeom>
            <a:ln>
              <a:solidFill>
                <a:schemeClr val="tx1"/>
              </a:solidFill>
              <a:headEnd/>
              <a:tailEnd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</p:grpSp>
      <p:grpSp>
        <p:nvGrpSpPr>
          <p:cNvPr id="35" name="Group 34"/>
          <p:cNvGrpSpPr>
            <a:grpSpLocks/>
          </p:cNvGrpSpPr>
          <p:nvPr/>
        </p:nvGrpSpPr>
        <p:grpSpPr bwMode="auto">
          <a:xfrm>
            <a:off x="5689567" y="3102091"/>
            <a:ext cx="4783612" cy="2139950"/>
            <a:chOff x="657890" y="3850660"/>
            <a:chExt cx="8083837" cy="2854940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36" name="Line 28"/>
            <p:cNvSpPr>
              <a:spLocks noChangeShapeType="1"/>
            </p:cNvSpPr>
            <p:nvPr/>
          </p:nvSpPr>
          <p:spPr bwMode="auto">
            <a:xfrm>
              <a:off x="4239291" y="3850660"/>
              <a:ext cx="0" cy="2854940"/>
            </a:xfrm>
            <a:prstGeom prst="line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657890" y="3850660"/>
              <a:ext cx="8083837" cy="285494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vi-VN" altLang="vi-VN"/>
            </a:p>
          </p:txBody>
        </p:sp>
        <p:sp>
          <p:nvSpPr>
            <p:cNvPr id="38" name="Line 37"/>
            <p:cNvSpPr>
              <a:spLocks noChangeShapeType="1"/>
            </p:cNvSpPr>
            <p:nvPr/>
          </p:nvSpPr>
          <p:spPr bwMode="auto">
            <a:xfrm>
              <a:off x="657890" y="4422160"/>
              <a:ext cx="8083837" cy="0"/>
            </a:xfrm>
            <a:prstGeom prst="line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</p:grpSp>
      <p:sp>
        <p:nvSpPr>
          <p:cNvPr id="27" name="Text Box 38"/>
          <p:cNvSpPr txBox="1">
            <a:spLocks noChangeArrowheads="1"/>
          </p:cNvSpPr>
          <p:nvPr/>
        </p:nvSpPr>
        <p:spPr bwMode="auto">
          <a:xfrm>
            <a:off x="3127342" y="3037003"/>
            <a:ext cx="190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3200">
                <a:solidFill>
                  <a:srgbClr val="FF0000"/>
                </a:solidFill>
                <a:latin typeface="Times New Roman" panose="02020603050405020304" pitchFamily="18" charset="0"/>
              </a:rPr>
              <a:t>Nên làm </a:t>
            </a:r>
          </a:p>
        </p:txBody>
      </p:sp>
      <p:sp>
        <p:nvSpPr>
          <p:cNvPr id="28" name="Text Box 39"/>
          <p:cNvSpPr txBox="1">
            <a:spLocks noChangeArrowheads="1"/>
          </p:cNvSpPr>
          <p:nvPr/>
        </p:nvSpPr>
        <p:spPr bwMode="auto">
          <a:xfrm>
            <a:off x="6702392" y="3030653"/>
            <a:ext cx="2716213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3200">
                <a:solidFill>
                  <a:srgbClr val="0000FF"/>
                </a:solidFill>
                <a:latin typeface="Times New Roman" panose="02020603050405020304" pitchFamily="18" charset="0"/>
              </a:rPr>
              <a:t>Không nên làm</a:t>
            </a:r>
          </a:p>
        </p:txBody>
      </p:sp>
      <p:sp>
        <p:nvSpPr>
          <p:cNvPr id="29" name="Rectangle 17"/>
          <p:cNvSpPr>
            <a:spLocks noChangeArrowheads="1"/>
          </p:cNvSpPr>
          <p:nvPr/>
        </p:nvSpPr>
        <p:spPr bwMode="auto">
          <a:xfrm>
            <a:off x="2292317" y="3425941"/>
            <a:ext cx="29162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- Nhường đường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Rectangle 17"/>
          <p:cNvSpPr>
            <a:spLocks noChangeArrowheads="1"/>
          </p:cNvSpPr>
          <p:nvPr/>
        </p:nvSpPr>
        <p:spPr bwMode="auto">
          <a:xfrm>
            <a:off x="2292317" y="3822816"/>
            <a:ext cx="2992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- Ngả mũ, nón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Rectangle 17"/>
          <p:cNvSpPr>
            <a:spLocks noChangeArrowheads="1"/>
          </p:cNvSpPr>
          <p:nvPr/>
        </p:nvSpPr>
        <p:spPr bwMode="auto">
          <a:xfrm>
            <a:off x="5781642" y="3421178"/>
            <a:ext cx="48768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trỏ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Rectangle 17"/>
          <p:cNvSpPr>
            <a:spLocks noChangeArrowheads="1"/>
          </p:cNvSpPr>
          <p:nvPr/>
        </p:nvSpPr>
        <p:spPr bwMode="auto">
          <a:xfrm>
            <a:off x="5781642" y="3830353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đùa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Rectangle 17"/>
          <p:cNvSpPr>
            <a:spLocks noChangeArrowheads="1"/>
          </p:cNvSpPr>
          <p:nvPr/>
        </p:nvSpPr>
        <p:spPr bwMode="auto">
          <a:xfrm>
            <a:off x="5768942" y="4220878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Bóp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còi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xin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đường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5761718" y="4672378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Luồn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lách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vượt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trước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379580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3845990" y="2268038"/>
            <a:ext cx="4716054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động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3</a:t>
            </a:r>
          </a:p>
        </p:txBody>
      </p:sp>
      <p:sp>
        <p:nvSpPr>
          <p:cNvPr id="5" name="Rectangle 4"/>
          <p:cNvSpPr/>
          <p:nvPr/>
        </p:nvSpPr>
        <p:spPr>
          <a:xfrm>
            <a:off x="4529620" y="3228765"/>
            <a:ext cx="34948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Tự</a:t>
            </a:r>
            <a:r>
              <a:rPr kumimoji="0" lang="en-US" sz="5400" b="1" i="0" u="none" strike="noStrike" kern="1200" cap="none" spc="0" normalizeH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liên</a:t>
            </a:r>
            <a:r>
              <a:rPr kumimoji="0" lang="en-US" sz="5400" b="1" i="0" u="none" strike="noStrike" kern="1200" cap="none" spc="0" normalizeH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hệ</a:t>
            </a:r>
            <a:endParaRPr kumimoji="0" lang="en-US" sz="5400" b="1" i="0" u="none" strike="noStrike" kern="1200" cap="none" spc="0" normalizeH="0" baseline="0" noProof="0" dirty="0">
              <a:ln w="22225">
                <a:solidFill>
                  <a:srgbClr val="ED7D31"/>
                </a:solidFill>
                <a:prstDash val="solid"/>
              </a:ln>
              <a:solidFill>
                <a:srgbClr val="ED7D31">
                  <a:lumMod val="40000"/>
                  <a:lumOff val="60000"/>
                </a:srgbClr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5403943"/>
      </p:ext>
    </p:extLst>
  </p:cSld>
  <p:clrMapOvr>
    <a:masterClrMapping/>
  </p:clrMapOvr>
  <p:transition spd="slow" advClick="0" advTm="0">
    <p:random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orizontal Scroll 3"/>
          <p:cNvSpPr/>
          <p:nvPr/>
        </p:nvSpPr>
        <p:spPr bwMode="auto">
          <a:xfrm>
            <a:off x="476839" y="2208818"/>
            <a:ext cx="11400934" cy="2033244"/>
          </a:xfrm>
          <a:prstGeom prst="horizontalScroll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>
              <a:defRPr/>
            </a:pP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       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Nêu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một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tình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huống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em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đã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gặp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trong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</a:p>
          <a:p>
            <a:pPr>
              <a:defRPr/>
            </a:pP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  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đám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tang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và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mời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bạn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trả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lời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5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1847508" y="420384"/>
            <a:ext cx="8484270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endParaRPr lang="en-US" sz="4800" b="1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66794199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1282045" y="1007107"/>
            <a:ext cx="9351390" cy="4967923"/>
          </a:xfrm>
          <a:prstGeom prst="round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5785686" y="1065232"/>
            <a:ext cx="0" cy="490979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" name="Rectangle 17"/>
          <p:cNvSpPr>
            <a:spLocks noChangeArrowheads="1"/>
          </p:cNvSpPr>
          <p:nvPr/>
        </p:nvSpPr>
        <p:spPr bwMode="auto">
          <a:xfrm>
            <a:off x="1490703" y="1167155"/>
            <a:ext cx="4191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gia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đình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nhà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bên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hiện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?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17"/>
          <p:cNvSpPr>
            <a:spLocks noChangeArrowheads="1"/>
          </p:cNvSpPr>
          <p:nvPr/>
        </p:nvSpPr>
        <p:spPr bwMode="auto">
          <a:xfrm>
            <a:off x="5882522" y="1167155"/>
            <a:ext cx="455295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mở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đài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to,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mở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vi to;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;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thăm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viên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chia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sẻ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nỗi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…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17"/>
          <p:cNvSpPr>
            <a:spLocks noChangeArrowheads="1"/>
          </p:cNvSpPr>
          <p:nvPr/>
        </p:nvSpPr>
        <p:spPr bwMode="auto">
          <a:xfrm>
            <a:off x="1443872" y="3014025"/>
            <a:ext cx="41910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?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17"/>
          <p:cNvSpPr>
            <a:spLocks noChangeArrowheads="1"/>
          </p:cNvSpPr>
          <p:nvPr/>
        </p:nvSpPr>
        <p:spPr bwMode="auto">
          <a:xfrm>
            <a:off x="5882522" y="2937825"/>
            <a:ext cx="45529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tang,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bỏ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mũ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nón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cúi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đầu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chia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…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17"/>
          <p:cNvSpPr>
            <a:spLocks noChangeArrowheads="1"/>
          </p:cNvSpPr>
          <p:nvPr/>
        </p:nvSpPr>
        <p:spPr bwMode="auto">
          <a:xfrm>
            <a:off x="1452605" y="4276088"/>
            <a:ext cx="42846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tham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dự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?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17"/>
          <p:cNvSpPr>
            <a:spLocks noChangeArrowheads="1"/>
          </p:cNvSpPr>
          <p:nvPr/>
        </p:nvSpPr>
        <p:spPr bwMode="auto">
          <a:xfrm>
            <a:off x="5882522" y="4276088"/>
            <a:ext cx="4552950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>
                <a:solidFill>
                  <a:srgbClr val="000099"/>
                </a:solidFill>
                <a:latin typeface="Times New Roman" panose="02020603050405020304" pitchFamily="18" charset="0"/>
              </a:rPr>
              <a:t>- Thắp hương, cúi đầu đứng nghiêm trang, không cười đùa, không nô nghịch, …</a:t>
            </a:r>
            <a:endParaRPr lang="en-US" altLang="en-US" sz="280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1847508" y="420384"/>
            <a:ext cx="8484270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endParaRPr lang="en-US" sz="4800" b="1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31241154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val 19">
            <a:extLst>
              <a:ext uri="{FF2B5EF4-FFF2-40B4-BE49-F238E27FC236}">
                <a16:creationId xmlns:a16="http://schemas.microsoft.com/office/drawing/2014/main" id="{C0325518-2F7D-4F2F-A352-96271AFDA392}"/>
              </a:ext>
            </a:extLst>
          </p:cNvPr>
          <p:cNvSpPr/>
          <p:nvPr/>
        </p:nvSpPr>
        <p:spPr>
          <a:xfrm>
            <a:off x="1703917" y="2266951"/>
            <a:ext cx="1547283" cy="1160463"/>
          </a:xfrm>
          <a:prstGeom prst="ellipse">
            <a:avLst/>
          </a:prstGeom>
          <a:solidFill>
            <a:srgbClr val="EBA93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18DF5D8-F399-410C-8784-70115665CF19}"/>
              </a:ext>
            </a:extLst>
          </p:cNvPr>
          <p:cNvSpPr/>
          <p:nvPr/>
        </p:nvSpPr>
        <p:spPr>
          <a:xfrm>
            <a:off x="4119035" y="2276475"/>
            <a:ext cx="1547284" cy="1162050"/>
          </a:xfrm>
          <a:prstGeom prst="ellipse">
            <a:avLst/>
          </a:prstGeom>
          <a:solidFill>
            <a:srgbClr val="965D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8501CB9-3D48-4B08-A5AD-77E87F6419EE}"/>
              </a:ext>
            </a:extLst>
          </p:cNvPr>
          <p:cNvSpPr/>
          <p:nvPr/>
        </p:nvSpPr>
        <p:spPr>
          <a:xfrm>
            <a:off x="6532034" y="2266951"/>
            <a:ext cx="1549400" cy="1160463"/>
          </a:xfrm>
          <a:prstGeom prst="ellipse">
            <a:avLst/>
          </a:prstGeom>
          <a:solidFill>
            <a:srgbClr val="06A99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849C8A21-D062-4203-943D-349B818F5A7E}"/>
              </a:ext>
            </a:extLst>
          </p:cNvPr>
          <p:cNvSpPr/>
          <p:nvPr/>
        </p:nvSpPr>
        <p:spPr>
          <a:xfrm>
            <a:off x="8947151" y="2266951"/>
            <a:ext cx="1547283" cy="1160463"/>
          </a:xfrm>
          <a:prstGeom prst="ellipse">
            <a:avLst/>
          </a:prstGeom>
          <a:solidFill>
            <a:srgbClr val="F468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8285" y="2381250"/>
            <a:ext cx="1085849" cy="81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0118" y="2425700"/>
            <a:ext cx="1085849" cy="81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9467" y="2439989"/>
            <a:ext cx="1085851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5385" y="2468564"/>
            <a:ext cx="1085849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79117E4-BCE1-42B7-A294-924239BD1D9F}"/>
              </a:ext>
            </a:extLst>
          </p:cNvPr>
          <p:cNvSpPr/>
          <p:nvPr/>
        </p:nvSpPr>
        <p:spPr>
          <a:xfrm>
            <a:off x="1411818" y="3429001"/>
            <a:ext cx="2133600" cy="173196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EBA934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Chuẩn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bị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đầy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đủ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sách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vở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,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đồ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dùng</a:t>
            </a:r>
            <a:endParaRPr kumimoji="0" lang="zh-CN" altLang="en-US" sz="25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C25985F-D861-459C-83A9-75A72234D9CA}"/>
              </a:ext>
            </a:extLst>
          </p:cNvPr>
          <p:cNvSpPr/>
          <p:nvPr/>
        </p:nvSpPr>
        <p:spPr>
          <a:xfrm>
            <a:off x="3826934" y="3429001"/>
            <a:ext cx="2131484" cy="173196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65DB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Tập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trung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lắng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nghe</a:t>
            </a:r>
            <a:endParaRPr kumimoji="0" lang="zh-CN" altLang="en-US" sz="25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DEA24189-10E9-4B13-9AF2-338752983AA8}"/>
              </a:ext>
            </a:extLst>
          </p:cNvPr>
          <p:cNvSpPr/>
          <p:nvPr/>
        </p:nvSpPr>
        <p:spPr>
          <a:xfrm>
            <a:off x="6239933" y="3429001"/>
            <a:ext cx="2133600" cy="173196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6A99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Chủ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động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ghi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chép</a:t>
            </a:r>
            <a:endParaRPr kumimoji="0" lang="zh-CN" altLang="en-US" sz="25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304FF7AF-1AE5-4376-8819-AD2C5395A1F5}"/>
              </a:ext>
            </a:extLst>
          </p:cNvPr>
          <p:cNvSpPr/>
          <p:nvPr/>
        </p:nvSpPr>
        <p:spPr>
          <a:xfrm>
            <a:off x="8655051" y="3429001"/>
            <a:ext cx="2131483" cy="173196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4686F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Thực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hành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yêu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cầu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của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giáo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viên</a:t>
            </a:r>
            <a:endParaRPr kumimoji="0" lang="zh-CN" altLang="en-US" sz="25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0" y="1325563"/>
            <a:ext cx="12192000" cy="0"/>
          </a:xfrm>
          <a:prstGeom prst="line">
            <a:avLst/>
          </a:prstGeom>
          <a:ln w="76200">
            <a:solidFill>
              <a:srgbClr val="257A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"/>
          <p:cNvSpPr txBox="1"/>
          <p:nvPr/>
        </p:nvSpPr>
        <p:spPr>
          <a:xfrm>
            <a:off x="1833034" y="1071564"/>
            <a:ext cx="8525933" cy="601867"/>
          </a:xfrm>
          <a:prstGeom prst="roundRect">
            <a:avLst/>
          </a:prstGeom>
          <a:solidFill>
            <a:srgbClr val="257A14"/>
          </a:soli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lIns="108852" tIns="54426" rIns="108852" bIns="54426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53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lt"/>
              </a:rPr>
              <a:t>YÊU CẦU THAM GIA TIẾT HỌC</a:t>
            </a:r>
            <a:endParaRPr kumimoji="0" lang="zh-CN" altLang="en-US" sz="2800" b="1" i="0" u="none" strike="noStrike" kern="1200" cap="none" spc="535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06725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7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8" grpId="0" animBg="1"/>
      <p:bldP spid="29" grpId="0" animBg="1"/>
      <p:bldP spid="30" grpId="0" animBg="1"/>
      <p:bldP spid="31" grpId="0" animBg="1"/>
      <p:bldP spid="16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9" descr="đi viêng đám tang, đang ma, kiêng kị khi đi viếng đám tang, những điều cần tránh khi đi viếng đám tang, tránh khi nhà có t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4786" y="2922309"/>
            <a:ext cx="6082946" cy="3843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1" name="Picture 5" descr="đ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014786" cy="3352800"/>
          </a:xfrm>
          <a:prstGeom prst="rect">
            <a:avLst/>
          </a:prstGeom>
          <a:noFill/>
          <a:ln w="38100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2178801"/>
      </p:ext>
    </p:extLst>
  </p:cSld>
  <p:clrMapOvr>
    <a:masterClrMapping/>
  </p:clrMapOvr>
  <p:transition spd="slow" advClick="0" advTm="0">
    <p:random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00" y="304800"/>
            <a:ext cx="10820400" cy="5791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711200" y="6248400"/>
            <a:ext cx="10820400" cy="58477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rgbClr val="000099"/>
                </a:solidFill>
                <a:latin typeface="Times New Roman" panose="02020603050405020304" pitchFamily="18" charset="0"/>
              </a:rPr>
              <a:t>Chia buồn cùng gia đình và nói lời vĩnh biệt người đã khuất.</a:t>
            </a:r>
          </a:p>
        </p:txBody>
      </p:sp>
    </p:spTree>
    <p:extLst>
      <p:ext uri="{BB962C8B-B14F-4D97-AF65-F5344CB8AC3E}">
        <p14:creationId xmlns:p14="http://schemas.microsoft.com/office/powerpoint/2010/main" val="270443085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6" descr="10 ngày tang lễ lịch sử của Đại tướng Võ Nguyên Giáp qua ảnh 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505200"/>
            <a:ext cx="64008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79" name="Picture 7" descr="vnm_2011_35305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7912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0" name="Picture 6" descr="10 ngày tang lễ lịch sử của Đại tướng Võ Nguyên Giáp qua ảnh 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9600" y="0"/>
            <a:ext cx="660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1831350"/>
      </p:ext>
    </p:extLst>
  </p:cSld>
  <p:clrMapOvr>
    <a:masterClrMapping/>
  </p:clrMapOvr>
  <p:transition spd="slow" advClick="0" advTm="0">
    <p:random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1" y="381000"/>
            <a:ext cx="10820400" cy="55626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692151" y="6248400"/>
            <a:ext cx="10820400" cy="58477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rgbClr val="000099"/>
                </a:solidFill>
                <a:latin typeface="Times New Roman" panose="02020603050405020304" pitchFamily="18" charset="0"/>
              </a:rPr>
              <a:t>Tiễn đưa người đã khuất về nơi an nghỉ cuối cùng.</a:t>
            </a:r>
          </a:p>
        </p:txBody>
      </p:sp>
    </p:spTree>
    <p:extLst>
      <p:ext uri="{BB962C8B-B14F-4D97-AF65-F5344CB8AC3E}">
        <p14:creationId xmlns:p14="http://schemas.microsoft.com/office/powerpoint/2010/main" val="355442648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225425" y="1285518"/>
            <a:ext cx="11626851" cy="3534833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just">
              <a:defRPr/>
            </a:pPr>
            <a:endParaRPr lang="en-US" altLang="zh-CN" sz="5333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1867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133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4000" b="1" i="1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4267">
              <a:solidFill>
                <a:schemeClr val="tx1"/>
              </a:solidFill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47651" y="1570638"/>
            <a:ext cx="11582400" cy="29645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y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đưa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về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nơi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an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nghỉ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cuối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cùng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. </a:t>
            </a:r>
          </a:p>
          <a:p>
            <a:pPr algn="just" eaLnBrk="1" hangingPunct="1"/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y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sau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đó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cũng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phiền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eaLnBrk="1" hangingPunct="1"/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(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mở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i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quá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to,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nô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cửa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,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)</a:t>
            </a:r>
            <a:endParaRPr lang="en-US" altLang="vi-VN" sz="3733" i="1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28" name="TextBox 7"/>
          <p:cNvSpPr txBox="1">
            <a:spLocks noChangeArrowheads="1"/>
          </p:cNvSpPr>
          <p:nvPr/>
        </p:nvSpPr>
        <p:spPr bwMode="auto">
          <a:xfrm>
            <a:off x="2860511" y="250072"/>
            <a:ext cx="76200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4267" b="1" u="sng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Hoạt</a:t>
            </a:r>
            <a:r>
              <a:rPr lang="en-US" altLang="en-US" sz="4267" b="1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u="sng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4267" b="1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 3:</a:t>
            </a:r>
            <a:r>
              <a:rPr lang="en-US" altLang="en-US" sz="4267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dirty="0" err="1">
                <a:solidFill>
                  <a:srgbClr val="006666"/>
                </a:solidFill>
                <a:latin typeface="Times New Roman" panose="02020603050405020304" pitchFamily="18" charset="0"/>
              </a:rPr>
              <a:t>Tự</a:t>
            </a:r>
            <a:r>
              <a:rPr lang="en-US" altLang="en-US" sz="4267" b="1" dirty="0">
                <a:solidFill>
                  <a:srgbClr val="0066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dirty="0" err="1">
                <a:solidFill>
                  <a:srgbClr val="006666"/>
                </a:solidFill>
                <a:latin typeface="Times New Roman" panose="02020603050405020304" pitchFamily="18" charset="0"/>
              </a:rPr>
              <a:t>liên</a:t>
            </a:r>
            <a:r>
              <a:rPr lang="en-US" altLang="en-US" sz="4267" b="1" dirty="0">
                <a:solidFill>
                  <a:srgbClr val="0066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dirty="0" err="1">
                <a:solidFill>
                  <a:srgbClr val="006666"/>
                </a:solidFill>
                <a:latin typeface="Times New Roman" panose="02020603050405020304" pitchFamily="18" charset="0"/>
              </a:rPr>
              <a:t>hệ</a:t>
            </a:r>
            <a:endParaRPr lang="en-US" altLang="en-US" sz="4267" b="1" dirty="0">
              <a:solidFill>
                <a:srgbClr val="0066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1855890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330985" y="1677709"/>
            <a:ext cx="11480800" cy="2861733"/>
          </a:xfrm>
          <a:prstGeom prst="roundRect">
            <a:avLst/>
          </a:prstGeom>
          <a:ln>
            <a:solidFill>
              <a:srgbClr val="0000F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lvl="4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</a:lstStyle>
          <a:p>
            <a:pPr algn="ctr" eaLnBrk="1" hangingPunct="1">
              <a:defRPr/>
            </a:pPr>
            <a:r>
              <a:rPr sz="5333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Ghi nhớ: </a:t>
            </a:r>
          </a:p>
          <a:p>
            <a:pPr algn="ctr" eaLnBrk="1" hangingPunct="1">
              <a:defRPr/>
            </a:pP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Tôn trọng đám tang l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tôn trọng người </a:t>
            </a:r>
          </a:p>
          <a:p>
            <a:pPr algn="ctr" eaLnBrk="1" hangingPunct="1">
              <a:defRPr/>
            </a:pP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 khuất v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những người thân của họ.</a:t>
            </a:r>
          </a:p>
          <a:p>
            <a:pPr algn="ctr" eaLnBrk="1" hangingPunct="1">
              <a:defRPr/>
            </a:pPr>
            <a:endParaRPr sz="4267" noProof="1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7965461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Nhóm 5">
            <a:extLst>
              <a:ext uri="{FF2B5EF4-FFF2-40B4-BE49-F238E27FC236}">
                <a16:creationId xmlns:a16="http://schemas.microsoft.com/office/drawing/2014/main" id="{AE870A73-A45E-4C9D-8E74-7D9162385D70}"/>
              </a:ext>
            </a:extLst>
          </p:cNvPr>
          <p:cNvGrpSpPr>
            <a:grpSpLocks/>
          </p:cNvGrpSpPr>
          <p:nvPr/>
        </p:nvGrpSpPr>
        <p:grpSpPr bwMode="auto">
          <a:xfrm>
            <a:off x="588963" y="1974850"/>
            <a:ext cx="3144837" cy="3130550"/>
            <a:chOff x="588226" y="1974125"/>
            <a:chExt cx="3145574" cy="3131275"/>
          </a:xfrm>
        </p:grpSpPr>
        <p:sp>
          <p:nvSpPr>
            <p:cNvPr id="3" name="Down Arrow Callout 33">
              <a:extLst>
                <a:ext uri="{FF2B5EF4-FFF2-40B4-BE49-F238E27FC236}">
                  <a16:creationId xmlns:a16="http://schemas.microsoft.com/office/drawing/2014/main" id="{89D4A464-3999-491F-A465-2A2447F85050}"/>
                </a:ext>
              </a:extLst>
            </p:cNvPr>
            <p:cNvSpPr/>
            <p:nvPr/>
          </p:nvSpPr>
          <p:spPr>
            <a:xfrm>
              <a:off x="588226" y="1986828"/>
              <a:ext cx="3145574" cy="3118572"/>
            </a:xfrm>
            <a:prstGeom prst="downArrowCallout">
              <a:avLst>
                <a:gd name="adj1" fmla="val 13396"/>
                <a:gd name="adj2" fmla="val 0"/>
                <a:gd name="adj3" fmla="val 4369"/>
                <a:gd name="adj4" fmla="val 97489"/>
              </a:avLst>
            </a:prstGeom>
            <a:solidFill>
              <a:srgbClr val="FCCB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" name="Flowchart: Off-page Connector 40">
              <a:extLst>
                <a:ext uri="{FF2B5EF4-FFF2-40B4-BE49-F238E27FC236}">
                  <a16:creationId xmlns:a16="http://schemas.microsoft.com/office/drawing/2014/main" id="{6FA45496-AB5A-4AA6-9E62-68E644849657}"/>
                </a:ext>
              </a:extLst>
            </p:cNvPr>
            <p:cNvSpPr/>
            <p:nvPr/>
          </p:nvSpPr>
          <p:spPr>
            <a:xfrm>
              <a:off x="1888693" y="1974125"/>
              <a:ext cx="641500" cy="61133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7727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2AC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7" name="Nhóm 6">
            <a:extLst>
              <a:ext uri="{FF2B5EF4-FFF2-40B4-BE49-F238E27FC236}">
                <a16:creationId xmlns:a16="http://schemas.microsoft.com/office/drawing/2014/main" id="{85C5C329-9BE0-4110-BB71-7B5ACA4D4F69}"/>
              </a:ext>
            </a:extLst>
          </p:cNvPr>
          <p:cNvGrpSpPr>
            <a:grpSpLocks/>
          </p:cNvGrpSpPr>
          <p:nvPr/>
        </p:nvGrpSpPr>
        <p:grpSpPr bwMode="auto">
          <a:xfrm>
            <a:off x="4381500" y="1987550"/>
            <a:ext cx="3314700" cy="3117850"/>
            <a:chOff x="4381500" y="1987550"/>
            <a:chExt cx="3314700" cy="3117850"/>
          </a:xfrm>
        </p:grpSpPr>
        <p:sp>
          <p:nvSpPr>
            <p:cNvPr id="2" name="Down Arrow Callout 26">
              <a:extLst>
                <a:ext uri="{FF2B5EF4-FFF2-40B4-BE49-F238E27FC236}">
                  <a16:creationId xmlns:a16="http://schemas.microsoft.com/office/drawing/2014/main" id="{3A3BCE0A-9907-42F4-90CB-85B19252302E}"/>
                </a:ext>
              </a:extLst>
            </p:cNvPr>
            <p:cNvSpPr/>
            <p:nvPr/>
          </p:nvSpPr>
          <p:spPr>
            <a:xfrm>
              <a:off x="4381500" y="1987550"/>
              <a:ext cx="3314700" cy="3117850"/>
            </a:xfrm>
            <a:prstGeom prst="downArrowCallout">
              <a:avLst>
                <a:gd name="adj1" fmla="val 11250"/>
                <a:gd name="adj2" fmla="val 0"/>
                <a:gd name="adj3" fmla="val 4369"/>
                <a:gd name="adj4" fmla="val 97489"/>
              </a:avLst>
            </a:prstGeom>
            <a:solidFill>
              <a:srgbClr val="E8D1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" name="Flowchart: Off-page Connector 42">
              <a:extLst>
                <a:ext uri="{FF2B5EF4-FFF2-40B4-BE49-F238E27FC236}">
                  <a16:creationId xmlns:a16="http://schemas.microsoft.com/office/drawing/2014/main" id="{7DB0FF12-7EAA-439E-91C6-B4A7A9E50458}"/>
                </a:ext>
              </a:extLst>
            </p:cNvPr>
            <p:cNvSpPr/>
            <p:nvPr/>
          </p:nvSpPr>
          <p:spPr>
            <a:xfrm>
              <a:off x="5740400" y="1987550"/>
              <a:ext cx="595313" cy="625475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9F3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52C34BD1-2CA3-4CE5-8F78-B5203B697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3" y="2919413"/>
            <a:ext cx="2840037" cy="13447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Hiểu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thế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nào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là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E11EEF2C-DD92-45F3-B94C-3DE8E64C4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2909888"/>
            <a:ext cx="2984500" cy="88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Biết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ứng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xử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đúng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gặp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1206" name="文本框 12">
            <a:extLst>
              <a:ext uri="{FF2B5EF4-FFF2-40B4-BE49-F238E27FC236}">
                <a16:creationId xmlns:a16="http://schemas.microsoft.com/office/drawing/2014/main" id="{2BCA013A-D400-4498-AF85-ED17C3BEE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585788"/>
            <a:ext cx="55626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等线" panose="02010600030101010101" pitchFamily="2" charset="-122"/>
              </a:defRPr>
            </a:lvl1pPr>
            <a:lvl2pPr marL="742950" indent="-2857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等线" panose="02010600030101010101" pitchFamily="2" charset="-122"/>
              </a:defRPr>
            </a:lvl2pPr>
            <a:lvl3pPr marL="11430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等线" panose="02010600030101010101" pitchFamily="2" charset="-122"/>
              </a:defRPr>
            </a:lvl3pPr>
            <a:lvl4pPr marL="16002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4pPr>
            <a:lvl5pPr marL="20574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5pPr>
            <a:lvl6pPr marL="25146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6pPr>
            <a:lvl7pPr marL="29718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7pPr>
            <a:lvl8pPr marL="34290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8pPr>
            <a:lvl9pPr marL="38862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9pPr>
          </a:lstStyle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45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</a:rPr>
              <a:t>YÊU CẦU CẦN ĐẠT</a:t>
            </a:r>
            <a:endParaRPr kumimoji="0" lang="zh-CN" altLang="en-US" sz="45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</a:endParaRPr>
          </a:p>
        </p:txBody>
      </p:sp>
      <p:pic>
        <p:nvPicPr>
          <p:cNvPr id="51207" name="Picture 2" descr="Chạy bộ với những mục tiêu nhỏ">
            <a:extLst>
              <a:ext uri="{FF2B5EF4-FFF2-40B4-BE49-F238E27FC236}">
                <a16:creationId xmlns:a16="http://schemas.microsoft.com/office/drawing/2014/main" id="{06656294-D4FE-4893-8C97-3F1EB08D7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74" r="5872"/>
          <a:stretch>
            <a:fillRect/>
          </a:stretch>
        </p:blipFill>
        <p:spPr bwMode="auto">
          <a:xfrm>
            <a:off x="9148763" y="512763"/>
            <a:ext cx="1147762" cy="1112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" name="Nhóm 12">
            <a:extLst>
              <a:ext uri="{FF2B5EF4-FFF2-40B4-BE49-F238E27FC236}">
                <a16:creationId xmlns:a16="http://schemas.microsoft.com/office/drawing/2014/main" id="{54E8F4E0-BCA0-43F0-B3DE-A8CC4CE24A6B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1974850"/>
            <a:ext cx="3221038" cy="3130550"/>
            <a:chOff x="8382000" y="1974125"/>
            <a:chExt cx="3221774" cy="3131275"/>
          </a:xfrm>
        </p:grpSpPr>
        <p:sp>
          <p:nvSpPr>
            <p:cNvPr id="10" name="Down Arrow Callout 26">
              <a:extLst>
                <a:ext uri="{FF2B5EF4-FFF2-40B4-BE49-F238E27FC236}">
                  <a16:creationId xmlns:a16="http://schemas.microsoft.com/office/drawing/2014/main" id="{B7F2F3D0-21FA-4943-AED7-1D557AA75ECD}"/>
                </a:ext>
              </a:extLst>
            </p:cNvPr>
            <p:cNvSpPr/>
            <p:nvPr/>
          </p:nvSpPr>
          <p:spPr>
            <a:xfrm>
              <a:off x="8382000" y="2002707"/>
              <a:ext cx="3221774" cy="3102693"/>
            </a:xfrm>
            <a:prstGeom prst="downArrowCallout">
              <a:avLst>
                <a:gd name="adj1" fmla="val 25000"/>
                <a:gd name="adj2" fmla="val 0"/>
                <a:gd name="adj3" fmla="val 4369"/>
                <a:gd name="adj4" fmla="val 97489"/>
              </a:avLst>
            </a:prstGeom>
            <a:solidFill>
              <a:srgbClr val="EF8D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1" name="Flowchart: Off-page Connector 42">
              <a:extLst>
                <a:ext uri="{FF2B5EF4-FFF2-40B4-BE49-F238E27FC236}">
                  <a16:creationId xmlns:a16="http://schemas.microsoft.com/office/drawing/2014/main" id="{30A6D917-F58F-4614-9902-5F203E5A6CFD}"/>
                </a:ext>
              </a:extLst>
            </p:cNvPr>
            <p:cNvSpPr/>
            <p:nvPr/>
          </p:nvSpPr>
          <p:spPr>
            <a:xfrm>
              <a:off x="9695163" y="1974125"/>
              <a:ext cx="595448" cy="62562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C6063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12" name="矩形 8">
            <a:extLst>
              <a:ext uri="{FF2B5EF4-FFF2-40B4-BE49-F238E27FC236}">
                <a16:creationId xmlns:a16="http://schemas.microsoft.com/office/drawing/2014/main" id="{095468B5-114A-4C0D-A0CD-070911839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7767" y="2628900"/>
            <a:ext cx="2889503" cy="2268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Có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thái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độ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cảm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thông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nỗi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đau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khổ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những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gia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đình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còn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người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vừa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mất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kumimoji="0" lang="en-US" altLang="zh-CN" sz="2500" b="1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5548999"/>
      </p:ext>
    </p:extLst>
  </p:cSld>
  <p:clrMapOvr>
    <a:masterClrMapping/>
  </p:clrMapOvr>
  <p:transition spd="slow" advClick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WordArt 51">
            <a:extLst>
              <a:ext uri="{FF2B5EF4-FFF2-40B4-BE49-F238E27FC236}">
                <a16:creationId xmlns:a16="http://schemas.microsoft.com/office/drawing/2014/main" id="{8F3BAD5D-B896-4714-8BC0-F66C1531600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89088" y="1600200"/>
            <a:ext cx="8926512" cy="16684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1" u="none" strike="noStrike" kern="10" cap="none" spc="0" normalizeH="0" baseline="0" noProof="0" dirty="0">
                <a:ln w="9525">
                  <a:solidFill>
                    <a:srgbClr val="80008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CHÚC CÁC EM CHĂM NGOAN, HỌC GIỎI</a:t>
            </a:r>
          </a:p>
        </p:txBody>
      </p:sp>
      <p:sp>
        <p:nvSpPr>
          <p:cNvPr id="6" name="WordArt 52">
            <a:extLst>
              <a:ext uri="{FF2B5EF4-FFF2-40B4-BE49-F238E27FC236}">
                <a16:creationId xmlns:a16="http://schemas.microsoft.com/office/drawing/2014/main" id="{B996F658-F844-4A27-871B-D417A36D919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24200" y="3268980"/>
            <a:ext cx="5562600" cy="990600"/>
          </a:xfrm>
          <a:prstGeom prst="rect">
            <a:avLst/>
          </a:prstGeom>
        </p:spPr>
        <p:txBody>
          <a:bodyPr wrap="none" fromWordArt="1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0" cap="none" spc="0" normalizeH="0" baseline="0" noProof="0" dirty="0">
                <a:ln w="11430"/>
                <a:solidFill>
                  <a:srgbClr val="0033CC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/>
              </a:rPr>
              <a:t>CHÀO TẠM BIỆT !</a:t>
            </a:r>
          </a:p>
        </p:txBody>
      </p:sp>
    </p:spTree>
    <p:extLst>
      <p:ext uri="{BB962C8B-B14F-4D97-AF65-F5344CB8AC3E}">
        <p14:creationId xmlns:p14="http://schemas.microsoft.com/office/powerpoint/2010/main" val="2885761280"/>
      </p:ext>
    </p:extLst>
  </p:cSld>
  <p:clrMapOvr>
    <a:masterClrMapping/>
  </p:clrMapOvr>
  <p:transition spd="slow">
    <p:split orient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 descr="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33470" y="-18415"/>
            <a:ext cx="8566785" cy="6874510"/>
          </a:xfrm>
          <a:prstGeom prst="rect">
            <a:avLst/>
          </a:prstGeom>
        </p:spPr>
      </p:pic>
      <p:pic>
        <p:nvPicPr>
          <p:cNvPr id="2" name="图片 1" descr="5947678d5d2f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605" y="1499235"/>
            <a:ext cx="5520055" cy="534352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80ED4A23-B6A9-3B44-B02A-C3D9CB45D94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390" y="1388649"/>
            <a:ext cx="10547121" cy="2030191"/>
          </a:xfrm>
        </p:spPr>
        <p:txBody>
          <a:bodyPr>
            <a:normAutofit/>
          </a:bodyPr>
          <a:lstStyle/>
          <a:p>
            <a:r>
              <a:rPr lang="en-US" sz="5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ĐẠO ĐỨC </a:t>
            </a:r>
            <a:br>
              <a:rPr lang="en-US" sz="5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5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 3 - </a:t>
            </a:r>
            <a:r>
              <a:rPr lang="en-US" sz="54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Tuần</a:t>
            </a:r>
            <a:r>
              <a:rPr lang="en-US" sz="5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23</a:t>
            </a:r>
          </a:p>
        </p:txBody>
      </p:sp>
      <p:sp>
        <p:nvSpPr>
          <p:cNvPr id="5" name="Rectangle 4"/>
          <p:cNvSpPr/>
          <p:nvPr/>
        </p:nvSpPr>
        <p:spPr>
          <a:xfrm>
            <a:off x="4720875" y="3953555"/>
            <a:ext cx="2249334" cy="7848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500" b="1" cap="none" spc="0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Sanelma" pitchFamily="50" charset="0"/>
              </a:rPr>
              <a:t>Giáo</a:t>
            </a:r>
            <a:r>
              <a:rPr lang="en-US" sz="45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Sanelma" pitchFamily="50" charset="0"/>
              </a:rPr>
              <a:t> </a:t>
            </a:r>
            <a:r>
              <a:rPr lang="en-US" sz="4500" b="1" cap="none" spc="0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Sanelma" pitchFamily="50" charset="0"/>
              </a:rPr>
              <a:t>viên</a:t>
            </a:r>
            <a:r>
              <a:rPr lang="en-US" sz="45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Sanelma" pitchFamily="50" charset="0"/>
              </a:rPr>
              <a:t>: </a:t>
            </a:r>
          </a:p>
        </p:txBody>
      </p:sp>
    </p:spTree>
    <p:extLst>
      <p:ext uri="{BB962C8B-B14F-4D97-AF65-F5344CB8AC3E}">
        <p14:creationId xmlns:p14="http://schemas.microsoft.com/office/powerpoint/2010/main" val="1020529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63" objId="4"/>
      </p14:showEvtLst>
    </p:ext>
  </p:extLs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Tuần</a:t>
              </a:r>
              <a:r>
                <a:rPr kumimoji="0" lang="en-GB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 23</a:t>
              </a:r>
              <a:endPara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194854" y="2136499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4000" b="1" dirty="0" err="1">
                <a:solidFill>
                  <a:srgbClr val="F79646">
                    <a:lumMod val="75000"/>
                  </a:srgbClr>
                </a:solidFill>
                <a:latin typeface="UTM Cookies"/>
              </a:rPr>
              <a:t>Đạo</a:t>
            </a:r>
            <a:r>
              <a:rPr lang="en-GB" sz="4000" b="1" dirty="0">
                <a:solidFill>
                  <a:srgbClr val="F79646">
                    <a:lumMod val="75000"/>
                  </a:srgbClr>
                </a:solidFill>
                <a:latin typeface="UTM Cookies"/>
              </a:rPr>
              <a:t> </a:t>
            </a:r>
            <a:r>
              <a:rPr lang="en-GB" sz="4000" b="1" dirty="0" err="1">
                <a:solidFill>
                  <a:srgbClr val="F79646">
                    <a:lumMod val="75000"/>
                  </a:srgbClr>
                </a:solidFill>
                <a:latin typeface="UTM Cookies"/>
              </a:rPr>
              <a:t>đức</a:t>
            </a:r>
            <a:endParaRPr kumimoji="0" lang="vi-VN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930772" y="3040728"/>
            <a:ext cx="7416774" cy="72955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err="1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Tôn</a:t>
            </a:r>
            <a:r>
              <a:rPr kumimoji="0" lang="en-GB" sz="4000" b="1" i="0" u="none" strike="noStrike" kern="1200" cap="none" spc="0" normalizeH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</a:t>
            </a:r>
            <a:r>
              <a:rPr kumimoji="0" lang="en-GB" sz="4000" b="1" i="0" u="none" strike="noStrike" kern="1200" cap="none" spc="0" normalizeH="0" noProof="0" dirty="0" err="1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trọng</a:t>
            </a:r>
            <a:r>
              <a:rPr kumimoji="0" lang="en-GB" sz="4000" b="1" i="0" u="none" strike="noStrike" kern="1200" cap="none" spc="0" normalizeH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</a:t>
            </a:r>
            <a:r>
              <a:rPr kumimoji="0" lang="en-GB" sz="4000" b="1" i="0" u="none" strike="noStrike" kern="1200" cap="none" spc="0" normalizeH="0" noProof="0" dirty="0" err="1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đám</a:t>
            </a:r>
            <a:r>
              <a:rPr kumimoji="0" lang="en-GB" sz="4000" b="1" i="0" u="none" strike="noStrike" kern="1200" cap="none" spc="0" normalizeH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tang (</a:t>
            </a:r>
            <a:r>
              <a:rPr kumimoji="0" lang="en-GB" sz="4000" b="1" i="0" u="none" strike="noStrike" kern="1200" cap="none" spc="0" normalizeH="0" noProof="0" dirty="0" err="1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Tiết</a:t>
            </a:r>
            <a:r>
              <a:rPr kumimoji="0" lang="en-GB" sz="4000" b="1" i="0" u="none" strike="noStrike" kern="1200" cap="none" spc="0" normalizeH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1)</a:t>
            </a:r>
            <a:endParaRPr kumimoji="0" lang="vi-VN" sz="4000" b="1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7500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" descr="Cách tạo nền bảng xanh trên Powerpoint - Cách tạo nền slide trong Powerpoint  - VnDoc.co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6200"/>
            <a:ext cx="12039600" cy="6773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64867" name="Straight Connector 4"/>
          <p:cNvCxnSpPr>
            <a:cxnSpLocks noChangeShapeType="1"/>
          </p:cNvCxnSpPr>
          <p:nvPr/>
        </p:nvCxnSpPr>
        <p:spPr bwMode="auto">
          <a:xfrm flipH="1">
            <a:off x="2078567" y="218018"/>
            <a:ext cx="0" cy="6421967"/>
          </a:xfrm>
          <a:prstGeom prst="line">
            <a:avLst/>
          </a:prstGeom>
          <a:noFill/>
          <a:ln w="38100" algn="ctr">
            <a:solidFill>
              <a:schemeClr val="accent3">
                <a:lumMod val="60000"/>
                <a:lumOff val="40000"/>
              </a:schemeClr>
            </a:solidFill>
            <a:round/>
            <a:headEnd/>
            <a:tailEnd/>
          </a:ln>
        </p:spPr>
      </p:cxnSp>
      <p:sp>
        <p:nvSpPr>
          <p:cNvPr id="164872" name="TextBox 1"/>
          <p:cNvSpPr txBox="1">
            <a:spLocks noChangeArrowheads="1"/>
          </p:cNvSpPr>
          <p:nvPr/>
        </p:nvSpPr>
        <p:spPr bwMode="auto">
          <a:xfrm>
            <a:off x="361951" y="1567688"/>
            <a:ext cx="1278467" cy="39626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0310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975" b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Tuần</a:t>
            </a:r>
            <a:r>
              <a:rPr lang="en-US" altLang="en-US" sz="1975" b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23</a:t>
            </a: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535767" y="500211"/>
            <a:ext cx="5978816" cy="49782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Th</a:t>
            </a:r>
            <a:r>
              <a:rPr lang="en-US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ứ</a:t>
            </a: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  </a:t>
            </a: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</a:t>
            </a:r>
            <a:r>
              <a:rPr lang="vi-VN" altLang="en-US" sz="2635" b="1" dirty="0" err="1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ngày</a:t>
            </a: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  </a:t>
            </a: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tháng </a:t>
            </a:r>
            <a:r>
              <a:rPr lang="en-US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2</a:t>
            </a: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năm 202</a:t>
            </a:r>
            <a:r>
              <a:rPr lang="en-US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0" name="TextBox 2"/>
          <p:cNvSpPr txBox="1">
            <a:spLocks noChangeArrowheads="1"/>
          </p:cNvSpPr>
          <p:nvPr/>
        </p:nvSpPr>
        <p:spPr bwMode="auto">
          <a:xfrm>
            <a:off x="4327525" y="1038522"/>
            <a:ext cx="2758016" cy="497829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635" b="1" dirty="0" err="1">
                <a:solidFill>
                  <a:srgbClr val="FFFFFF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Đạo</a:t>
            </a:r>
            <a:r>
              <a:rPr lang="en-US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en-US" sz="2635" b="1" dirty="0" err="1">
                <a:solidFill>
                  <a:srgbClr val="FFFFFF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đức</a:t>
            </a:r>
            <a:endParaRPr lang="en-US" altLang="en-US" sz="2635" b="1" dirty="0">
              <a:solidFill>
                <a:srgbClr val="FFFFFF"/>
              </a:solidFill>
              <a:latin typeface="HP001 4 hàng" panose="020B06030503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12" name="TextBox 1"/>
          <p:cNvSpPr txBox="1">
            <a:spLocks noChangeArrowheads="1"/>
          </p:cNvSpPr>
          <p:nvPr/>
        </p:nvSpPr>
        <p:spPr bwMode="auto">
          <a:xfrm>
            <a:off x="361951" y="494539"/>
            <a:ext cx="1278467" cy="39626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0310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975" b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Sĩ</a:t>
            </a:r>
            <a:r>
              <a:rPr lang="en-US" altLang="en-US" sz="1975" b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75" b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1975" b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13" name="TextBox 1"/>
          <p:cNvSpPr txBox="1">
            <a:spLocks noChangeArrowheads="1"/>
          </p:cNvSpPr>
          <p:nvPr/>
        </p:nvSpPr>
        <p:spPr bwMode="auto">
          <a:xfrm>
            <a:off x="361951" y="1038522"/>
            <a:ext cx="1278467" cy="39626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0310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975" b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Vắng</a:t>
            </a:r>
            <a:r>
              <a:rPr lang="en-US" altLang="en-US" sz="1975" b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0</a:t>
            </a:r>
          </a:p>
        </p:txBody>
      </p:sp>
      <p:sp>
        <p:nvSpPr>
          <p:cNvPr id="14" name="TextBox 2"/>
          <p:cNvSpPr txBox="1">
            <a:spLocks noChangeArrowheads="1"/>
          </p:cNvSpPr>
          <p:nvPr/>
        </p:nvSpPr>
        <p:spPr bwMode="auto">
          <a:xfrm>
            <a:off x="3096683" y="1565678"/>
            <a:ext cx="5998633" cy="497829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635" b="1" dirty="0" err="1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lang="en-US" altLang="en-US" sz="2635" b="1" dirty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en-US" sz="2635" b="1" dirty="0" err="1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lang="en-US" altLang="en-US" sz="2635" b="1" dirty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en-US" sz="2635" b="1" dirty="0" err="1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lang="en-US" altLang="en-US" sz="2635" b="1" dirty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tang (</a:t>
            </a:r>
            <a:r>
              <a:rPr lang="en-US" altLang="en-US" sz="2635" b="1" dirty="0" err="1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Tiết</a:t>
            </a:r>
            <a:r>
              <a:rPr lang="en-US" altLang="en-US" sz="2635" b="1" dirty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1)</a:t>
            </a:r>
            <a:endParaRPr lang="en-US" altLang="en-US" sz="2635" b="1" i="1" dirty="0">
              <a:solidFill>
                <a:srgbClr val="2D2D8A">
                  <a:lumMod val="50000"/>
                </a:srgbClr>
              </a:solidFill>
              <a:latin typeface="HP001 4 hàng" panose="020B06030503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835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Nhóm 5">
            <a:extLst>
              <a:ext uri="{FF2B5EF4-FFF2-40B4-BE49-F238E27FC236}">
                <a16:creationId xmlns:a16="http://schemas.microsoft.com/office/drawing/2014/main" id="{AE870A73-A45E-4C9D-8E74-7D9162385D70}"/>
              </a:ext>
            </a:extLst>
          </p:cNvPr>
          <p:cNvGrpSpPr>
            <a:grpSpLocks/>
          </p:cNvGrpSpPr>
          <p:nvPr/>
        </p:nvGrpSpPr>
        <p:grpSpPr bwMode="auto">
          <a:xfrm>
            <a:off x="588963" y="1974850"/>
            <a:ext cx="3144837" cy="3130550"/>
            <a:chOff x="588226" y="1974125"/>
            <a:chExt cx="3145574" cy="3131275"/>
          </a:xfrm>
        </p:grpSpPr>
        <p:sp>
          <p:nvSpPr>
            <p:cNvPr id="3" name="Down Arrow Callout 33">
              <a:extLst>
                <a:ext uri="{FF2B5EF4-FFF2-40B4-BE49-F238E27FC236}">
                  <a16:creationId xmlns:a16="http://schemas.microsoft.com/office/drawing/2014/main" id="{89D4A464-3999-491F-A465-2A2447F85050}"/>
                </a:ext>
              </a:extLst>
            </p:cNvPr>
            <p:cNvSpPr/>
            <p:nvPr/>
          </p:nvSpPr>
          <p:spPr>
            <a:xfrm>
              <a:off x="588226" y="1986828"/>
              <a:ext cx="3145574" cy="3118572"/>
            </a:xfrm>
            <a:prstGeom prst="downArrowCallout">
              <a:avLst>
                <a:gd name="adj1" fmla="val 13396"/>
                <a:gd name="adj2" fmla="val 0"/>
                <a:gd name="adj3" fmla="val 4369"/>
                <a:gd name="adj4" fmla="val 97489"/>
              </a:avLst>
            </a:prstGeom>
            <a:solidFill>
              <a:srgbClr val="FCCB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" name="Flowchart: Off-page Connector 40">
              <a:extLst>
                <a:ext uri="{FF2B5EF4-FFF2-40B4-BE49-F238E27FC236}">
                  <a16:creationId xmlns:a16="http://schemas.microsoft.com/office/drawing/2014/main" id="{6FA45496-AB5A-4AA6-9E62-68E644849657}"/>
                </a:ext>
              </a:extLst>
            </p:cNvPr>
            <p:cNvSpPr/>
            <p:nvPr/>
          </p:nvSpPr>
          <p:spPr>
            <a:xfrm>
              <a:off x="1888693" y="1974125"/>
              <a:ext cx="641500" cy="61133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7727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2AC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7" name="Nhóm 6">
            <a:extLst>
              <a:ext uri="{FF2B5EF4-FFF2-40B4-BE49-F238E27FC236}">
                <a16:creationId xmlns:a16="http://schemas.microsoft.com/office/drawing/2014/main" id="{85C5C329-9BE0-4110-BB71-7B5ACA4D4F69}"/>
              </a:ext>
            </a:extLst>
          </p:cNvPr>
          <p:cNvGrpSpPr>
            <a:grpSpLocks/>
          </p:cNvGrpSpPr>
          <p:nvPr/>
        </p:nvGrpSpPr>
        <p:grpSpPr bwMode="auto">
          <a:xfrm>
            <a:off x="4381500" y="1987550"/>
            <a:ext cx="3314700" cy="3117850"/>
            <a:chOff x="4381500" y="1987550"/>
            <a:chExt cx="3314700" cy="3117850"/>
          </a:xfrm>
        </p:grpSpPr>
        <p:sp>
          <p:nvSpPr>
            <p:cNvPr id="2" name="Down Arrow Callout 26">
              <a:extLst>
                <a:ext uri="{FF2B5EF4-FFF2-40B4-BE49-F238E27FC236}">
                  <a16:creationId xmlns:a16="http://schemas.microsoft.com/office/drawing/2014/main" id="{3A3BCE0A-9907-42F4-90CB-85B19252302E}"/>
                </a:ext>
              </a:extLst>
            </p:cNvPr>
            <p:cNvSpPr/>
            <p:nvPr/>
          </p:nvSpPr>
          <p:spPr>
            <a:xfrm>
              <a:off x="4381500" y="1987550"/>
              <a:ext cx="3314700" cy="3117850"/>
            </a:xfrm>
            <a:prstGeom prst="downArrowCallout">
              <a:avLst>
                <a:gd name="adj1" fmla="val 11250"/>
                <a:gd name="adj2" fmla="val 0"/>
                <a:gd name="adj3" fmla="val 4369"/>
                <a:gd name="adj4" fmla="val 97489"/>
              </a:avLst>
            </a:prstGeom>
            <a:solidFill>
              <a:srgbClr val="E8D1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" name="Flowchart: Off-page Connector 42">
              <a:extLst>
                <a:ext uri="{FF2B5EF4-FFF2-40B4-BE49-F238E27FC236}">
                  <a16:creationId xmlns:a16="http://schemas.microsoft.com/office/drawing/2014/main" id="{7DB0FF12-7EAA-439E-91C6-B4A7A9E50458}"/>
                </a:ext>
              </a:extLst>
            </p:cNvPr>
            <p:cNvSpPr/>
            <p:nvPr/>
          </p:nvSpPr>
          <p:spPr>
            <a:xfrm>
              <a:off x="5740400" y="1987550"/>
              <a:ext cx="595313" cy="625475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9F3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52C34BD1-2CA3-4CE5-8F78-B5203B697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3" y="2919413"/>
            <a:ext cx="2840037" cy="13447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Hiểu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thế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nào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là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E11EEF2C-DD92-45F3-B94C-3DE8E64C4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2909888"/>
            <a:ext cx="2984500" cy="88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Biết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ứng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xử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đúng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gặp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1206" name="文本框 12">
            <a:extLst>
              <a:ext uri="{FF2B5EF4-FFF2-40B4-BE49-F238E27FC236}">
                <a16:creationId xmlns:a16="http://schemas.microsoft.com/office/drawing/2014/main" id="{2BCA013A-D400-4498-AF85-ED17C3BEE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585788"/>
            <a:ext cx="55626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等线" panose="02010600030101010101" pitchFamily="2" charset="-122"/>
              </a:defRPr>
            </a:lvl1pPr>
            <a:lvl2pPr marL="742950" indent="-2857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等线" panose="02010600030101010101" pitchFamily="2" charset="-122"/>
              </a:defRPr>
            </a:lvl2pPr>
            <a:lvl3pPr marL="11430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等线" panose="02010600030101010101" pitchFamily="2" charset="-122"/>
              </a:defRPr>
            </a:lvl3pPr>
            <a:lvl4pPr marL="16002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4pPr>
            <a:lvl5pPr marL="20574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5pPr>
            <a:lvl6pPr marL="25146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6pPr>
            <a:lvl7pPr marL="29718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7pPr>
            <a:lvl8pPr marL="34290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8pPr>
            <a:lvl9pPr marL="38862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9pPr>
          </a:lstStyle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45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</a:rPr>
              <a:t>YÊU CẦU CẦN ĐẠT</a:t>
            </a:r>
            <a:endParaRPr kumimoji="0" lang="zh-CN" altLang="en-US" sz="45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</a:endParaRPr>
          </a:p>
        </p:txBody>
      </p:sp>
      <p:pic>
        <p:nvPicPr>
          <p:cNvPr id="51207" name="Picture 2" descr="Chạy bộ với những mục tiêu nhỏ">
            <a:extLst>
              <a:ext uri="{FF2B5EF4-FFF2-40B4-BE49-F238E27FC236}">
                <a16:creationId xmlns:a16="http://schemas.microsoft.com/office/drawing/2014/main" id="{06656294-D4FE-4893-8C97-3F1EB08D7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74" r="5872"/>
          <a:stretch>
            <a:fillRect/>
          </a:stretch>
        </p:blipFill>
        <p:spPr bwMode="auto">
          <a:xfrm>
            <a:off x="9148763" y="512763"/>
            <a:ext cx="1147762" cy="1112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" name="Nhóm 12">
            <a:extLst>
              <a:ext uri="{FF2B5EF4-FFF2-40B4-BE49-F238E27FC236}">
                <a16:creationId xmlns:a16="http://schemas.microsoft.com/office/drawing/2014/main" id="{54E8F4E0-BCA0-43F0-B3DE-A8CC4CE24A6B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1974850"/>
            <a:ext cx="3221038" cy="3130550"/>
            <a:chOff x="8382000" y="1974125"/>
            <a:chExt cx="3221774" cy="3131275"/>
          </a:xfrm>
        </p:grpSpPr>
        <p:sp>
          <p:nvSpPr>
            <p:cNvPr id="10" name="Down Arrow Callout 26">
              <a:extLst>
                <a:ext uri="{FF2B5EF4-FFF2-40B4-BE49-F238E27FC236}">
                  <a16:creationId xmlns:a16="http://schemas.microsoft.com/office/drawing/2014/main" id="{B7F2F3D0-21FA-4943-AED7-1D557AA75ECD}"/>
                </a:ext>
              </a:extLst>
            </p:cNvPr>
            <p:cNvSpPr/>
            <p:nvPr/>
          </p:nvSpPr>
          <p:spPr>
            <a:xfrm>
              <a:off x="8382000" y="2002707"/>
              <a:ext cx="3221774" cy="3102693"/>
            </a:xfrm>
            <a:prstGeom prst="downArrowCallout">
              <a:avLst>
                <a:gd name="adj1" fmla="val 25000"/>
                <a:gd name="adj2" fmla="val 0"/>
                <a:gd name="adj3" fmla="val 4369"/>
                <a:gd name="adj4" fmla="val 97489"/>
              </a:avLst>
            </a:prstGeom>
            <a:solidFill>
              <a:srgbClr val="EF8D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1" name="Flowchart: Off-page Connector 42">
              <a:extLst>
                <a:ext uri="{FF2B5EF4-FFF2-40B4-BE49-F238E27FC236}">
                  <a16:creationId xmlns:a16="http://schemas.microsoft.com/office/drawing/2014/main" id="{30A6D917-F58F-4614-9902-5F203E5A6CFD}"/>
                </a:ext>
              </a:extLst>
            </p:cNvPr>
            <p:cNvSpPr/>
            <p:nvPr/>
          </p:nvSpPr>
          <p:spPr>
            <a:xfrm>
              <a:off x="9695163" y="1974125"/>
              <a:ext cx="595448" cy="62562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C6063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12" name="矩形 8">
            <a:extLst>
              <a:ext uri="{FF2B5EF4-FFF2-40B4-BE49-F238E27FC236}">
                <a16:creationId xmlns:a16="http://schemas.microsoft.com/office/drawing/2014/main" id="{095468B5-114A-4C0D-A0CD-070911839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7767" y="2628900"/>
            <a:ext cx="2889503" cy="2268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Có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thái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độ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cảm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thông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nỗi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đau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khổ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những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gia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đình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còn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người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vừa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mất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kumimoji="0" lang="en-US" altLang="zh-CN" sz="2500" b="1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8047346"/>
      </p:ext>
    </p:extLst>
  </p:cSld>
  <p:clrMapOvr>
    <a:masterClrMapping/>
  </p:clrMapOvr>
  <p:transition spd="slow" advClick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58124" y="5856296"/>
            <a:ext cx="4535868" cy="584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0" tIns="45714" rIns="91430" bIns="4571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Tranh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vẽ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cảnh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? </a:t>
            </a:r>
            <a:endParaRPr lang="en-US" altLang="vi-VN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23" descr="Ton trong dam t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11085"/>
            <a:ext cx="10473290" cy="5545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46640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rizontal Scroll 1"/>
          <p:cNvSpPr/>
          <p:nvPr/>
        </p:nvSpPr>
        <p:spPr bwMode="auto">
          <a:xfrm>
            <a:off x="1664673" y="4928091"/>
            <a:ext cx="8890000" cy="1619250"/>
          </a:xfrm>
          <a:prstGeom prst="horizontalScroll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altLang="zh-CN" sz="2800">
                <a:solidFill>
                  <a:srgbClr val="CC3300"/>
                </a:solidFill>
              </a:rPr>
              <a:t>Đám tang là nghi lễ được tổ chức cho nhiều người</a:t>
            </a:r>
          </a:p>
          <a:p>
            <a:pPr algn="ctr">
              <a:defRPr/>
            </a:pPr>
            <a:r>
              <a:rPr lang="en-US" altLang="zh-CN" sz="2800">
                <a:solidFill>
                  <a:srgbClr val="CC3300"/>
                </a:solidFill>
              </a:rPr>
              <a:t> đưa tiễn người đã chết về nơi an nghỉ cuối cùng. Và là </a:t>
            </a:r>
          </a:p>
          <a:p>
            <a:pPr algn="ctr">
              <a:defRPr/>
            </a:pPr>
            <a:r>
              <a:rPr lang="en-US" altLang="zh-CN" sz="2800">
                <a:solidFill>
                  <a:srgbClr val="CC3300"/>
                </a:solidFill>
              </a:rPr>
              <a:t>một sự kiện đau buồn đối với những người thân của họ.</a:t>
            </a: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4556" y="241928"/>
            <a:ext cx="8230236" cy="4839659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3"/>
          <p:cNvSpPr txBox="1">
            <a:spLocks noChangeArrowheads="1"/>
          </p:cNvSpPr>
          <p:nvPr/>
        </p:nvSpPr>
        <p:spPr bwMode="auto">
          <a:xfrm>
            <a:off x="1926601" y="5153516"/>
            <a:ext cx="829819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32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?</a:t>
            </a:r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Picture 23" descr="Ton trong dam ta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4556" y="311086"/>
            <a:ext cx="8139258" cy="47705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3898514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/>
      <p:bldP spid="5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oogle Shape;1101;p53">
            <a:extLst>
              <a:ext uri="{FF2B5EF4-FFF2-40B4-BE49-F238E27FC236}">
                <a16:creationId xmlns:a16="http://schemas.microsoft.com/office/drawing/2014/main" id="{06F4507A-A611-44E6-8F19-DA286E656807}"/>
              </a:ext>
            </a:extLst>
          </p:cNvPr>
          <p:cNvGrpSpPr/>
          <p:nvPr/>
        </p:nvGrpSpPr>
        <p:grpSpPr>
          <a:xfrm>
            <a:off x="711756" y="746077"/>
            <a:ext cx="2701057" cy="2433159"/>
            <a:chOff x="1726875" y="3016476"/>
            <a:chExt cx="2379576" cy="2143563"/>
          </a:xfrm>
        </p:grpSpPr>
        <p:sp>
          <p:nvSpPr>
            <p:cNvPr id="65" name="Google Shape;1102;p53">
              <a:extLst>
                <a:ext uri="{FF2B5EF4-FFF2-40B4-BE49-F238E27FC236}">
                  <a16:creationId xmlns:a16="http://schemas.microsoft.com/office/drawing/2014/main" id="{41152B6A-C9A3-4E8A-A4D9-2CF29206D822}"/>
                </a:ext>
              </a:extLst>
            </p:cNvPr>
            <p:cNvSpPr/>
            <p:nvPr/>
          </p:nvSpPr>
          <p:spPr>
            <a:xfrm rot="-667034">
              <a:off x="1878679" y="3199948"/>
              <a:ext cx="2075970" cy="1776619"/>
            </a:xfrm>
            <a:custGeom>
              <a:avLst/>
              <a:gdLst/>
              <a:ahLst/>
              <a:cxnLst/>
              <a:rect l="l" t="t" r="r" b="b"/>
              <a:pathLst>
                <a:path w="51783" h="44316" extrusionOk="0">
                  <a:moveTo>
                    <a:pt x="5126" y="6436"/>
                  </a:moveTo>
                  <a:lnTo>
                    <a:pt x="5314" y="8776"/>
                  </a:lnTo>
                  <a:lnTo>
                    <a:pt x="3212" y="8947"/>
                  </a:lnTo>
                  <a:lnTo>
                    <a:pt x="3025" y="6589"/>
                  </a:lnTo>
                  <a:lnTo>
                    <a:pt x="5126" y="6436"/>
                  </a:lnTo>
                  <a:close/>
                  <a:moveTo>
                    <a:pt x="5519" y="11151"/>
                  </a:moveTo>
                  <a:lnTo>
                    <a:pt x="5724" y="13509"/>
                  </a:lnTo>
                  <a:lnTo>
                    <a:pt x="3623" y="13663"/>
                  </a:lnTo>
                  <a:lnTo>
                    <a:pt x="3418" y="11322"/>
                  </a:lnTo>
                  <a:lnTo>
                    <a:pt x="5519" y="11151"/>
                  </a:lnTo>
                  <a:close/>
                  <a:moveTo>
                    <a:pt x="5912" y="15884"/>
                  </a:moveTo>
                  <a:lnTo>
                    <a:pt x="6117" y="18225"/>
                  </a:lnTo>
                  <a:lnTo>
                    <a:pt x="4016" y="18396"/>
                  </a:lnTo>
                  <a:lnTo>
                    <a:pt x="3811" y="16038"/>
                  </a:lnTo>
                  <a:lnTo>
                    <a:pt x="5912" y="15884"/>
                  </a:lnTo>
                  <a:close/>
                  <a:moveTo>
                    <a:pt x="6322" y="20600"/>
                  </a:moveTo>
                  <a:lnTo>
                    <a:pt x="6510" y="22958"/>
                  </a:lnTo>
                  <a:lnTo>
                    <a:pt x="4409" y="23112"/>
                  </a:lnTo>
                  <a:lnTo>
                    <a:pt x="4221" y="20754"/>
                  </a:lnTo>
                  <a:lnTo>
                    <a:pt x="6322" y="20600"/>
                  </a:lnTo>
                  <a:close/>
                  <a:moveTo>
                    <a:pt x="6715" y="25333"/>
                  </a:moveTo>
                  <a:lnTo>
                    <a:pt x="6920" y="27674"/>
                  </a:lnTo>
                  <a:lnTo>
                    <a:pt x="4802" y="27845"/>
                  </a:lnTo>
                  <a:lnTo>
                    <a:pt x="4614" y="25487"/>
                  </a:lnTo>
                  <a:lnTo>
                    <a:pt x="6715" y="25333"/>
                  </a:lnTo>
                  <a:close/>
                  <a:moveTo>
                    <a:pt x="7108" y="30032"/>
                  </a:moveTo>
                  <a:lnTo>
                    <a:pt x="7313" y="32407"/>
                  </a:lnTo>
                  <a:lnTo>
                    <a:pt x="5212" y="32560"/>
                  </a:lnTo>
                  <a:lnTo>
                    <a:pt x="5007" y="30202"/>
                  </a:lnTo>
                  <a:lnTo>
                    <a:pt x="7108" y="30032"/>
                  </a:lnTo>
                  <a:close/>
                  <a:moveTo>
                    <a:pt x="7518" y="34782"/>
                  </a:moveTo>
                  <a:lnTo>
                    <a:pt x="7706" y="37122"/>
                  </a:lnTo>
                  <a:lnTo>
                    <a:pt x="5605" y="37293"/>
                  </a:lnTo>
                  <a:lnTo>
                    <a:pt x="5400" y="34935"/>
                  </a:lnTo>
                  <a:lnTo>
                    <a:pt x="7518" y="34782"/>
                  </a:lnTo>
                  <a:close/>
                  <a:moveTo>
                    <a:pt x="7911" y="39480"/>
                  </a:moveTo>
                  <a:lnTo>
                    <a:pt x="8099" y="41855"/>
                  </a:lnTo>
                  <a:lnTo>
                    <a:pt x="5998" y="42009"/>
                  </a:lnTo>
                  <a:lnTo>
                    <a:pt x="5810" y="39651"/>
                  </a:lnTo>
                  <a:lnTo>
                    <a:pt x="7911" y="39480"/>
                  </a:lnTo>
                  <a:close/>
                  <a:moveTo>
                    <a:pt x="9295" y="43632"/>
                  </a:moveTo>
                  <a:lnTo>
                    <a:pt x="9073" y="43683"/>
                  </a:lnTo>
                  <a:cubicBezTo>
                    <a:pt x="9056" y="43683"/>
                    <a:pt x="9039" y="43666"/>
                    <a:pt x="9005" y="43666"/>
                  </a:cubicBezTo>
                  <a:lnTo>
                    <a:pt x="9295" y="43632"/>
                  </a:lnTo>
                  <a:close/>
                  <a:moveTo>
                    <a:pt x="41761" y="0"/>
                  </a:moveTo>
                  <a:cubicBezTo>
                    <a:pt x="41616" y="0"/>
                    <a:pt x="41461" y="29"/>
                    <a:pt x="41246" y="62"/>
                  </a:cubicBezTo>
                  <a:cubicBezTo>
                    <a:pt x="41144" y="50"/>
                    <a:pt x="41038" y="45"/>
                    <a:pt x="40933" y="45"/>
                  </a:cubicBezTo>
                  <a:cubicBezTo>
                    <a:pt x="40740" y="45"/>
                    <a:pt x="40546" y="63"/>
                    <a:pt x="40358" y="97"/>
                  </a:cubicBezTo>
                  <a:cubicBezTo>
                    <a:pt x="38466" y="467"/>
                    <a:pt x="36545" y="547"/>
                    <a:pt x="34613" y="547"/>
                  </a:cubicBezTo>
                  <a:cubicBezTo>
                    <a:pt x="33160" y="547"/>
                    <a:pt x="31701" y="502"/>
                    <a:pt x="30244" y="502"/>
                  </a:cubicBezTo>
                  <a:cubicBezTo>
                    <a:pt x="29439" y="502"/>
                    <a:pt x="28636" y="515"/>
                    <a:pt x="27834" y="558"/>
                  </a:cubicBezTo>
                  <a:cubicBezTo>
                    <a:pt x="20162" y="934"/>
                    <a:pt x="12764" y="3924"/>
                    <a:pt x="5041" y="3992"/>
                  </a:cubicBezTo>
                  <a:cubicBezTo>
                    <a:pt x="4221" y="3992"/>
                    <a:pt x="3418" y="4214"/>
                    <a:pt x="2597" y="4249"/>
                  </a:cubicBezTo>
                  <a:cubicBezTo>
                    <a:pt x="0" y="4385"/>
                    <a:pt x="479" y="4659"/>
                    <a:pt x="1077" y="8845"/>
                  </a:cubicBezTo>
                  <a:cubicBezTo>
                    <a:pt x="1521" y="11920"/>
                    <a:pt x="1623" y="15799"/>
                    <a:pt x="1914" y="18908"/>
                  </a:cubicBezTo>
                  <a:cubicBezTo>
                    <a:pt x="2614" y="26768"/>
                    <a:pt x="2307" y="34816"/>
                    <a:pt x="3725" y="42607"/>
                  </a:cubicBezTo>
                  <a:cubicBezTo>
                    <a:pt x="3811" y="43068"/>
                    <a:pt x="3896" y="43530"/>
                    <a:pt x="3981" y="44008"/>
                  </a:cubicBezTo>
                  <a:cubicBezTo>
                    <a:pt x="5651" y="43798"/>
                    <a:pt x="7322" y="43721"/>
                    <a:pt x="8995" y="43721"/>
                  </a:cubicBezTo>
                  <a:cubicBezTo>
                    <a:pt x="10317" y="43721"/>
                    <a:pt x="11641" y="43769"/>
                    <a:pt x="12969" y="43837"/>
                  </a:cubicBezTo>
                  <a:lnTo>
                    <a:pt x="12935" y="43820"/>
                  </a:lnTo>
                  <a:lnTo>
                    <a:pt x="13208" y="43854"/>
                  </a:lnTo>
                  <a:cubicBezTo>
                    <a:pt x="14541" y="43923"/>
                    <a:pt x="15856" y="44008"/>
                    <a:pt x="17189" y="44093"/>
                  </a:cubicBezTo>
                  <a:cubicBezTo>
                    <a:pt x="17206" y="44093"/>
                    <a:pt x="17223" y="44076"/>
                    <a:pt x="17240" y="44076"/>
                  </a:cubicBezTo>
                  <a:lnTo>
                    <a:pt x="17240" y="44076"/>
                  </a:lnTo>
                  <a:cubicBezTo>
                    <a:pt x="17223" y="44076"/>
                    <a:pt x="17223" y="44093"/>
                    <a:pt x="17223" y="44093"/>
                  </a:cubicBezTo>
                  <a:lnTo>
                    <a:pt x="25988" y="44316"/>
                  </a:lnTo>
                  <a:cubicBezTo>
                    <a:pt x="27048" y="44264"/>
                    <a:pt x="28090" y="44179"/>
                    <a:pt x="29132" y="44059"/>
                  </a:cubicBezTo>
                  <a:lnTo>
                    <a:pt x="29094" y="44059"/>
                  </a:lnTo>
                  <a:cubicBezTo>
                    <a:pt x="29139" y="44055"/>
                    <a:pt x="29185" y="44052"/>
                    <a:pt x="29228" y="44052"/>
                  </a:cubicBezTo>
                  <a:cubicBezTo>
                    <a:pt x="29266" y="44052"/>
                    <a:pt x="29302" y="44054"/>
                    <a:pt x="29337" y="44059"/>
                  </a:cubicBezTo>
                  <a:cubicBezTo>
                    <a:pt x="31029" y="43871"/>
                    <a:pt x="32720" y="43632"/>
                    <a:pt x="34412" y="43359"/>
                  </a:cubicBezTo>
                  <a:lnTo>
                    <a:pt x="34514" y="43342"/>
                  </a:lnTo>
                  <a:cubicBezTo>
                    <a:pt x="37487" y="42897"/>
                    <a:pt x="38940" y="42932"/>
                    <a:pt x="41844" y="42146"/>
                  </a:cubicBezTo>
                  <a:cubicBezTo>
                    <a:pt x="41989" y="42114"/>
                    <a:pt x="43290" y="41886"/>
                    <a:pt x="43550" y="41886"/>
                  </a:cubicBezTo>
                  <a:cubicBezTo>
                    <a:pt x="43567" y="41886"/>
                    <a:pt x="43580" y="41887"/>
                    <a:pt x="43587" y="41889"/>
                  </a:cubicBezTo>
                  <a:cubicBezTo>
                    <a:pt x="43619" y="41869"/>
                    <a:pt x="43648" y="41863"/>
                    <a:pt x="43676" y="41863"/>
                  </a:cubicBezTo>
                  <a:cubicBezTo>
                    <a:pt x="43739" y="41863"/>
                    <a:pt x="43794" y="41899"/>
                    <a:pt x="43858" y="41899"/>
                  </a:cubicBezTo>
                  <a:cubicBezTo>
                    <a:pt x="43885" y="41899"/>
                    <a:pt x="43914" y="41892"/>
                    <a:pt x="43946" y="41872"/>
                  </a:cubicBezTo>
                  <a:lnTo>
                    <a:pt x="43946" y="41872"/>
                  </a:lnTo>
                  <a:cubicBezTo>
                    <a:pt x="43935" y="41922"/>
                    <a:pt x="43963" y="41941"/>
                    <a:pt x="44014" y="41941"/>
                  </a:cubicBezTo>
                  <a:cubicBezTo>
                    <a:pt x="44182" y="41941"/>
                    <a:pt x="44595" y="41733"/>
                    <a:pt x="44628" y="41733"/>
                  </a:cubicBezTo>
                  <a:cubicBezTo>
                    <a:pt x="44630" y="41733"/>
                    <a:pt x="44630" y="41734"/>
                    <a:pt x="44629" y="41736"/>
                  </a:cubicBezTo>
                  <a:cubicBezTo>
                    <a:pt x="45159" y="41667"/>
                    <a:pt x="44954" y="41548"/>
                    <a:pt x="45501" y="41479"/>
                  </a:cubicBezTo>
                  <a:cubicBezTo>
                    <a:pt x="45971" y="41408"/>
                    <a:pt x="46441" y="41372"/>
                    <a:pt x="46910" y="41372"/>
                  </a:cubicBezTo>
                  <a:cubicBezTo>
                    <a:pt x="47004" y="41372"/>
                    <a:pt x="47098" y="41374"/>
                    <a:pt x="47192" y="41377"/>
                  </a:cubicBezTo>
                  <a:cubicBezTo>
                    <a:pt x="47516" y="41377"/>
                    <a:pt x="47842" y="41382"/>
                    <a:pt x="48167" y="41382"/>
                  </a:cubicBezTo>
                  <a:cubicBezTo>
                    <a:pt x="48871" y="41382"/>
                    <a:pt x="49573" y="41358"/>
                    <a:pt x="50251" y="41206"/>
                  </a:cubicBezTo>
                  <a:cubicBezTo>
                    <a:pt x="50746" y="41103"/>
                    <a:pt x="51208" y="40933"/>
                    <a:pt x="51618" y="40659"/>
                  </a:cubicBezTo>
                  <a:lnTo>
                    <a:pt x="51618" y="40659"/>
                  </a:lnTo>
                  <a:cubicBezTo>
                    <a:pt x="51602" y="40760"/>
                    <a:pt x="51640" y="40830"/>
                    <a:pt x="51674" y="40830"/>
                  </a:cubicBezTo>
                  <a:cubicBezTo>
                    <a:pt x="51712" y="40830"/>
                    <a:pt x="51745" y="40747"/>
                    <a:pt x="51700" y="40534"/>
                  </a:cubicBezTo>
                  <a:lnTo>
                    <a:pt x="51700" y="40534"/>
                  </a:lnTo>
                  <a:cubicBezTo>
                    <a:pt x="51718" y="40581"/>
                    <a:pt x="51736" y="40629"/>
                    <a:pt x="51754" y="40676"/>
                  </a:cubicBezTo>
                  <a:cubicBezTo>
                    <a:pt x="51766" y="40700"/>
                    <a:pt x="51772" y="40710"/>
                    <a:pt x="51774" y="40710"/>
                  </a:cubicBezTo>
                  <a:cubicBezTo>
                    <a:pt x="51782" y="40710"/>
                    <a:pt x="51673" y="40438"/>
                    <a:pt x="51673" y="40438"/>
                  </a:cubicBezTo>
                  <a:lnTo>
                    <a:pt x="51673" y="40438"/>
                  </a:lnTo>
                  <a:cubicBezTo>
                    <a:pt x="51673" y="40438"/>
                    <a:pt x="51677" y="40448"/>
                    <a:pt x="51686" y="40471"/>
                  </a:cubicBezTo>
                  <a:cubicBezTo>
                    <a:pt x="51692" y="40493"/>
                    <a:pt x="51696" y="40514"/>
                    <a:pt x="51700" y="40534"/>
                  </a:cubicBezTo>
                  <a:lnTo>
                    <a:pt x="51700" y="40534"/>
                  </a:lnTo>
                  <a:cubicBezTo>
                    <a:pt x="51022" y="38712"/>
                    <a:pt x="50750" y="36764"/>
                    <a:pt x="50900" y="34816"/>
                  </a:cubicBezTo>
                  <a:cubicBezTo>
                    <a:pt x="50866" y="34679"/>
                    <a:pt x="50900" y="34064"/>
                    <a:pt x="50866" y="33927"/>
                  </a:cubicBezTo>
                  <a:cubicBezTo>
                    <a:pt x="50883" y="31569"/>
                    <a:pt x="50439" y="29707"/>
                    <a:pt x="50080" y="27383"/>
                  </a:cubicBezTo>
                  <a:lnTo>
                    <a:pt x="49790" y="25504"/>
                  </a:lnTo>
                  <a:cubicBezTo>
                    <a:pt x="49790" y="25487"/>
                    <a:pt x="49772" y="25470"/>
                    <a:pt x="49772" y="25470"/>
                  </a:cubicBezTo>
                  <a:lnTo>
                    <a:pt x="49772" y="25435"/>
                  </a:lnTo>
                  <a:lnTo>
                    <a:pt x="49311" y="22445"/>
                  </a:lnTo>
                  <a:cubicBezTo>
                    <a:pt x="49277" y="22411"/>
                    <a:pt x="49260" y="22377"/>
                    <a:pt x="49260" y="22343"/>
                  </a:cubicBezTo>
                  <a:lnTo>
                    <a:pt x="49294" y="22309"/>
                  </a:lnTo>
                  <a:cubicBezTo>
                    <a:pt x="49260" y="22189"/>
                    <a:pt x="49243" y="22052"/>
                    <a:pt x="49226" y="21933"/>
                  </a:cubicBezTo>
                  <a:lnTo>
                    <a:pt x="49174" y="21523"/>
                  </a:lnTo>
                  <a:lnTo>
                    <a:pt x="49174" y="21693"/>
                  </a:lnTo>
                  <a:lnTo>
                    <a:pt x="49140" y="21574"/>
                  </a:lnTo>
                  <a:cubicBezTo>
                    <a:pt x="49140" y="21540"/>
                    <a:pt x="49140" y="21523"/>
                    <a:pt x="49157" y="21506"/>
                  </a:cubicBezTo>
                  <a:cubicBezTo>
                    <a:pt x="48679" y="18447"/>
                    <a:pt x="48218" y="15423"/>
                    <a:pt x="47756" y="12382"/>
                  </a:cubicBezTo>
                  <a:cubicBezTo>
                    <a:pt x="47380" y="10502"/>
                    <a:pt x="47022" y="8623"/>
                    <a:pt x="46646" y="6743"/>
                  </a:cubicBezTo>
                  <a:lnTo>
                    <a:pt x="46646" y="6743"/>
                  </a:lnTo>
                  <a:cubicBezTo>
                    <a:pt x="46668" y="6809"/>
                    <a:pt x="46679" y="6836"/>
                    <a:pt x="46682" y="6836"/>
                  </a:cubicBezTo>
                  <a:cubicBezTo>
                    <a:pt x="46693" y="6836"/>
                    <a:pt x="46513" y="6223"/>
                    <a:pt x="46524" y="6223"/>
                  </a:cubicBezTo>
                  <a:lnTo>
                    <a:pt x="46524" y="6223"/>
                  </a:lnTo>
                  <a:cubicBezTo>
                    <a:pt x="46527" y="6223"/>
                    <a:pt x="46537" y="6250"/>
                    <a:pt x="46560" y="6316"/>
                  </a:cubicBezTo>
                  <a:cubicBezTo>
                    <a:pt x="45826" y="3685"/>
                    <a:pt x="45894" y="2745"/>
                    <a:pt x="45706" y="28"/>
                  </a:cubicBezTo>
                  <a:lnTo>
                    <a:pt x="43280" y="79"/>
                  </a:lnTo>
                  <a:cubicBezTo>
                    <a:pt x="43256" y="95"/>
                    <a:pt x="43248" y="104"/>
                    <a:pt x="43246" y="108"/>
                  </a:cubicBezTo>
                  <a:lnTo>
                    <a:pt x="43246" y="108"/>
                  </a:lnTo>
                  <a:cubicBezTo>
                    <a:pt x="43242" y="106"/>
                    <a:pt x="43232" y="103"/>
                    <a:pt x="43207" y="103"/>
                  </a:cubicBezTo>
                  <a:cubicBezTo>
                    <a:pt x="43182" y="103"/>
                    <a:pt x="43140" y="106"/>
                    <a:pt x="43075" y="114"/>
                  </a:cubicBezTo>
                  <a:cubicBezTo>
                    <a:pt x="43004" y="94"/>
                    <a:pt x="42949" y="87"/>
                    <a:pt x="42907" y="87"/>
                  </a:cubicBezTo>
                  <a:cubicBezTo>
                    <a:pt x="42833" y="87"/>
                    <a:pt x="42803" y="108"/>
                    <a:pt x="42812" y="114"/>
                  </a:cubicBezTo>
                  <a:lnTo>
                    <a:pt x="42812" y="114"/>
                  </a:lnTo>
                  <a:lnTo>
                    <a:pt x="42255" y="131"/>
                  </a:lnTo>
                  <a:cubicBezTo>
                    <a:pt x="42060" y="34"/>
                    <a:pt x="41916" y="0"/>
                    <a:pt x="417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grpSp>
          <p:nvGrpSpPr>
            <p:cNvPr id="66" name="Google Shape;1103;p53">
              <a:extLst>
                <a:ext uri="{FF2B5EF4-FFF2-40B4-BE49-F238E27FC236}">
                  <a16:creationId xmlns:a16="http://schemas.microsoft.com/office/drawing/2014/main" id="{B4E2C532-1D66-49CF-866B-C8011C074E4B}"/>
                </a:ext>
              </a:extLst>
            </p:cNvPr>
            <p:cNvGrpSpPr/>
            <p:nvPr/>
          </p:nvGrpSpPr>
          <p:grpSpPr>
            <a:xfrm rot="-667034">
              <a:off x="2205342" y="3272515"/>
              <a:ext cx="1619347" cy="1703616"/>
              <a:chOff x="4619450" y="1094400"/>
              <a:chExt cx="1009825" cy="1062375"/>
            </a:xfrm>
          </p:grpSpPr>
          <p:sp>
            <p:nvSpPr>
              <p:cNvPr id="67" name="Google Shape;1104;p53">
                <a:extLst>
                  <a:ext uri="{FF2B5EF4-FFF2-40B4-BE49-F238E27FC236}">
                    <a16:creationId xmlns:a16="http://schemas.microsoft.com/office/drawing/2014/main" id="{FDDB2DF0-2B2D-4626-89B9-2F26102779EA}"/>
                  </a:ext>
                </a:extLst>
              </p:cNvPr>
              <p:cNvSpPr/>
              <p:nvPr/>
            </p:nvSpPr>
            <p:spPr>
              <a:xfrm>
                <a:off x="4619450" y="1172575"/>
                <a:ext cx="85875" cy="984200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39368" fill="none" extrusionOk="0">
                    <a:moveTo>
                      <a:pt x="0" y="1"/>
                    </a:moveTo>
                    <a:lnTo>
                      <a:pt x="3435" y="39367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Google Shape;1105;p53">
                <a:extLst>
                  <a:ext uri="{FF2B5EF4-FFF2-40B4-BE49-F238E27FC236}">
                    <a16:creationId xmlns:a16="http://schemas.microsoft.com/office/drawing/2014/main" id="{9758CFC6-92C3-4989-B883-ED26DDB31113}"/>
                  </a:ext>
                </a:extLst>
              </p:cNvPr>
              <p:cNvSpPr/>
              <p:nvPr/>
            </p:nvSpPr>
            <p:spPr>
              <a:xfrm>
                <a:off x="4749725" y="1143950"/>
                <a:ext cx="87600" cy="10030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40120" fill="none" extrusionOk="0">
                    <a:moveTo>
                      <a:pt x="1" y="1"/>
                    </a:moveTo>
                    <a:lnTo>
                      <a:pt x="3503" y="40119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Google Shape;1106;p53">
                <a:extLst>
                  <a:ext uri="{FF2B5EF4-FFF2-40B4-BE49-F238E27FC236}">
                    <a16:creationId xmlns:a16="http://schemas.microsoft.com/office/drawing/2014/main" id="{C1E70371-5D64-4E2B-81C9-25F17CA5F033}"/>
                  </a:ext>
                </a:extLst>
              </p:cNvPr>
              <p:cNvSpPr/>
              <p:nvPr/>
            </p:nvSpPr>
            <p:spPr>
              <a:xfrm>
                <a:off x="4882150" y="1134125"/>
                <a:ext cx="87600" cy="100257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40103" fill="none" extrusionOk="0">
                    <a:moveTo>
                      <a:pt x="0" y="1"/>
                    </a:moveTo>
                    <a:lnTo>
                      <a:pt x="3503" y="40102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Google Shape;1107;p53">
                <a:extLst>
                  <a:ext uri="{FF2B5EF4-FFF2-40B4-BE49-F238E27FC236}">
                    <a16:creationId xmlns:a16="http://schemas.microsoft.com/office/drawing/2014/main" id="{377E93E8-F59C-495C-894F-9273FEA8E226}"/>
                  </a:ext>
                </a:extLst>
              </p:cNvPr>
              <p:cNvSpPr/>
              <p:nvPr/>
            </p:nvSpPr>
            <p:spPr>
              <a:xfrm>
                <a:off x="5014150" y="1124300"/>
                <a:ext cx="87575" cy="10025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40103" fill="none" extrusionOk="0">
                    <a:moveTo>
                      <a:pt x="0" y="1"/>
                    </a:moveTo>
                    <a:lnTo>
                      <a:pt x="3503" y="40102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Google Shape;1108;p53">
                <a:extLst>
                  <a:ext uri="{FF2B5EF4-FFF2-40B4-BE49-F238E27FC236}">
                    <a16:creationId xmlns:a16="http://schemas.microsoft.com/office/drawing/2014/main" id="{E043E8DC-2E93-412C-820F-1C8069D61B9A}"/>
                  </a:ext>
                </a:extLst>
              </p:cNvPr>
              <p:cNvSpPr/>
              <p:nvPr/>
            </p:nvSpPr>
            <p:spPr>
              <a:xfrm>
                <a:off x="5146125" y="1114050"/>
                <a:ext cx="87600" cy="10030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40120" fill="none" extrusionOk="0">
                    <a:moveTo>
                      <a:pt x="1" y="1"/>
                    </a:moveTo>
                    <a:lnTo>
                      <a:pt x="3503" y="40119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Google Shape;1109;p53">
                <a:extLst>
                  <a:ext uri="{FF2B5EF4-FFF2-40B4-BE49-F238E27FC236}">
                    <a16:creationId xmlns:a16="http://schemas.microsoft.com/office/drawing/2014/main" id="{F9B61CDB-3D9C-477B-A3E1-155221A9E6E6}"/>
                  </a:ext>
                </a:extLst>
              </p:cNvPr>
              <p:cNvSpPr/>
              <p:nvPr/>
            </p:nvSpPr>
            <p:spPr>
              <a:xfrm>
                <a:off x="5278550" y="1104225"/>
                <a:ext cx="87600" cy="100257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40103" fill="none" extrusionOk="0">
                    <a:moveTo>
                      <a:pt x="0" y="1"/>
                    </a:moveTo>
                    <a:lnTo>
                      <a:pt x="3503" y="40102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Google Shape;1110;p53">
                <a:extLst>
                  <a:ext uri="{FF2B5EF4-FFF2-40B4-BE49-F238E27FC236}">
                    <a16:creationId xmlns:a16="http://schemas.microsoft.com/office/drawing/2014/main" id="{4AB1DF8E-D5E0-4428-9596-BC214E299402}"/>
                  </a:ext>
                </a:extLst>
              </p:cNvPr>
              <p:cNvSpPr/>
              <p:nvPr/>
            </p:nvSpPr>
            <p:spPr>
              <a:xfrm>
                <a:off x="5410550" y="1094400"/>
                <a:ext cx="87575" cy="10025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40103" fill="none" extrusionOk="0">
                    <a:moveTo>
                      <a:pt x="0" y="1"/>
                    </a:moveTo>
                    <a:lnTo>
                      <a:pt x="3503" y="40102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Google Shape;1111;p53">
                <a:extLst>
                  <a:ext uri="{FF2B5EF4-FFF2-40B4-BE49-F238E27FC236}">
                    <a16:creationId xmlns:a16="http://schemas.microsoft.com/office/drawing/2014/main" id="{C4FFCD7E-C6D0-44E2-818A-7ABDFC324713}"/>
                  </a:ext>
                </a:extLst>
              </p:cNvPr>
              <p:cNvSpPr/>
              <p:nvPr/>
            </p:nvSpPr>
            <p:spPr>
              <a:xfrm>
                <a:off x="4629275" y="1216150"/>
                <a:ext cx="93592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37437" h="2837" fill="none" extrusionOk="0">
                    <a:moveTo>
                      <a:pt x="37436" y="0"/>
                    </a:moveTo>
                    <a:lnTo>
                      <a:pt x="0" y="2837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Google Shape;1112;p53">
                <a:extLst>
                  <a:ext uri="{FF2B5EF4-FFF2-40B4-BE49-F238E27FC236}">
                    <a16:creationId xmlns:a16="http://schemas.microsoft.com/office/drawing/2014/main" id="{6B09F577-7833-4730-9AE5-20A3E7C3EA66}"/>
                  </a:ext>
                </a:extLst>
              </p:cNvPr>
              <p:cNvSpPr/>
              <p:nvPr/>
            </p:nvSpPr>
            <p:spPr>
              <a:xfrm>
                <a:off x="4639950" y="1339175"/>
                <a:ext cx="935925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37" h="2820" fill="none" extrusionOk="0">
                    <a:moveTo>
                      <a:pt x="37436" y="0"/>
                    </a:moveTo>
                    <a:lnTo>
                      <a:pt x="1" y="2819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Google Shape;1113;p53">
                <a:extLst>
                  <a:ext uri="{FF2B5EF4-FFF2-40B4-BE49-F238E27FC236}">
                    <a16:creationId xmlns:a16="http://schemas.microsoft.com/office/drawing/2014/main" id="{75A7DF74-A726-466B-86DF-6B74866D9DAF}"/>
                  </a:ext>
                </a:extLst>
              </p:cNvPr>
              <p:cNvSpPr/>
              <p:nvPr/>
            </p:nvSpPr>
            <p:spPr>
              <a:xfrm>
                <a:off x="4650625" y="1461750"/>
                <a:ext cx="935925" cy="70950"/>
              </a:xfrm>
              <a:custGeom>
                <a:avLst/>
                <a:gdLst/>
                <a:ahLst/>
                <a:cxnLst/>
                <a:rect l="l" t="t" r="r" b="b"/>
                <a:pathLst>
                  <a:path w="37437" h="2838" fill="none" extrusionOk="0">
                    <a:moveTo>
                      <a:pt x="37437" y="1"/>
                    </a:moveTo>
                    <a:lnTo>
                      <a:pt x="1" y="2837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Google Shape;1114;p53">
                <a:extLst>
                  <a:ext uri="{FF2B5EF4-FFF2-40B4-BE49-F238E27FC236}">
                    <a16:creationId xmlns:a16="http://schemas.microsoft.com/office/drawing/2014/main" id="{979823F5-B8C5-485F-8B4D-2C0ACA4A9D95}"/>
                  </a:ext>
                </a:extLst>
              </p:cNvPr>
              <p:cNvSpPr/>
              <p:nvPr/>
            </p:nvSpPr>
            <p:spPr>
              <a:xfrm>
                <a:off x="4661725" y="1584775"/>
                <a:ext cx="935500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20" h="2820" fill="none" extrusionOk="0">
                    <a:moveTo>
                      <a:pt x="37420" y="1"/>
                    </a:moveTo>
                    <a:lnTo>
                      <a:pt x="1" y="2820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Google Shape;1115;p53">
                <a:extLst>
                  <a:ext uri="{FF2B5EF4-FFF2-40B4-BE49-F238E27FC236}">
                    <a16:creationId xmlns:a16="http://schemas.microsoft.com/office/drawing/2014/main" id="{749593FA-5ADA-4417-8172-FFF9035DCB88}"/>
                  </a:ext>
                </a:extLst>
              </p:cNvPr>
              <p:cNvSpPr/>
              <p:nvPr/>
            </p:nvSpPr>
            <p:spPr>
              <a:xfrm>
                <a:off x="4672425" y="1707800"/>
                <a:ext cx="935475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19" h="2820" fill="none" extrusionOk="0">
                    <a:moveTo>
                      <a:pt x="37419" y="1"/>
                    </a:moveTo>
                    <a:lnTo>
                      <a:pt x="0" y="2820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Google Shape;1116;p53">
                <a:extLst>
                  <a:ext uri="{FF2B5EF4-FFF2-40B4-BE49-F238E27FC236}">
                    <a16:creationId xmlns:a16="http://schemas.microsoft.com/office/drawing/2014/main" id="{C2FDE69A-D3C7-4BD1-8FD9-7A6FE2D62845}"/>
                  </a:ext>
                </a:extLst>
              </p:cNvPr>
              <p:cNvSpPr/>
              <p:nvPr/>
            </p:nvSpPr>
            <p:spPr>
              <a:xfrm>
                <a:off x="4683100" y="1830400"/>
                <a:ext cx="935500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20" h="2820" fill="none" extrusionOk="0">
                    <a:moveTo>
                      <a:pt x="37419" y="0"/>
                    </a:moveTo>
                    <a:lnTo>
                      <a:pt x="0" y="2820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Google Shape;1117;p53">
                <a:extLst>
                  <a:ext uri="{FF2B5EF4-FFF2-40B4-BE49-F238E27FC236}">
                    <a16:creationId xmlns:a16="http://schemas.microsoft.com/office/drawing/2014/main" id="{B3CAF6E3-193C-47C5-A7B0-A5F58A66F195}"/>
                  </a:ext>
                </a:extLst>
              </p:cNvPr>
              <p:cNvSpPr/>
              <p:nvPr/>
            </p:nvSpPr>
            <p:spPr>
              <a:xfrm>
                <a:off x="4693775" y="1953425"/>
                <a:ext cx="935500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20" h="2820" fill="none" extrusionOk="0">
                    <a:moveTo>
                      <a:pt x="37419" y="0"/>
                    </a:moveTo>
                    <a:lnTo>
                      <a:pt x="0" y="2819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61" name="Google Shape;1098;p53">
            <a:extLst>
              <a:ext uri="{FF2B5EF4-FFF2-40B4-BE49-F238E27FC236}">
                <a16:creationId xmlns:a16="http://schemas.microsoft.com/office/drawing/2014/main" id="{A9545E42-E563-4DEF-ABB6-6EF2A991FD42}"/>
              </a:ext>
            </a:extLst>
          </p:cNvPr>
          <p:cNvGrpSpPr/>
          <p:nvPr/>
        </p:nvGrpSpPr>
        <p:grpSpPr>
          <a:xfrm rot="-1456218">
            <a:off x="8060364" y="696644"/>
            <a:ext cx="1920161" cy="2437156"/>
            <a:chOff x="1154976" y="632775"/>
            <a:chExt cx="2502430" cy="3877954"/>
          </a:xfrm>
        </p:grpSpPr>
        <p:sp>
          <p:nvSpPr>
            <p:cNvPr id="62" name="Google Shape;1099;p53">
              <a:extLst>
                <a:ext uri="{FF2B5EF4-FFF2-40B4-BE49-F238E27FC236}">
                  <a16:creationId xmlns:a16="http://schemas.microsoft.com/office/drawing/2014/main" id="{3ACB2350-E359-45DF-A589-DA8F485C9426}"/>
                </a:ext>
              </a:extLst>
            </p:cNvPr>
            <p:cNvSpPr/>
            <p:nvPr/>
          </p:nvSpPr>
          <p:spPr>
            <a:xfrm rot="5400000">
              <a:off x="467214" y="1320537"/>
              <a:ext cx="3877954" cy="2502430"/>
            </a:xfrm>
            <a:custGeom>
              <a:avLst/>
              <a:gdLst/>
              <a:ahLst/>
              <a:cxnLst/>
              <a:rect l="l" t="t" r="r" b="b"/>
              <a:pathLst>
                <a:path w="40991" h="56266" extrusionOk="0">
                  <a:moveTo>
                    <a:pt x="40922" y="0"/>
                  </a:moveTo>
                  <a:lnTo>
                    <a:pt x="1" y="52"/>
                  </a:lnTo>
                  <a:lnTo>
                    <a:pt x="69" y="56265"/>
                  </a:lnTo>
                  <a:lnTo>
                    <a:pt x="40990" y="56214"/>
                  </a:lnTo>
                  <a:lnTo>
                    <a:pt x="409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434343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3" name="Google Shape;1100;p53">
              <a:extLst>
                <a:ext uri="{FF2B5EF4-FFF2-40B4-BE49-F238E27FC236}">
                  <a16:creationId xmlns:a16="http://schemas.microsoft.com/office/drawing/2014/main" id="{7628CD18-BECF-4075-BAFD-12D77B870BF4}"/>
                </a:ext>
              </a:extLst>
            </p:cNvPr>
            <p:cNvSpPr/>
            <p:nvPr/>
          </p:nvSpPr>
          <p:spPr>
            <a:xfrm rot="5400000">
              <a:off x="623338" y="1471580"/>
              <a:ext cx="3565807" cy="2200423"/>
            </a:xfrm>
            <a:custGeom>
              <a:avLst/>
              <a:gdLst/>
              <a:ahLst/>
              <a:cxnLst/>
              <a:rect l="l" t="t" r="r" b="b"/>
              <a:pathLst>
                <a:path w="40991" h="56266" extrusionOk="0">
                  <a:moveTo>
                    <a:pt x="40922" y="0"/>
                  </a:moveTo>
                  <a:lnTo>
                    <a:pt x="1" y="52"/>
                  </a:lnTo>
                  <a:lnTo>
                    <a:pt x="69" y="56265"/>
                  </a:lnTo>
                  <a:lnTo>
                    <a:pt x="40990" y="56214"/>
                  </a:lnTo>
                  <a:lnTo>
                    <a:pt x="40922" y="0"/>
                  </a:lnTo>
                  <a:close/>
                </a:path>
              </a:pathLst>
            </a:custGeom>
            <a:solidFill>
              <a:srgbClr val="F3A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27" name="Google Shape;982;p48">
            <a:extLst>
              <a:ext uri="{FF2B5EF4-FFF2-40B4-BE49-F238E27FC236}">
                <a16:creationId xmlns:a16="http://schemas.microsoft.com/office/drawing/2014/main" id="{1BF48581-164A-46F9-A8FE-9E374A02157F}"/>
              </a:ext>
            </a:extLst>
          </p:cNvPr>
          <p:cNvSpPr/>
          <p:nvPr/>
        </p:nvSpPr>
        <p:spPr>
          <a:xfrm>
            <a:off x="3857608" y="1509265"/>
            <a:ext cx="4476783" cy="3544219"/>
          </a:xfrm>
          <a:custGeom>
            <a:avLst/>
            <a:gdLst/>
            <a:ahLst/>
            <a:cxnLst/>
            <a:rect l="l" t="t" r="r" b="b"/>
            <a:pathLst>
              <a:path w="29423" h="26963" extrusionOk="0">
                <a:moveTo>
                  <a:pt x="35" y="24075"/>
                </a:moveTo>
                <a:cubicBezTo>
                  <a:pt x="120" y="24126"/>
                  <a:pt x="223" y="24177"/>
                  <a:pt x="308" y="24228"/>
                </a:cubicBezTo>
                <a:cubicBezTo>
                  <a:pt x="445" y="24382"/>
                  <a:pt x="616" y="24519"/>
                  <a:pt x="803" y="24604"/>
                </a:cubicBezTo>
                <a:cubicBezTo>
                  <a:pt x="923" y="24673"/>
                  <a:pt x="1043" y="24707"/>
                  <a:pt x="1179" y="24741"/>
                </a:cubicBezTo>
                <a:cubicBezTo>
                  <a:pt x="1179" y="24758"/>
                  <a:pt x="1179" y="24758"/>
                  <a:pt x="1179" y="24775"/>
                </a:cubicBezTo>
                <a:cubicBezTo>
                  <a:pt x="1214" y="24843"/>
                  <a:pt x="1265" y="24895"/>
                  <a:pt x="1350" y="24912"/>
                </a:cubicBezTo>
                <a:cubicBezTo>
                  <a:pt x="1555" y="24929"/>
                  <a:pt x="1709" y="24861"/>
                  <a:pt x="1897" y="24878"/>
                </a:cubicBezTo>
                <a:cubicBezTo>
                  <a:pt x="1931" y="24861"/>
                  <a:pt x="1965" y="24861"/>
                  <a:pt x="2000" y="24843"/>
                </a:cubicBezTo>
                <a:lnTo>
                  <a:pt x="2000" y="24792"/>
                </a:lnTo>
                <a:cubicBezTo>
                  <a:pt x="2136" y="24741"/>
                  <a:pt x="2273" y="24724"/>
                  <a:pt x="2410" y="24741"/>
                </a:cubicBezTo>
                <a:cubicBezTo>
                  <a:pt x="2563" y="24741"/>
                  <a:pt x="2717" y="24707"/>
                  <a:pt x="2837" y="24621"/>
                </a:cubicBezTo>
                <a:cubicBezTo>
                  <a:pt x="2854" y="24621"/>
                  <a:pt x="2854" y="24604"/>
                  <a:pt x="2854" y="24604"/>
                </a:cubicBezTo>
                <a:lnTo>
                  <a:pt x="3606" y="24861"/>
                </a:lnTo>
                <a:lnTo>
                  <a:pt x="3606" y="24878"/>
                </a:lnTo>
                <a:lnTo>
                  <a:pt x="3606" y="25083"/>
                </a:lnTo>
                <a:cubicBezTo>
                  <a:pt x="3606" y="25100"/>
                  <a:pt x="3623" y="25117"/>
                  <a:pt x="3623" y="25117"/>
                </a:cubicBezTo>
                <a:cubicBezTo>
                  <a:pt x="3657" y="25134"/>
                  <a:pt x="3708" y="25151"/>
                  <a:pt x="3725" y="25151"/>
                </a:cubicBezTo>
                <a:cubicBezTo>
                  <a:pt x="3776" y="25134"/>
                  <a:pt x="3845" y="25100"/>
                  <a:pt x="3896" y="25049"/>
                </a:cubicBezTo>
                <a:cubicBezTo>
                  <a:pt x="3947" y="24997"/>
                  <a:pt x="3999" y="25014"/>
                  <a:pt x="4084" y="25083"/>
                </a:cubicBezTo>
                <a:cubicBezTo>
                  <a:pt x="4101" y="25100"/>
                  <a:pt x="4135" y="25100"/>
                  <a:pt x="4135" y="25100"/>
                </a:cubicBezTo>
                <a:cubicBezTo>
                  <a:pt x="4187" y="24980"/>
                  <a:pt x="4426" y="25117"/>
                  <a:pt x="4511" y="25049"/>
                </a:cubicBezTo>
                <a:cubicBezTo>
                  <a:pt x="4562" y="24997"/>
                  <a:pt x="4614" y="24980"/>
                  <a:pt x="4682" y="24997"/>
                </a:cubicBezTo>
                <a:cubicBezTo>
                  <a:pt x="4819" y="25031"/>
                  <a:pt x="4870" y="24963"/>
                  <a:pt x="4973" y="24929"/>
                </a:cubicBezTo>
                <a:lnTo>
                  <a:pt x="5143" y="24895"/>
                </a:lnTo>
                <a:lnTo>
                  <a:pt x="5195" y="24912"/>
                </a:lnTo>
                <a:cubicBezTo>
                  <a:pt x="5263" y="24963"/>
                  <a:pt x="5348" y="24997"/>
                  <a:pt x="5348" y="25066"/>
                </a:cubicBezTo>
                <a:cubicBezTo>
                  <a:pt x="5365" y="25134"/>
                  <a:pt x="5331" y="25168"/>
                  <a:pt x="5280" y="25168"/>
                </a:cubicBezTo>
                <a:cubicBezTo>
                  <a:pt x="5178" y="25168"/>
                  <a:pt x="5092" y="25168"/>
                  <a:pt x="5075" y="25271"/>
                </a:cubicBezTo>
                <a:cubicBezTo>
                  <a:pt x="5007" y="25271"/>
                  <a:pt x="4921" y="25271"/>
                  <a:pt x="4836" y="25271"/>
                </a:cubicBezTo>
                <a:cubicBezTo>
                  <a:pt x="4819" y="25271"/>
                  <a:pt x="4836" y="25322"/>
                  <a:pt x="4836" y="25356"/>
                </a:cubicBezTo>
                <a:cubicBezTo>
                  <a:pt x="4887" y="25407"/>
                  <a:pt x="4819" y="25373"/>
                  <a:pt x="4887" y="25390"/>
                </a:cubicBezTo>
                <a:cubicBezTo>
                  <a:pt x="4990" y="25424"/>
                  <a:pt x="5092" y="25459"/>
                  <a:pt x="5212" y="25476"/>
                </a:cubicBezTo>
                <a:cubicBezTo>
                  <a:pt x="5280" y="25493"/>
                  <a:pt x="5331" y="25493"/>
                  <a:pt x="5348" y="25441"/>
                </a:cubicBezTo>
                <a:cubicBezTo>
                  <a:pt x="5365" y="25407"/>
                  <a:pt x="5417" y="25390"/>
                  <a:pt x="5485" y="25390"/>
                </a:cubicBezTo>
                <a:cubicBezTo>
                  <a:pt x="5605" y="25424"/>
                  <a:pt x="5724" y="25459"/>
                  <a:pt x="5741" y="25322"/>
                </a:cubicBezTo>
                <a:cubicBezTo>
                  <a:pt x="5827" y="25322"/>
                  <a:pt x="5946" y="25356"/>
                  <a:pt x="5998" y="25305"/>
                </a:cubicBezTo>
                <a:cubicBezTo>
                  <a:pt x="6032" y="25271"/>
                  <a:pt x="6100" y="25322"/>
                  <a:pt x="6134" y="25356"/>
                </a:cubicBezTo>
                <a:cubicBezTo>
                  <a:pt x="6186" y="25407"/>
                  <a:pt x="6186" y="25441"/>
                  <a:pt x="6169" y="25476"/>
                </a:cubicBezTo>
                <a:cubicBezTo>
                  <a:pt x="6117" y="25544"/>
                  <a:pt x="6186" y="25647"/>
                  <a:pt x="6305" y="25681"/>
                </a:cubicBezTo>
                <a:cubicBezTo>
                  <a:pt x="6356" y="25698"/>
                  <a:pt x="6408" y="25715"/>
                  <a:pt x="6459" y="25732"/>
                </a:cubicBezTo>
                <a:cubicBezTo>
                  <a:pt x="6544" y="25800"/>
                  <a:pt x="6647" y="25817"/>
                  <a:pt x="6749" y="25766"/>
                </a:cubicBezTo>
                <a:cubicBezTo>
                  <a:pt x="6835" y="25749"/>
                  <a:pt x="6903" y="25715"/>
                  <a:pt x="6972" y="25681"/>
                </a:cubicBezTo>
                <a:cubicBezTo>
                  <a:pt x="7006" y="25664"/>
                  <a:pt x="7040" y="25629"/>
                  <a:pt x="7074" y="25647"/>
                </a:cubicBezTo>
                <a:cubicBezTo>
                  <a:pt x="7262" y="25766"/>
                  <a:pt x="7330" y="25681"/>
                  <a:pt x="7450" y="25681"/>
                </a:cubicBezTo>
                <a:cubicBezTo>
                  <a:pt x="7604" y="25681"/>
                  <a:pt x="7604" y="25612"/>
                  <a:pt x="7467" y="25407"/>
                </a:cubicBezTo>
                <a:cubicBezTo>
                  <a:pt x="7518" y="25407"/>
                  <a:pt x="7570" y="25373"/>
                  <a:pt x="7621" y="25339"/>
                </a:cubicBezTo>
                <a:cubicBezTo>
                  <a:pt x="7672" y="25288"/>
                  <a:pt x="7740" y="25322"/>
                  <a:pt x="7809" y="25424"/>
                </a:cubicBezTo>
                <a:cubicBezTo>
                  <a:pt x="7843" y="25459"/>
                  <a:pt x="7860" y="25510"/>
                  <a:pt x="7894" y="25561"/>
                </a:cubicBezTo>
                <a:cubicBezTo>
                  <a:pt x="7963" y="25527"/>
                  <a:pt x="8099" y="25647"/>
                  <a:pt x="8133" y="25578"/>
                </a:cubicBezTo>
                <a:cubicBezTo>
                  <a:pt x="8151" y="25561"/>
                  <a:pt x="8133" y="25544"/>
                  <a:pt x="8133" y="25510"/>
                </a:cubicBezTo>
                <a:cubicBezTo>
                  <a:pt x="8219" y="25510"/>
                  <a:pt x="8321" y="25578"/>
                  <a:pt x="8424" y="25612"/>
                </a:cubicBezTo>
                <a:lnTo>
                  <a:pt x="8441" y="25612"/>
                </a:lnTo>
                <a:cubicBezTo>
                  <a:pt x="8475" y="25664"/>
                  <a:pt x="8526" y="25698"/>
                  <a:pt x="8578" y="25732"/>
                </a:cubicBezTo>
                <a:cubicBezTo>
                  <a:pt x="8731" y="25817"/>
                  <a:pt x="8902" y="25869"/>
                  <a:pt x="9090" y="25886"/>
                </a:cubicBezTo>
                <a:cubicBezTo>
                  <a:pt x="9193" y="25920"/>
                  <a:pt x="9278" y="25937"/>
                  <a:pt x="9381" y="25937"/>
                </a:cubicBezTo>
                <a:cubicBezTo>
                  <a:pt x="9415" y="25954"/>
                  <a:pt x="9449" y="25971"/>
                  <a:pt x="9483" y="25988"/>
                </a:cubicBezTo>
                <a:cubicBezTo>
                  <a:pt x="9517" y="26074"/>
                  <a:pt x="9552" y="26125"/>
                  <a:pt x="9603" y="26193"/>
                </a:cubicBezTo>
                <a:cubicBezTo>
                  <a:pt x="9928" y="26210"/>
                  <a:pt x="10218" y="26330"/>
                  <a:pt x="10440" y="26552"/>
                </a:cubicBezTo>
                <a:cubicBezTo>
                  <a:pt x="10491" y="26552"/>
                  <a:pt x="10526" y="26535"/>
                  <a:pt x="10560" y="26535"/>
                </a:cubicBezTo>
                <a:cubicBezTo>
                  <a:pt x="10628" y="26535"/>
                  <a:pt x="10679" y="26501"/>
                  <a:pt x="10696" y="26450"/>
                </a:cubicBezTo>
                <a:lnTo>
                  <a:pt x="10696" y="26415"/>
                </a:lnTo>
                <a:cubicBezTo>
                  <a:pt x="10748" y="26381"/>
                  <a:pt x="10799" y="26364"/>
                  <a:pt x="10833" y="26330"/>
                </a:cubicBezTo>
                <a:lnTo>
                  <a:pt x="10833" y="26330"/>
                </a:lnTo>
                <a:cubicBezTo>
                  <a:pt x="10884" y="26279"/>
                  <a:pt x="10953" y="26245"/>
                  <a:pt x="11021" y="26193"/>
                </a:cubicBezTo>
                <a:lnTo>
                  <a:pt x="11004" y="26159"/>
                </a:lnTo>
                <a:cubicBezTo>
                  <a:pt x="11038" y="26125"/>
                  <a:pt x="11072" y="26074"/>
                  <a:pt x="11072" y="26022"/>
                </a:cubicBezTo>
                <a:cubicBezTo>
                  <a:pt x="11158" y="26057"/>
                  <a:pt x="11226" y="26074"/>
                  <a:pt x="11311" y="26091"/>
                </a:cubicBezTo>
                <a:cubicBezTo>
                  <a:pt x="11534" y="26040"/>
                  <a:pt x="11790" y="26040"/>
                  <a:pt x="12012" y="26091"/>
                </a:cubicBezTo>
                <a:cubicBezTo>
                  <a:pt x="12012" y="26091"/>
                  <a:pt x="12012" y="26074"/>
                  <a:pt x="12012" y="26074"/>
                </a:cubicBezTo>
                <a:lnTo>
                  <a:pt x="12217" y="26108"/>
                </a:lnTo>
                <a:lnTo>
                  <a:pt x="12320" y="26210"/>
                </a:lnTo>
                <a:cubicBezTo>
                  <a:pt x="12371" y="26245"/>
                  <a:pt x="12422" y="26279"/>
                  <a:pt x="12473" y="26330"/>
                </a:cubicBezTo>
                <a:cubicBezTo>
                  <a:pt x="12490" y="26330"/>
                  <a:pt x="12508" y="26313"/>
                  <a:pt x="12508" y="26313"/>
                </a:cubicBezTo>
                <a:cubicBezTo>
                  <a:pt x="12542" y="26296"/>
                  <a:pt x="12559" y="26262"/>
                  <a:pt x="12576" y="26245"/>
                </a:cubicBezTo>
                <a:cubicBezTo>
                  <a:pt x="12610" y="26227"/>
                  <a:pt x="12695" y="26245"/>
                  <a:pt x="12747" y="26296"/>
                </a:cubicBezTo>
                <a:cubicBezTo>
                  <a:pt x="12798" y="26330"/>
                  <a:pt x="12832" y="26381"/>
                  <a:pt x="12832" y="26432"/>
                </a:cubicBezTo>
                <a:cubicBezTo>
                  <a:pt x="12849" y="26450"/>
                  <a:pt x="12849" y="26467"/>
                  <a:pt x="12849" y="26467"/>
                </a:cubicBezTo>
                <a:cubicBezTo>
                  <a:pt x="12883" y="26569"/>
                  <a:pt x="12901" y="26586"/>
                  <a:pt x="12986" y="26586"/>
                </a:cubicBezTo>
                <a:cubicBezTo>
                  <a:pt x="13071" y="26586"/>
                  <a:pt x="13140" y="26620"/>
                  <a:pt x="13191" y="26689"/>
                </a:cubicBezTo>
                <a:lnTo>
                  <a:pt x="13276" y="26774"/>
                </a:lnTo>
                <a:cubicBezTo>
                  <a:pt x="13328" y="26757"/>
                  <a:pt x="13379" y="26740"/>
                  <a:pt x="13430" y="26723"/>
                </a:cubicBezTo>
                <a:cubicBezTo>
                  <a:pt x="13447" y="26706"/>
                  <a:pt x="13464" y="26672"/>
                  <a:pt x="13481" y="26620"/>
                </a:cubicBezTo>
                <a:cubicBezTo>
                  <a:pt x="13481" y="26569"/>
                  <a:pt x="13481" y="26501"/>
                  <a:pt x="13481" y="26432"/>
                </a:cubicBezTo>
                <a:lnTo>
                  <a:pt x="13857" y="26398"/>
                </a:lnTo>
                <a:cubicBezTo>
                  <a:pt x="13909" y="26501"/>
                  <a:pt x="13960" y="26603"/>
                  <a:pt x="14079" y="26586"/>
                </a:cubicBezTo>
                <a:cubicBezTo>
                  <a:pt x="14148" y="26569"/>
                  <a:pt x="14233" y="26586"/>
                  <a:pt x="14302" y="26603"/>
                </a:cubicBezTo>
                <a:cubicBezTo>
                  <a:pt x="14404" y="26586"/>
                  <a:pt x="14490" y="26586"/>
                  <a:pt x="14592" y="26586"/>
                </a:cubicBezTo>
                <a:cubicBezTo>
                  <a:pt x="14592" y="26569"/>
                  <a:pt x="14609" y="26552"/>
                  <a:pt x="14609" y="26535"/>
                </a:cubicBezTo>
                <a:cubicBezTo>
                  <a:pt x="14643" y="26552"/>
                  <a:pt x="14695" y="26569"/>
                  <a:pt x="14729" y="26586"/>
                </a:cubicBezTo>
                <a:cubicBezTo>
                  <a:pt x="14797" y="26586"/>
                  <a:pt x="14865" y="26603"/>
                  <a:pt x="14917" y="26603"/>
                </a:cubicBezTo>
                <a:lnTo>
                  <a:pt x="14883" y="26620"/>
                </a:lnTo>
                <a:cubicBezTo>
                  <a:pt x="15105" y="26672"/>
                  <a:pt x="15293" y="26774"/>
                  <a:pt x="15463" y="26928"/>
                </a:cubicBezTo>
                <a:cubicBezTo>
                  <a:pt x="15532" y="26911"/>
                  <a:pt x="15600" y="26928"/>
                  <a:pt x="15686" y="26945"/>
                </a:cubicBezTo>
                <a:cubicBezTo>
                  <a:pt x="15703" y="26928"/>
                  <a:pt x="15737" y="26928"/>
                  <a:pt x="15754" y="26911"/>
                </a:cubicBezTo>
                <a:cubicBezTo>
                  <a:pt x="15925" y="26894"/>
                  <a:pt x="16079" y="26911"/>
                  <a:pt x="16215" y="26962"/>
                </a:cubicBezTo>
                <a:cubicBezTo>
                  <a:pt x="16386" y="26860"/>
                  <a:pt x="16574" y="26808"/>
                  <a:pt x="16762" y="26808"/>
                </a:cubicBezTo>
                <a:lnTo>
                  <a:pt x="16796" y="26808"/>
                </a:lnTo>
                <a:lnTo>
                  <a:pt x="16865" y="26808"/>
                </a:lnTo>
                <a:cubicBezTo>
                  <a:pt x="16899" y="26757"/>
                  <a:pt x="16933" y="26723"/>
                  <a:pt x="16967" y="26706"/>
                </a:cubicBezTo>
                <a:cubicBezTo>
                  <a:pt x="17001" y="26655"/>
                  <a:pt x="17052" y="26638"/>
                  <a:pt x="17104" y="26603"/>
                </a:cubicBezTo>
                <a:lnTo>
                  <a:pt x="17104" y="26603"/>
                </a:lnTo>
                <a:lnTo>
                  <a:pt x="17155" y="26586"/>
                </a:lnTo>
                <a:cubicBezTo>
                  <a:pt x="17138" y="26569"/>
                  <a:pt x="17138" y="26552"/>
                  <a:pt x="17138" y="26535"/>
                </a:cubicBezTo>
                <a:cubicBezTo>
                  <a:pt x="17138" y="26467"/>
                  <a:pt x="17172" y="26398"/>
                  <a:pt x="17223" y="26347"/>
                </a:cubicBezTo>
                <a:cubicBezTo>
                  <a:pt x="17240" y="26313"/>
                  <a:pt x="17292" y="26347"/>
                  <a:pt x="17326" y="26347"/>
                </a:cubicBezTo>
                <a:cubicBezTo>
                  <a:pt x="17360" y="26364"/>
                  <a:pt x="17411" y="26381"/>
                  <a:pt x="17445" y="26381"/>
                </a:cubicBezTo>
                <a:cubicBezTo>
                  <a:pt x="17497" y="26381"/>
                  <a:pt x="17514" y="26330"/>
                  <a:pt x="17497" y="26279"/>
                </a:cubicBezTo>
                <a:cubicBezTo>
                  <a:pt x="17480" y="26245"/>
                  <a:pt x="17463" y="26142"/>
                  <a:pt x="17445" y="26091"/>
                </a:cubicBezTo>
                <a:lnTo>
                  <a:pt x="17907" y="26040"/>
                </a:lnTo>
                <a:cubicBezTo>
                  <a:pt x="17941" y="26074"/>
                  <a:pt x="17958" y="26125"/>
                  <a:pt x="17975" y="26176"/>
                </a:cubicBezTo>
                <a:cubicBezTo>
                  <a:pt x="17975" y="26245"/>
                  <a:pt x="17975" y="26296"/>
                  <a:pt x="17975" y="26364"/>
                </a:cubicBezTo>
                <a:cubicBezTo>
                  <a:pt x="17975" y="26398"/>
                  <a:pt x="18043" y="26484"/>
                  <a:pt x="18061" y="26467"/>
                </a:cubicBezTo>
                <a:cubicBezTo>
                  <a:pt x="18163" y="26415"/>
                  <a:pt x="18283" y="26415"/>
                  <a:pt x="18368" y="26467"/>
                </a:cubicBezTo>
                <a:cubicBezTo>
                  <a:pt x="18471" y="26432"/>
                  <a:pt x="18556" y="26415"/>
                  <a:pt x="18659" y="26398"/>
                </a:cubicBezTo>
                <a:cubicBezTo>
                  <a:pt x="18727" y="26381"/>
                  <a:pt x="18812" y="26381"/>
                  <a:pt x="18881" y="26381"/>
                </a:cubicBezTo>
                <a:cubicBezTo>
                  <a:pt x="18966" y="26415"/>
                  <a:pt x="19034" y="26381"/>
                  <a:pt x="19086" y="26313"/>
                </a:cubicBezTo>
                <a:cubicBezTo>
                  <a:pt x="19154" y="26227"/>
                  <a:pt x="19257" y="26245"/>
                  <a:pt x="19359" y="26381"/>
                </a:cubicBezTo>
                <a:cubicBezTo>
                  <a:pt x="19359" y="26279"/>
                  <a:pt x="19325" y="26193"/>
                  <a:pt x="19291" y="26108"/>
                </a:cubicBezTo>
                <a:cubicBezTo>
                  <a:pt x="19240" y="26040"/>
                  <a:pt x="19240" y="25954"/>
                  <a:pt x="19308" y="25903"/>
                </a:cubicBezTo>
                <a:lnTo>
                  <a:pt x="19923" y="25834"/>
                </a:lnTo>
                <a:cubicBezTo>
                  <a:pt x="20043" y="26005"/>
                  <a:pt x="20043" y="26005"/>
                  <a:pt x="20145" y="25988"/>
                </a:cubicBezTo>
                <a:cubicBezTo>
                  <a:pt x="20162" y="25988"/>
                  <a:pt x="20179" y="25988"/>
                  <a:pt x="20213" y="25971"/>
                </a:cubicBezTo>
                <a:cubicBezTo>
                  <a:pt x="20265" y="25988"/>
                  <a:pt x="20299" y="26022"/>
                  <a:pt x="20316" y="26074"/>
                </a:cubicBezTo>
                <a:cubicBezTo>
                  <a:pt x="20350" y="26108"/>
                  <a:pt x="20350" y="26159"/>
                  <a:pt x="20333" y="26210"/>
                </a:cubicBezTo>
                <a:cubicBezTo>
                  <a:pt x="20333" y="26227"/>
                  <a:pt x="20316" y="26227"/>
                  <a:pt x="20316" y="26245"/>
                </a:cubicBezTo>
                <a:cubicBezTo>
                  <a:pt x="20282" y="26262"/>
                  <a:pt x="20248" y="26262"/>
                  <a:pt x="20196" y="26279"/>
                </a:cubicBezTo>
                <a:lnTo>
                  <a:pt x="20196" y="26279"/>
                </a:lnTo>
                <a:cubicBezTo>
                  <a:pt x="20282" y="26381"/>
                  <a:pt x="20367" y="26484"/>
                  <a:pt x="20436" y="26586"/>
                </a:cubicBezTo>
                <a:cubicBezTo>
                  <a:pt x="20470" y="26603"/>
                  <a:pt x="20504" y="26586"/>
                  <a:pt x="20538" y="26569"/>
                </a:cubicBezTo>
                <a:cubicBezTo>
                  <a:pt x="20641" y="26518"/>
                  <a:pt x="20743" y="26450"/>
                  <a:pt x="20829" y="26364"/>
                </a:cubicBezTo>
                <a:cubicBezTo>
                  <a:pt x="20863" y="26330"/>
                  <a:pt x="20880" y="26296"/>
                  <a:pt x="20880" y="26245"/>
                </a:cubicBezTo>
                <a:cubicBezTo>
                  <a:pt x="21136" y="26313"/>
                  <a:pt x="21392" y="26227"/>
                  <a:pt x="21580" y="26057"/>
                </a:cubicBezTo>
                <a:cubicBezTo>
                  <a:pt x="21614" y="26057"/>
                  <a:pt x="21649" y="26057"/>
                  <a:pt x="21683" y="26057"/>
                </a:cubicBezTo>
                <a:cubicBezTo>
                  <a:pt x="21717" y="26022"/>
                  <a:pt x="21751" y="26074"/>
                  <a:pt x="21785" y="26125"/>
                </a:cubicBezTo>
                <a:cubicBezTo>
                  <a:pt x="21820" y="26193"/>
                  <a:pt x="21905" y="26227"/>
                  <a:pt x="21990" y="26227"/>
                </a:cubicBezTo>
                <a:cubicBezTo>
                  <a:pt x="22025" y="26227"/>
                  <a:pt x="22059" y="26210"/>
                  <a:pt x="22093" y="26193"/>
                </a:cubicBezTo>
                <a:cubicBezTo>
                  <a:pt x="22127" y="26176"/>
                  <a:pt x="22144" y="26142"/>
                  <a:pt x="22161" y="26125"/>
                </a:cubicBezTo>
                <a:cubicBezTo>
                  <a:pt x="22247" y="26005"/>
                  <a:pt x="22418" y="25954"/>
                  <a:pt x="22537" y="26022"/>
                </a:cubicBezTo>
                <a:cubicBezTo>
                  <a:pt x="22571" y="26022"/>
                  <a:pt x="22605" y="26040"/>
                  <a:pt x="22623" y="26040"/>
                </a:cubicBezTo>
                <a:cubicBezTo>
                  <a:pt x="22742" y="26057"/>
                  <a:pt x="22845" y="26040"/>
                  <a:pt x="22862" y="25903"/>
                </a:cubicBezTo>
                <a:cubicBezTo>
                  <a:pt x="22862" y="25886"/>
                  <a:pt x="22862" y="25869"/>
                  <a:pt x="22879" y="25869"/>
                </a:cubicBezTo>
                <a:cubicBezTo>
                  <a:pt x="22862" y="25834"/>
                  <a:pt x="22845" y="25817"/>
                  <a:pt x="22845" y="25783"/>
                </a:cubicBezTo>
                <a:cubicBezTo>
                  <a:pt x="22845" y="25715"/>
                  <a:pt x="22845" y="25647"/>
                  <a:pt x="22862" y="25595"/>
                </a:cubicBezTo>
                <a:cubicBezTo>
                  <a:pt x="22998" y="25561"/>
                  <a:pt x="23067" y="25459"/>
                  <a:pt x="23169" y="25390"/>
                </a:cubicBezTo>
                <a:cubicBezTo>
                  <a:pt x="23238" y="25424"/>
                  <a:pt x="23323" y="25441"/>
                  <a:pt x="23238" y="25305"/>
                </a:cubicBezTo>
                <a:cubicBezTo>
                  <a:pt x="23221" y="25288"/>
                  <a:pt x="23221" y="25254"/>
                  <a:pt x="23238" y="25236"/>
                </a:cubicBezTo>
                <a:cubicBezTo>
                  <a:pt x="23272" y="25219"/>
                  <a:pt x="23306" y="25185"/>
                  <a:pt x="23357" y="25168"/>
                </a:cubicBezTo>
                <a:cubicBezTo>
                  <a:pt x="23357" y="25168"/>
                  <a:pt x="23391" y="25168"/>
                  <a:pt x="23391" y="25202"/>
                </a:cubicBezTo>
                <a:cubicBezTo>
                  <a:pt x="23545" y="25271"/>
                  <a:pt x="23665" y="25373"/>
                  <a:pt x="23784" y="25476"/>
                </a:cubicBezTo>
                <a:cubicBezTo>
                  <a:pt x="23802" y="25493"/>
                  <a:pt x="23819" y="25510"/>
                  <a:pt x="23819" y="25527"/>
                </a:cubicBezTo>
                <a:cubicBezTo>
                  <a:pt x="23819" y="25527"/>
                  <a:pt x="23802" y="25578"/>
                  <a:pt x="23802" y="25612"/>
                </a:cubicBezTo>
                <a:cubicBezTo>
                  <a:pt x="23819" y="25681"/>
                  <a:pt x="23836" y="25749"/>
                  <a:pt x="23836" y="25817"/>
                </a:cubicBezTo>
                <a:cubicBezTo>
                  <a:pt x="23938" y="25800"/>
                  <a:pt x="24058" y="25800"/>
                  <a:pt x="24109" y="25698"/>
                </a:cubicBezTo>
                <a:cubicBezTo>
                  <a:pt x="24109" y="25681"/>
                  <a:pt x="24160" y="25698"/>
                  <a:pt x="24177" y="25698"/>
                </a:cubicBezTo>
                <a:cubicBezTo>
                  <a:pt x="24195" y="25698"/>
                  <a:pt x="24212" y="25715"/>
                  <a:pt x="24229" y="25732"/>
                </a:cubicBezTo>
                <a:cubicBezTo>
                  <a:pt x="24587" y="25988"/>
                  <a:pt x="24605" y="25988"/>
                  <a:pt x="24724" y="25817"/>
                </a:cubicBezTo>
                <a:cubicBezTo>
                  <a:pt x="24775" y="25749"/>
                  <a:pt x="24844" y="25783"/>
                  <a:pt x="24929" y="25817"/>
                </a:cubicBezTo>
                <a:cubicBezTo>
                  <a:pt x="24998" y="25852"/>
                  <a:pt x="25049" y="25886"/>
                  <a:pt x="25100" y="25920"/>
                </a:cubicBezTo>
                <a:cubicBezTo>
                  <a:pt x="25117" y="25903"/>
                  <a:pt x="25134" y="25869"/>
                  <a:pt x="25117" y="25834"/>
                </a:cubicBezTo>
                <a:cubicBezTo>
                  <a:pt x="25134" y="25834"/>
                  <a:pt x="25151" y="25852"/>
                  <a:pt x="25168" y="25852"/>
                </a:cubicBezTo>
                <a:cubicBezTo>
                  <a:pt x="25425" y="25800"/>
                  <a:pt x="25698" y="25783"/>
                  <a:pt x="25971" y="25800"/>
                </a:cubicBezTo>
                <a:cubicBezTo>
                  <a:pt x="26023" y="25800"/>
                  <a:pt x="26057" y="25783"/>
                  <a:pt x="26108" y="25749"/>
                </a:cubicBezTo>
                <a:cubicBezTo>
                  <a:pt x="26228" y="25698"/>
                  <a:pt x="26382" y="25698"/>
                  <a:pt x="26484" y="25783"/>
                </a:cubicBezTo>
                <a:cubicBezTo>
                  <a:pt x="26501" y="25783"/>
                  <a:pt x="26518" y="25783"/>
                  <a:pt x="26535" y="25800"/>
                </a:cubicBezTo>
                <a:cubicBezTo>
                  <a:pt x="26604" y="25817"/>
                  <a:pt x="26638" y="25800"/>
                  <a:pt x="26638" y="25681"/>
                </a:cubicBezTo>
                <a:cubicBezTo>
                  <a:pt x="26638" y="25612"/>
                  <a:pt x="26655" y="25544"/>
                  <a:pt x="26689" y="25493"/>
                </a:cubicBezTo>
                <a:cubicBezTo>
                  <a:pt x="26723" y="25441"/>
                  <a:pt x="26775" y="25424"/>
                  <a:pt x="26826" y="25441"/>
                </a:cubicBezTo>
                <a:lnTo>
                  <a:pt x="26843" y="25493"/>
                </a:lnTo>
                <a:cubicBezTo>
                  <a:pt x="26877" y="25595"/>
                  <a:pt x="26962" y="25681"/>
                  <a:pt x="27048" y="25715"/>
                </a:cubicBezTo>
                <a:cubicBezTo>
                  <a:pt x="27150" y="25749"/>
                  <a:pt x="27202" y="25681"/>
                  <a:pt x="27236" y="25612"/>
                </a:cubicBezTo>
                <a:cubicBezTo>
                  <a:pt x="27270" y="25527"/>
                  <a:pt x="27287" y="25441"/>
                  <a:pt x="27304" y="25339"/>
                </a:cubicBezTo>
                <a:lnTo>
                  <a:pt x="27304" y="25322"/>
                </a:lnTo>
                <a:cubicBezTo>
                  <a:pt x="27492" y="25339"/>
                  <a:pt x="27680" y="25254"/>
                  <a:pt x="27800" y="25117"/>
                </a:cubicBezTo>
                <a:cubicBezTo>
                  <a:pt x="27851" y="25117"/>
                  <a:pt x="27902" y="25117"/>
                  <a:pt x="27971" y="25134"/>
                </a:cubicBezTo>
                <a:cubicBezTo>
                  <a:pt x="28107" y="25168"/>
                  <a:pt x="28278" y="25185"/>
                  <a:pt x="28432" y="25151"/>
                </a:cubicBezTo>
                <a:cubicBezTo>
                  <a:pt x="28432" y="25168"/>
                  <a:pt x="28432" y="25185"/>
                  <a:pt x="28432" y="25202"/>
                </a:cubicBezTo>
                <a:cubicBezTo>
                  <a:pt x="28620" y="25134"/>
                  <a:pt x="28825" y="25083"/>
                  <a:pt x="29030" y="25100"/>
                </a:cubicBezTo>
                <a:cubicBezTo>
                  <a:pt x="29098" y="24997"/>
                  <a:pt x="29201" y="24929"/>
                  <a:pt x="29303" y="24878"/>
                </a:cubicBezTo>
                <a:cubicBezTo>
                  <a:pt x="29337" y="24878"/>
                  <a:pt x="29389" y="24861"/>
                  <a:pt x="29423" y="24861"/>
                </a:cubicBezTo>
                <a:lnTo>
                  <a:pt x="29423" y="0"/>
                </a:lnTo>
                <a:lnTo>
                  <a:pt x="0" y="0"/>
                </a:lnTo>
                <a:lnTo>
                  <a:pt x="0" y="24058"/>
                </a:lnTo>
                <a:cubicBezTo>
                  <a:pt x="0" y="24075"/>
                  <a:pt x="18" y="24075"/>
                  <a:pt x="35" y="24075"/>
                </a:cubicBezTo>
                <a:close/>
              </a:path>
            </a:pathLst>
          </a:custGeom>
          <a:solidFill>
            <a:srgbClr val="4BACC6">
              <a:lumMod val="20000"/>
              <a:lumOff val="80000"/>
            </a:srgbClr>
          </a:solidFill>
          <a:ln>
            <a:noFill/>
          </a:ln>
          <a:effectLst>
            <a:outerShdw blurRad="57150" dist="19050" dir="5400000" algn="bl" rotWithShape="0">
              <a:srgbClr val="1F497D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28" name="Google Shape;984;p48">
            <a:extLst>
              <a:ext uri="{FF2B5EF4-FFF2-40B4-BE49-F238E27FC236}">
                <a16:creationId xmlns:a16="http://schemas.microsoft.com/office/drawing/2014/main" id="{F7DE5AE0-F259-41F0-9F11-7BAC823EC439}"/>
              </a:ext>
            </a:extLst>
          </p:cNvPr>
          <p:cNvGrpSpPr/>
          <p:nvPr/>
        </p:nvGrpSpPr>
        <p:grpSpPr>
          <a:xfrm flipH="1">
            <a:off x="3396102" y="1172324"/>
            <a:ext cx="1203484" cy="1299028"/>
            <a:chOff x="5713927" y="671825"/>
            <a:chExt cx="1203484" cy="1299028"/>
          </a:xfrm>
        </p:grpSpPr>
        <p:sp>
          <p:nvSpPr>
            <p:cNvPr id="29" name="Google Shape;985;p48">
              <a:extLst>
                <a:ext uri="{FF2B5EF4-FFF2-40B4-BE49-F238E27FC236}">
                  <a16:creationId xmlns:a16="http://schemas.microsoft.com/office/drawing/2014/main" id="{87F36092-DE3F-4EE8-86F6-076AB794E533}"/>
                </a:ext>
              </a:extLst>
            </p:cNvPr>
            <p:cNvSpPr/>
            <p:nvPr/>
          </p:nvSpPr>
          <p:spPr>
            <a:xfrm rot="5400000">
              <a:off x="5666155" y="719597"/>
              <a:ext cx="1299028" cy="1203484"/>
            </a:xfrm>
            <a:custGeom>
              <a:avLst/>
              <a:gdLst/>
              <a:ahLst/>
              <a:cxnLst/>
              <a:rect l="l" t="t" r="r" b="b"/>
              <a:pathLst>
                <a:path w="16968" h="15720" extrusionOk="0">
                  <a:moveTo>
                    <a:pt x="13021" y="0"/>
                  </a:moveTo>
                  <a:lnTo>
                    <a:pt x="1" y="11055"/>
                  </a:lnTo>
                  <a:lnTo>
                    <a:pt x="3948" y="15719"/>
                  </a:lnTo>
                  <a:lnTo>
                    <a:pt x="16967" y="4665"/>
                  </a:lnTo>
                  <a:lnTo>
                    <a:pt x="13021" y="0"/>
                  </a:lnTo>
                  <a:close/>
                </a:path>
              </a:pathLst>
            </a:custGeom>
            <a:solidFill>
              <a:srgbClr val="4F81BD"/>
            </a:solidFill>
            <a:ln>
              <a:noFill/>
            </a:ln>
            <a:effectLst>
              <a:outerShdw blurRad="57150" dist="19050" dir="5400000" algn="bl" rotWithShape="0">
                <a:srgbClr val="1F497D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0" name="Google Shape;986;p48">
              <a:extLst>
                <a:ext uri="{FF2B5EF4-FFF2-40B4-BE49-F238E27FC236}">
                  <a16:creationId xmlns:a16="http://schemas.microsoft.com/office/drawing/2014/main" id="{DBE8CD89-B482-411B-BA77-5813FE082FEB}"/>
                </a:ext>
              </a:extLst>
            </p:cNvPr>
            <p:cNvSpPr/>
            <p:nvPr/>
          </p:nvSpPr>
          <p:spPr>
            <a:xfrm rot="5400000">
              <a:off x="5712897" y="809589"/>
              <a:ext cx="1192230" cy="985295"/>
            </a:xfrm>
            <a:custGeom>
              <a:avLst/>
              <a:gdLst/>
              <a:ahLst/>
              <a:cxnLst/>
              <a:rect l="l" t="t" r="r" b="b"/>
              <a:pathLst>
                <a:path w="15573" h="12870" extrusionOk="0">
                  <a:moveTo>
                    <a:pt x="12974" y="0"/>
                  </a:moveTo>
                  <a:cubicBezTo>
                    <a:pt x="12953" y="0"/>
                    <a:pt x="12931" y="9"/>
                    <a:pt x="12914" y="26"/>
                  </a:cubicBezTo>
                  <a:lnTo>
                    <a:pt x="12607" y="197"/>
                  </a:lnTo>
                  <a:cubicBezTo>
                    <a:pt x="12419" y="282"/>
                    <a:pt x="12248" y="402"/>
                    <a:pt x="12094" y="538"/>
                  </a:cubicBezTo>
                  <a:cubicBezTo>
                    <a:pt x="12026" y="607"/>
                    <a:pt x="11957" y="692"/>
                    <a:pt x="12026" y="812"/>
                  </a:cubicBezTo>
                  <a:cubicBezTo>
                    <a:pt x="12076" y="887"/>
                    <a:pt x="12153" y="934"/>
                    <a:pt x="12238" y="934"/>
                  </a:cubicBezTo>
                  <a:cubicBezTo>
                    <a:pt x="12269" y="934"/>
                    <a:pt x="12301" y="928"/>
                    <a:pt x="12333" y="914"/>
                  </a:cubicBezTo>
                  <a:cubicBezTo>
                    <a:pt x="12402" y="880"/>
                    <a:pt x="12470" y="846"/>
                    <a:pt x="12521" y="795"/>
                  </a:cubicBezTo>
                  <a:cubicBezTo>
                    <a:pt x="12743" y="590"/>
                    <a:pt x="12914" y="367"/>
                    <a:pt x="13051" y="128"/>
                  </a:cubicBezTo>
                  <a:cubicBezTo>
                    <a:pt x="13068" y="94"/>
                    <a:pt x="13068" y="43"/>
                    <a:pt x="13034" y="26"/>
                  </a:cubicBezTo>
                  <a:cubicBezTo>
                    <a:pt x="13017" y="9"/>
                    <a:pt x="12995" y="0"/>
                    <a:pt x="12974" y="0"/>
                  </a:cubicBezTo>
                  <a:close/>
                  <a:moveTo>
                    <a:pt x="10496" y="630"/>
                  </a:moveTo>
                  <a:cubicBezTo>
                    <a:pt x="10482" y="630"/>
                    <a:pt x="10468" y="634"/>
                    <a:pt x="10454" y="641"/>
                  </a:cubicBezTo>
                  <a:cubicBezTo>
                    <a:pt x="10198" y="726"/>
                    <a:pt x="9941" y="846"/>
                    <a:pt x="9702" y="1017"/>
                  </a:cubicBezTo>
                  <a:cubicBezTo>
                    <a:pt x="9548" y="1153"/>
                    <a:pt x="9497" y="1358"/>
                    <a:pt x="9582" y="1478"/>
                  </a:cubicBezTo>
                  <a:cubicBezTo>
                    <a:pt x="9622" y="1518"/>
                    <a:pt x="9674" y="1539"/>
                    <a:pt x="9736" y="1539"/>
                  </a:cubicBezTo>
                  <a:cubicBezTo>
                    <a:pt x="9835" y="1539"/>
                    <a:pt x="9959" y="1484"/>
                    <a:pt x="10095" y="1358"/>
                  </a:cubicBezTo>
                  <a:cubicBezTo>
                    <a:pt x="10266" y="1171"/>
                    <a:pt x="10403" y="966"/>
                    <a:pt x="10539" y="743"/>
                  </a:cubicBezTo>
                  <a:cubicBezTo>
                    <a:pt x="10573" y="726"/>
                    <a:pt x="10591" y="692"/>
                    <a:pt x="10573" y="658"/>
                  </a:cubicBezTo>
                  <a:lnTo>
                    <a:pt x="10556" y="658"/>
                  </a:lnTo>
                  <a:cubicBezTo>
                    <a:pt x="10536" y="638"/>
                    <a:pt x="10516" y="630"/>
                    <a:pt x="10496" y="630"/>
                  </a:cubicBezTo>
                  <a:close/>
                  <a:moveTo>
                    <a:pt x="13694" y="1501"/>
                  </a:moveTo>
                  <a:cubicBezTo>
                    <a:pt x="13674" y="1501"/>
                    <a:pt x="13653" y="1505"/>
                    <a:pt x="13632" y="1512"/>
                  </a:cubicBezTo>
                  <a:cubicBezTo>
                    <a:pt x="13427" y="1581"/>
                    <a:pt x="13222" y="1649"/>
                    <a:pt x="13034" y="1751"/>
                  </a:cubicBezTo>
                  <a:cubicBezTo>
                    <a:pt x="12914" y="1786"/>
                    <a:pt x="12829" y="1871"/>
                    <a:pt x="12760" y="1957"/>
                  </a:cubicBezTo>
                  <a:cubicBezTo>
                    <a:pt x="12692" y="2059"/>
                    <a:pt x="12675" y="2213"/>
                    <a:pt x="12743" y="2332"/>
                  </a:cubicBezTo>
                  <a:lnTo>
                    <a:pt x="12760" y="2332"/>
                  </a:lnTo>
                  <a:cubicBezTo>
                    <a:pt x="12810" y="2382"/>
                    <a:pt x="12877" y="2409"/>
                    <a:pt x="12948" y="2409"/>
                  </a:cubicBezTo>
                  <a:cubicBezTo>
                    <a:pt x="12999" y="2409"/>
                    <a:pt x="13052" y="2395"/>
                    <a:pt x="13102" y="2367"/>
                  </a:cubicBezTo>
                  <a:cubicBezTo>
                    <a:pt x="13171" y="2332"/>
                    <a:pt x="13222" y="2298"/>
                    <a:pt x="13290" y="2264"/>
                  </a:cubicBezTo>
                  <a:cubicBezTo>
                    <a:pt x="13478" y="2093"/>
                    <a:pt x="13632" y="1888"/>
                    <a:pt x="13751" y="1649"/>
                  </a:cubicBezTo>
                  <a:cubicBezTo>
                    <a:pt x="13769" y="1615"/>
                    <a:pt x="13803" y="1581"/>
                    <a:pt x="13769" y="1529"/>
                  </a:cubicBezTo>
                  <a:cubicBezTo>
                    <a:pt x="13749" y="1509"/>
                    <a:pt x="13723" y="1501"/>
                    <a:pt x="13694" y="1501"/>
                  </a:cubicBezTo>
                  <a:close/>
                  <a:moveTo>
                    <a:pt x="12180" y="1683"/>
                  </a:moveTo>
                  <a:lnTo>
                    <a:pt x="12180" y="1717"/>
                  </a:lnTo>
                  <a:cubicBezTo>
                    <a:pt x="12162" y="1700"/>
                    <a:pt x="12145" y="1692"/>
                    <a:pt x="12128" y="1692"/>
                  </a:cubicBezTo>
                  <a:cubicBezTo>
                    <a:pt x="12111" y="1692"/>
                    <a:pt x="12094" y="1700"/>
                    <a:pt x="12077" y="1717"/>
                  </a:cubicBezTo>
                  <a:lnTo>
                    <a:pt x="11513" y="1939"/>
                  </a:lnTo>
                  <a:cubicBezTo>
                    <a:pt x="11376" y="1991"/>
                    <a:pt x="11240" y="2076"/>
                    <a:pt x="11120" y="2179"/>
                  </a:cubicBezTo>
                  <a:cubicBezTo>
                    <a:pt x="11001" y="2281"/>
                    <a:pt x="10949" y="2469"/>
                    <a:pt x="11018" y="2606"/>
                  </a:cubicBezTo>
                  <a:cubicBezTo>
                    <a:pt x="11080" y="2689"/>
                    <a:pt x="11154" y="2734"/>
                    <a:pt x="11245" y="2734"/>
                  </a:cubicBezTo>
                  <a:cubicBezTo>
                    <a:pt x="11305" y="2734"/>
                    <a:pt x="11371" y="2715"/>
                    <a:pt x="11445" y="2674"/>
                  </a:cubicBezTo>
                  <a:cubicBezTo>
                    <a:pt x="11513" y="2640"/>
                    <a:pt x="11582" y="2589"/>
                    <a:pt x="11616" y="2572"/>
                  </a:cubicBezTo>
                  <a:cubicBezTo>
                    <a:pt x="11838" y="2349"/>
                    <a:pt x="12026" y="2093"/>
                    <a:pt x="12180" y="1837"/>
                  </a:cubicBezTo>
                  <a:cubicBezTo>
                    <a:pt x="12214" y="1786"/>
                    <a:pt x="12214" y="1734"/>
                    <a:pt x="12180" y="1683"/>
                  </a:cubicBezTo>
                  <a:close/>
                  <a:moveTo>
                    <a:pt x="15470" y="1970"/>
                  </a:moveTo>
                  <a:cubicBezTo>
                    <a:pt x="15461" y="1970"/>
                    <a:pt x="15452" y="1971"/>
                    <a:pt x="15443" y="1974"/>
                  </a:cubicBezTo>
                  <a:cubicBezTo>
                    <a:pt x="15153" y="2076"/>
                    <a:pt x="14879" y="2196"/>
                    <a:pt x="14640" y="2367"/>
                  </a:cubicBezTo>
                  <a:cubicBezTo>
                    <a:pt x="14606" y="2401"/>
                    <a:pt x="14572" y="2435"/>
                    <a:pt x="14555" y="2469"/>
                  </a:cubicBezTo>
                  <a:cubicBezTo>
                    <a:pt x="14469" y="2555"/>
                    <a:pt x="14452" y="2708"/>
                    <a:pt x="14520" y="2811"/>
                  </a:cubicBezTo>
                  <a:cubicBezTo>
                    <a:pt x="14580" y="2861"/>
                    <a:pt x="14657" y="2887"/>
                    <a:pt x="14735" y="2887"/>
                  </a:cubicBezTo>
                  <a:cubicBezTo>
                    <a:pt x="14790" y="2887"/>
                    <a:pt x="14846" y="2874"/>
                    <a:pt x="14896" y="2845"/>
                  </a:cubicBezTo>
                  <a:cubicBezTo>
                    <a:pt x="15204" y="2674"/>
                    <a:pt x="15358" y="2349"/>
                    <a:pt x="15528" y="2076"/>
                  </a:cubicBezTo>
                  <a:cubicBezTo>
                    <a:pt x="15573" y="2017"/>
                    <a:pt x="15527" y="1970"/>
                    <a:pt x="15470" y="1970"/>
                  </a:cubicBezTo>
                  <a:close/>
                  <a:moveTo>
                    <a:pt x="9980" y="2270"/>
                  </a:moveTo>
                  <a:cubicBezTo>
                    <a:pt x="9964" y="2270"/>
                    <a:pt x="9945" y="2274"/>
                    <a:pt x="9924" y="2281"/>
                  </a:cubicBezTo>
                  <a:cubicBezTo>
                    <a:pt x="9668" y="2384"/>
                    <a:pt x="9412" y="2520"/>
                    <a:pt x="9189" y="2674"/>
                  </a:cubicBezTo>
                  <a:lnTo>
                    <a:pt x="9104" y="2742"/>
                  </a:lnTo>
                  <a:cubicBezTo>
                    <a:pt x="8984" y="2845"/>
                    <a:pt x="8950" y="2999"/>
                    <a:pt x="9001" y="3135"/>
                  </a:cubicBezTo>
                  <a:cubicBezTo>
                    <a:pt x="9051" y="3205"/>
                    <a:pt x="9124" y="3240"/>
                    <a:pt x="9211" y="3240"/>
                  </a:cubicBezTo>
                  <a:cubicBezTo>
                    <a:pt x="9272" y="3240"/>
                    <a:pt x="9340" y="3222"/>
                    <a:pt x="9412" y="3187"/>
                  </a:cubicBezTo>
                  <a:cubicBezTo>
                    <a:pt x="9514" y="3118"/>
                    <a:pt x="9617" y="3033"/>
                    <a:pt x="9702" y="2930"/>
                  </a:cubicBezTo>
                  <a:cubicBezTo>
                    <a:pt x="9822" y="2794"/>
                    <a:pt x="9941" y="2623"/>
                    <a:pt x="10044" y="2452"/>
                  </a:cubicBezTo>
                  <a:cubicBezTo>
                    <a:pt x="10078" y="2418"/>
                    <a:pt x="10078" y="2349"/>
                    <a:pt x="10044" y="2298"/>
                  </a:cubicBezTo>
                  <a:cubicBezTo>
                    <a:pt x="10024" y="2278"/>
                    <a:pt x="10004" y="2270"/>
                    <a:pt x="9980" y="2270"/>
                  </a:cubicBezTo>
                  <a:close/>
                  <a:moveTo>
                    <a:pt x="8490" y="3280"/>
                  </a:moveTo>
                  <a:cubicBezTo>
                    <a:pt x="8479" y="3280"/>
                    <a:pt x="8467" y="3283"/>
                    <a:pt x="8455" y="3289"/>
                  </a:cubicBezTo>
                  <a:cubicBezTo>
                    <a:pt x="8267" y="3323"/>
                    <a:pt x="8079" y="3392"/>
                    <a:pt x="7925" y="3477"/>
                  </a:cubicBezTo>
                  <a:cubicBezTo>
                    <a:pt x="7771" y="3546"/>
                    <a:pt x="7720" y="3699"/>
                    <a:pt x="7771" y="3853"/>
                  </a:cubicBezTo>
                  <a:cubicBezTo>
                    <a:pt x="7824" y="3941"/>
                    <a:pt x="7890" y="3988"/>
                    <a:pt x="7969" y="3988"/>
                  </a:cubicBezTo>
                  <a:cubicBezTo>
                    <a:pt x="8045" y="3988"/>
                    <a:pt x="8133" y="3945"/>
                    <a:pt x="8233" y="3853"/>
                  </a:cubicBezTo>
                  <a:cubicBezTo>
                    <a:pt x="8369" y="3716"/>
                    <a:pt x="8472" y="3563"/>
                    <a:pt x="8540" y="3392"/>
                  </a:cubicBezTo>
                  <a:cubicBezTo>
                    <a:pt x="8568" y="3336"/>
                    <a:pt x="8539" y="3280"/>
                    <a:pt x="8490" y="3280"/>
                  </a:cubicBezTo>
                  <a:close/>
                  <a:moveTo>
                    <a:pt x="12625" y="3575"/>
                  </a:moveTo>
                  <a:cubicBezTo>
                    <a:pt x="12613" y="3575"/>
                    <a:pt x="12601" y="3577"/>
                    <a:pt x="12590" y="3580"/>
                  </a:cubicBezTo>
                  <a:lnTo>
                    <a:pt x="12607" y="3580"/>
                  </a:lnTo>
                  <a:cubicBezTo>
                    <a:pt x="12367" y="3631"/>
                    <a:pt x="12145" y="3733"/>
                    <a:pt x="11940" y="3853"/>
                  </a:cubicBezTo>
                  <a:lnTo>
                    <a:pt x="11872" y="3921"/>
                  </a:lnTo>
                  <a:cubicBezTo>
                    <a:pt x="11752" y="4007"/>
                    <a:pt x="11718" y="4195"/>
                    <a:pt x="11804" y="4331"/>
                  </a:cubicBezTo>
                  <a:cubicBezTo>
                    <a:pt x="11849" y="4396"/>
                    <a:pt x="11900" y="4430"/>
                    <a:pt x="11966" y="4430"/>
                  </a:cubicBezTo>
                  <a:cubicBezTo>
                    <a:pt x="12023" y="4430"/>
                    <a:pt x="12092" y="4404"/>
                    <a:pt x="12180" y="4349"/>
                  </a:cubicBezTo>
                  <a:cubicBezTo>
                    <a:pt x="12419" y="4178"/>
                    <a:pt x="12607" y="3956"/>
                    <a:pt x="12709" y="3682"/>
                  </a:cubicBezTo>
                  <a:cubicBezTo>
                    <a:pt x="12738" y="3611"/>
                    <a:pt x="12683" y="3575"/>
                    <a:pt x="12625" y="3575"/>
                  </a:cubicBezTo>
                  <a:close/>
                  <a:moveTo>
                    <a:pt x="14105" y="3667"/>
                  </a:moveTo>
                  <a:cubicBezTo>
                    <a:pt x="14085" y="3667"/>
                    <a:pt x="14061" y="3681"/>
                    <a:pt x="14042" y="3699"/>
                  </a:cubicBezTo>
                  <a:cubicBezTo>
                    <a:pt x="13905" y="3768"/>
                    <a:pt x="13769" y="3819"/>
                    <a:pt x="13632" y="3904"/>
                  </a:cubicBezTo>
                  <a:cubicBezTo>
                    <a:pt x="13444" y="3990"/>
                    <a:pt x="13273" y="4109"/>
                    <a:pt x="13136" y="4263"/>
                  </a:cubicBezTo>
                  <a:cubicBezTo>
                    <a:pt x="13051" y="4366"/>
                    <a:pt x="13017" y="4502"/>
                    <a:pt x="13085" y="4605"/>
                  </a:cubicBezTo>
                  <a:cubicBezTo>
                    <a:pt x="13120" y="4676"/>
                    <a:pt x="13188" y="4714"/>
                    <a:pt x="13261" y="4714"/>
                  </a:cubicBezTo>
                  <a:cubicBezTo>
                    <a:pt x="13293" y="4714"/>
                    <a:pt x="13327" y="4706"/>
                    <a:pt x="13358" y="4690"/>
                  </a:cubicBezTo>
                  <a:cubicBezTo>
                    <a:pt x="13444" y="4656"/>
                    <a:pt x="13512" y="4622"/>
                    <a:pt x="13581" y="4554"/>
                  </a:cubicBezTo>
                  <a:cubicBezTo>
                    <a:pt x="13820" y="4331"/>
                    <a:pt x="13939" y="4041"/>
                    <a:pt x="14144" y="3802"/>
                  </a:cubicBezTo>
                  <a:cubicBezTo>
                    <a:pt x="14179" y="3768"/>
                    <a:pt x="14179" y="3716"/>
                    <a:pt x="14144" y="3699"/>
                  </a:cubicBezTo>
                  <a:cubicBezTo>
                    <a:pt x="14137" y="3676"/>
                    <a:pt x="14122" y="3667"/>
                    <a:pt x="14105" y="3667"/>
                  </a:cubicBezTo>
                  <a:close/>
                  <a:moveTo>
                    <a:pt x="6582" y="3954"/>
                  </a:moveTo>
                  <a:cubicBezTo>
                    <a:pt x="6563" y="3954"/>
                    <a:pt x="6544" y="3960"/>
                    <a:pt x="6524" y="3973"/>
                  </a:cubicBezTo>
                  <a:cubicBezTo>
                    <a:pt x="6268" y="4007"/>
                    <a:pt x="6028" y="4144"/>
                    <a:pt x="5823" y="4331"/>
                  </a:cubicBezTo>
                  <a:cubicBezTo>
                    <a:pt x="5687" y="4468"/>
                    <a:pt x="5653" y="4639"/>
                    <a:pt x="5755" y="4742"/>
                  </a:cubicBezTo>
                  <a:cubicBezTo>
                    <a:pt x="5794" y="4794"/>
                    <a:pt x="5853" y="4816"/>
                    <a:pt x="5910" y="4816"/>
                  </a:cubicBezTo>
                  <a:cubicBezTo>
                    <a:pt x="5927" y="4816"/>
                    <a:pt x="5944" y="4814"/>
                    <a:pt x="5960" y="4810"/>
                  </a:cubicBezTo>
                  <a:cubicBezTo>
                    <a:pt x="6063" y="4776"/>
                    <a:pt x="6148" y="4724"/>
                    <a:pt x="6216" y="4656"/>
                  </a:cubicBezTo>
                  <a:cubicBezTo>
                    <a:pt x="6370" y="4485"/>
                    <a:pt x="6507" y="4297"/>
                    <a:pt x="6627" y="4126"/>
                  </a:cubicBezTo>
                  <a:cubicBezTo>
                    <a:pt x="6661" y="4075"/>
                    <a:pt x="6695" y="4041"/>
                    <a:pt x="6661" y="3990"/>
                  </a:cubicBezTo>
                  <a:cubicBezTo>
                    <a:pt x="6640" y="3969"/>
                    <a:pt x="6612" y="3954"/>
                    <a:pt x="6582" y="3954"/>
                  </a:cubicBezTo>
                  <a:close/>
                  <a:moveTo>
                    <a:pt x="11043" y="3793"/>
                  </a:moveTo>
                  <a:cubicBezTo>
                    <a:pt x="11022" y="3793"/>
                    <a:pt x="11001" y="3802"/>
                    <a:pt x="10983" y="3819"/>
                  </a:cubicBezTo>
                  <a:cubicBezTo>
                    <a:pt x="10796" y="3904"/>
                    <a:pt x="10608" y="3973"/>
                    <a:pt x="10437" y="4058"/>
                  </a:cubicBezTo>
                  <a:cubicBezTo>
                    <a:pt x="10266" y="4126"/>
                    <a:pt x="10129" y="4229"/>
                    <a:pt x="10027" y="4349"/>
                  </a:cubicBezTo>
                  <a:cubicBezTo>
                    <a:pt x="9924" y="4451"/>
                    <a:pt x="9907" y="4605"/>
                    <a:pt x="9958" y="4724"/>
                  </a:cubicBezTo>
                  <a:cubicBezTo>
                    <a:pt x="10022" y="4801"/>
                    <a:pt x="10106" y="4840"/>
                    <a:pt x="10194" y="4840"/>
                  </a:cubicBezTo>
                  <a:cubicBezTo>
                    <a:pt x="10223" y="4840"/>
                    <a:pt x="10253" y="4836"/>
                    <a:pt x="10283" y="4827"/>
                  </a:cubicBezTo>
                  <a:cubicBezTo>
                    <a:pt x="10403" y="4793"/>
                    <a:pt x="10488" y="4742"/>
                    <a:pt x="10573" y="4656"/>
                  </a:cubicBezTo>
                  <a:cubicBezTo>
                    <a:pt x="10778" y="4434"/>
                    <a:pt x="10966" y="4178"/>
                    <a:pt x="11103" y="3921"/>
                  </a:cubicBezTo>
                  <a:cubicBezTo>
                    <a:pt x="11137" y="3887"/>
                    <a:pt x="11137" y="3836"/>
                    <a:pt x="11103" y="3819"/>
                  </a:cubicBezTo>
                  <a:cubicBezTo>
                    <a:pt x="11086" y="3802"/>
                    <a:pt x="11065" y="3793"/>
                    <a:pt x="11043" y="3793"/>
                  </a:cubicBezTo>
                  <a:close/>
                  <a:moveTo>
                    <a:pt x="9068" y="4164"/>
                  </a:moveTo>
                  <a:cubicBezTo>
                    <a:pt x="9029" y="4164"/>
                    <a:pt x="8989" y="4185"/>
                    <a:pt x="8950" y="4195"/>
                  </a:cubicBezTo>
                  <a:cubicBezTo>
                    <a:pt x="8831" y="4229"/>
                    <a:pt x="8711" y="4263"/>
                    <a:pt x="8609" y="4314"/>
                  </a:cubicBezTo>
                  <a:cubicBezTo>
                    <a:pt x="8455" y="4383"/>
                    <a:pt x="8318" y="4468"/>
                    <a:pt x="8216" y="4571"/>
                  </a:cubicBezTo>
                  <a:cubicBezTo>
                    <a:pt x="8096" y="4656"/>
                    <a:pt x="8062" y="4827"/>
                    <a:pt x="8130" y="4964"/>
                  </a:cubicBezTo>
                  <a:cubicBezTo>
                    <a:pt x="8185" y="5030"/>
                    <a:pt x="8269" y="5068"/>
                    <a:pt x="8353" y="5068"/>
                  </a:cubicBezTo>
                  <a:cubicBezTo>
                    <a:pt x="8400" y="5068"/>
                    <a:pt x="8447" y="5056"/>
                    <a:pt x="8489" y="5032"/>
                  </a:cubicBezTo>
                  <a:cubicBezTo>
                    <a:pt x="8557" y="5015"/>
                    <a:pt x="8609" y="4981"/>
                    <a:pt x="8660" y="4929"/>
                  </a:cubicBezTo>
                  <a:cubicBezTo>
                    <a:pt x="8831" y="4776"/>
                    <a:pt x="8967" y="4588"/>
                    <a:pt x="9087" y="4400"/>
                  </a:cubicBezTo>
                  <a:cubicBezTo>
                    <a:pt x="9138" y="4349"/>
                    <a:pt x="9207" y="4297"/>
                    <a:pt x="9138" y="4212"/>
                  </a:cubicBezTo>
                  <a:lnTo>
                    <a:pt x="9155" y="4212"/>
                  </a:lnTo>
                  <a:cubicBezTo>
                    <a:pt x="9126" y="4175"/>
                    <a:pt x="9097" y="4164"/>
                    <a:pt x="9068" y="4164"/>
                  </a:cubicBezTo>
                  <a:close/>
                  <a:moveTo>
                    <a:pt x="6870" y="5381"/>
                  </a:moveTo>
                  <a:cubicBezTo>
                    <a:pt x="6843" y="5381"/>
                    <a:pt x="6811" y="5398"/>
                    <a:pt x="6780" y="5408"/>
                  </a:cubicBezTo>
                  <a:lnTo>
                    <a:pt x="6490" y="5510"/>
                  </a:lnTo>
                  <a:cubicBezTo>
                    <a:pt x="6319" y="5579"/>
                    <a:pt x="6148" y="5681"/>
                    <a:pt x="6011" y="5801"/>
                  </a:cubicBezTo>
                  <a:cubicBezTo>
                    <a:pt x="5892" y="5920"/>
                    <a:pt x="5875" y="6108"/>
                    <a:pt x="5977" y="6245"/>
                  </a:cubicBezTo>
                  <a:cubicBezTo>
                    <a:pt x="6019" y="6294"/>
                    <a:pt x="6075" y="6317"/>
                    <a:pt x="6139" y="6317"/>
                  </a:cubicBezTo>
                  <a:cubicBezTo>
                    <a:pt x="6233" y="6317"/>
                    <a:pt x="6344" y="6268"/>
                    <a:pt x="6456" y="6177"/>
                  </a:cubicBezTo>
                  <a:cubicBezTo>
                    <a:pt x="6609" y="5989"/>
                    <a:pt x="6763" y="5784"/>
                    <a:pt x="6917" y="5562"/>
                  </a:cubicBezTo>
                  <a:cubicBezTo>
                    <a:pt x="6951" y="5510"/>
                    <a:pt x="6951" y="5442"/>
                    <a:pt x="6917" y="5408"/>
                  </a:cubicBezTo>
                  <a:cubicBezTo>
                    <a:pt x="6904" y="5388"/>
                    <a:pt x="6888" y="5381"/>
                    <a:pt x="6870" y="5381"/>
                  </a:cubicBezTo>
                  <a:close/>
                  <a:moveTo>
                    <a:pt x="11142" y="5704"/>
                  </a:moveTo>
                  <a:cubicBezTo>
                    <a:pt x="11126" y="5704"/>
                    <a:pt x="11107" y="5708"/>
                    <a:pt x="11086" y="5715"/>
                  </a:cubicBezTo>
                  <a:cubicBezTo>
                    <a:pt x="10898" y="5767"/>
                    <a:pt x="10710" y="5835"/>
                    <a:pt x="10539" y="5920"/>
                  </a:cubicBezTo>
                  <a:cubicBezTo>
                    <a:pt x="10351" y="5989"/>
                    <a:pt x="10232" y="6143"/>
                    <a:pt x="10198" y="6331"/>
                  </a:cubicBezTo>
                  <a:cubicBezTo>
                    <a:pt x="10180" y="6433"/>
                    <a:pt x="10266" y="6536"/>
                    <a:pt x="10368" y="6536"/>
                  </a:cubicBezTo>
                  <a:cubicBezTo>
                    <a:pt x="10505" y="6536"/>
                    <a:pt x="10659" y="6484"/>
                    <a:pt x="10761" y="6399"/>
                  </a:cubicBezTo>
                  <a:cubicBezTo>
                    <a:pt x="10915" y="6211"/>
                    <a:pt x="11052" y="6023"/>
                    <a:pt x="11189" y="5835"/>
                  </a:cubicBezTo>
                  <a:cubicBezTo>
                    <a:pt x="11223" y="5801"/>
                    <a:pt x="11223" y="5750"/>
                    <a:pt x="11206" y="5715"/>
                  </a:cubicBezTo>
                  <a:lnTo>
                    <a:pt x="11206" y="5715"/>
                  </a:lnTo>
                  <a:lnTo>
                    <a:pt x="11206" y="5733"/>
                  </a:lnTo>
                  <a:cubicBezTo>
                    <a:pt x="11186" y="5713"/>
                    <a:pt x="11166" y="5704"/>
                    <a:pt x="11142" y="5704"/>
                  </a:cubicBezTo>
                  <a:close/>
                  <a:moveTo>
                    <a:pt x="4494" y="5623"/>
                  </a:moveTo>
                  <a:cubicBezTo>
                    <a:pt x="4483" y="5623"/>
                    <a:pt x="4470" y="5625"/>
                    <a:pt x="4457" y="5630"/>
                  </a:cubicBezTo>
                  <a:cubicBezTo>
                    <a:pt x="4149" y="5715"/>
                    <a:pt x="3859" y="5886"/>
                    <a:pt x="3602" y="6091"/>
                  </a:cubicBezTo>
                  <a:cubicBezTo>
                    <a:pt x="3500" y="6194"/>
                    <a:pt x="3483" y="6365"/>
                    <a:pt x="3551" y="6501"/>
                  </a:cubicBezTo>
                  <a:cubicBezTo>
                    <a:pt x="3607" y="6548"/>
                    <a:pt x="3679" y="6575"/>
                    <a:pt x="3749" y="6575"/>
                  </a:cubicBezTo>
                  <a:cubicBezTo>
                    <a:pt x="3807" y="6575"/>
                    <a:pt x="3864" y="6557"/>
                    <a:pt x="3910" y="6519"/>
                  </a:cubicBezTo>
                  <a:lnTo>
                    <a:pt x="4064" y="6433"/>
                  </a:lnTo>
                  <a:cubicBezTo>
                    <a:pt x="4234" y="6228"/>
                    <a:pt x="4405" y="6023"/>
                    <a:pt x="4559" y="5784"/>
                  </a:cubicBezTo>
                  <a:cubicBezTo>
                    <a:pt x="4593" y="5767"/>
                    <a:pt x="4610" y="5715"/>
                    <a:pt x="4593" y="5664"/>
                  </a:cubicBezTo>
                  <a:lnTo>
                    <a:pt x="4576" y="5664"/>
                  </a:lnTo>
                  <a:cubicBezTo>
                    <a:pt x="4551" y="5639"/>
                    <a:pt x="4526" y="5623"/>
                    <a:pt x="4494" y="5623"/>
                  </a:cubicBezTo>
                  <a:close/>
                  <a:moveTo>
                    <a:pt x="8932" y="6597"/>
                  </a:moveTo>
                  <a:cubicBezTo>
                    <a:pt x="8920" y="6597"/>
                    <a:pt x="8909" y="6599"/>
                    <a:pt x="8899" y="6604"/>
                  </a:cubicBezTo>
                  <a:cubicBezTo>
                    <a:pt x="8660" y="6689"/>
                    <a:pt x="8421" y="6809"/>
                    <a:pt x="8198" y="6946"/>
                  </a:cubicBezTo>
                  <a:cubicBezTo>
                    <a:pt x="8130" y="7014"/>
                    <a:pt x="8062" y="7082"/>
                    <a:pt x="8010" y="7168"/>
                  </a:cubicBezTo>
                  <a:cubicBezTo>
                    <a:pt x="7959" y="7270"/>
                    <a:pt x="7993" y="7407"/>
                    <a:pt x="8079" y="7475"/>
                  </a:cubicBezTo>
                  <a:cubicBezTo>
                    <a:pt x="8122" y="7510"/>
                    <a:pt x="8173" y="7527"/>
                    <a:pt x="8224" y="7527"/>
                  </a:cubicBezTo>
                  <a:cubicBezTo>
                    <a:pt x="8275" y="7527"/>
                    <a:pt x="8327" y="7510"/>
                    <a:pt x="8369" y="7475"/>
                  </a:cubicBezTo>
                  <a:cubicBezTo>
                    <a:pt x="8626" y="7287"/>
                    <a:pt x="8848" y="7031"/>
                    <a:pt x="9019" y="6758"/>
                  </a:cubicBezTo>
                  <a:cubicBezTo>
                    <a:pt x="9036" y="6706"/>
                    <a:pt x="9036" y="6655"/>
                    <a:pt x="9001" y="6621"/>
                  </a:cubicBezTo>
                  <a:cubicBezTo>
                    <a:pt x="8989" y="6609"/>
                    <a:pt x="8960" y="6597"/>
                    <a:pt x="8932" y="6597"/>
                  </a:cubicBezTo>
                  <a:close/>
                  <a:moveTo>
                    <a:pt x="4241" y="7165"/>
                  </a:moveTo>
                  <a:cubicBezTo>
                    <a:pt x="4220" y="7165"/>
                    <a:pt x="4196" y="7175"/>
                    <a:pt x="4166" y="7185"/>
                  </a:cubicBezTo>
                  <a:cubicBezTo>
                    <a:pt x="4046" y="7236"/>
                    <a:pt x="3910" y="7270"/>
                    <a:pt x="3790" y="7339"/>
                  </a:cubicBezTo>
                  <a:cubicBezTo>
                    <a:pt x="3636" y="7390"/>
                    <a:pt x="3483" y="7475"/>
                    <a:pt x="3363" y="7595"/>
                  </a:cubicBezTo>
                  <a:cubicBezTo>
                    <a:pt x="3261" y="7680"/>
                    <a:pt x="3226" y="7851"/>
                    <a:pt x="3295" y="7971"/>
                  </a:cubicBezTo>
                  <a:cubicBezTo>
                    <a:pt x="3342" y="8054"/>
                    <a:pt x="3431" y="8104"/>
                    <a:pt x="3521" y="8104"/>
                  </a:cubicBezTo>
                  <a:cubicBezTo>
                    <a:pt x="3560" y="8104"/>
                    <a:pt x="3600" y="8094"/>
                    <a:pt x="3636" y="8073"/>
                  </a:cubicBezTo>
                  <a:cubicBezTo>
                    <a:pt x="3705" y="8039"/>
                    <a:pt x="3773" y="8005"/>
                    <a:pt x="3824" y="7954"/>
                  </a:cubicBezTo>
                  <a:cubicBezTo>
                    <a:pt x="4012" y="7766"/>
                    <a:pt x="4166" y="7544"/>
                    <a:pt x="4286" y="7304"/>
                  </a:cubicBezTo>
                  <a:cubicBezTo>
                    <a:pt x="4303" y="7270"/>
                    <a:pt x="4320" y="7219"/>
                    <a:pt x="4286" y="7185"/>
                  </a:cubicBezTo>
                  <a:cubicBezTo>
                    <a:pt x="4271" y="7170"/>
                    <a:pt x="4257" y="7165"/>
                    <a:pt x="4241" y="7165"/>
                  </a:cubicBezTo>
                  <a:close/>
                  <a:moveTo>
                    <a:pt x="10564" y="7251"/>
                  </a:moveTo>
                  <a:cubicBezTo>
                    <a:pt x="10545" y="7251"/>
                    <a:pt x="10525" y="7260"/>
                    <a:pt x="10505" y="7270"/>
                  </a:cubicBezTo>
                  <a:lnTo>
                    <a:pt x="10163" y="7407"/>
                  </a:lnTo>
                  <a:cubicBezTo>
                    <a:pt x="9975" y="7475"/>
                    <a:pt x="9805" y="7561"/>
                    <a:pt x="9634" y="7680"/>
                  </a:cubicBezTo>
                  <a:lnTo>
                    <a:pt x="9634" y="7697"/>
                  </a:lnTo>
                  <a:cubicBezTo>
                    <a:pt x="9617" y="7715"/>
                    <a:pt x="9582" y="7749"/>
                    <a:pt x="9548" y="7766"/>
                  </a:cubicBezTo>
                  <a:cubicBezTo>
                    <a:pt x="9446" y="7851"/>
                    <a:pt x="9429" y="8005"/>
                    <a:pt x="9497" y="8125"/>
                  </a:cubicBezTo>
                  <a:cubicBezTo>
                    <a:pt x="9540" y="8199"/>
                    <a:pt x="9622" y="8240"/>
                    <a:pt x="9707" y="8240"/>
                  </a:cubicBezTo>
                  <a:cubicBezTo>
                    <a:pt x="9758" y="8240"/>
                    <a:pt x="9811" y="8225"/>
                    <a:pt x="9856" y="8193"/>
                  </a:cubicBezTo>
                  <a:cubicBezTo>
                    <a:pt x="9941" y="8159"/>
                    <a:pt x="10027" y="8108"/>
                    <a:pt x="10095" y="8039"/>
                  </a:cubicBezTo>
                  <a:cubicBezTo>
                    <a:pt x="10232" y="7885"/>
                    <a:pt x="10351" y="7697"/>
                    <a:pt x="10488" y="7544"/>
                  </a:cubicBezTo>
                  <a:cubicBezTo>
                    <a:pt x="10539" y="7492"/>
                    <a:pt x="10573" y="7441"/>
                    <a:pt x="10608" y="7373"/>
                  </a:cubicBezTo>
                  <a:cubicBezTo>
                    <a:pt x="10608" y="7339"/>
                    <a:pt x="10642" y="7304"/>
                    <a:pt x="10608" y="7270"/>
                  </a:cubicBezTo>
                  <a:cubicBezTo>
                    <a:pt x="10593" y="7256"/>
                    <a:pt x="10579" y="7251"/>
                    <a:pt x="10564" y="7251"/>
                  </a:cubicBezTo>
                  <a:close/>
                  <a:moveTo>
                    <a:pt x="6446" y="7336"/>
                  </a:moveTo>
                  <a:cubicBezTo>
                    <a:pt x="6427" y="7336"/>
                    <a:pt x="6407" y="7346"/>
                    <a:pt x="6387" y="7356"/>
                  </a:cubicBezTo>
                  <a:cubicBezTo>
                    <a:pt x="6131" y="7424"/>
                    <a:pt x="5875" y="7527"/>
                    <a:pt x="5653" y="7663"/>
                  </a:cubicBezTo>
                  <a:cubicBezTo>
                    <a:pt x="5499" y="7749"/>
                    <a:pt x="5413" y="7885"/>
                    <a:pt x="5379" y="8056"/>
                  </a:cubicBezTo>
                  <a:cubicBezTo>
                    <a:pt x="5365" y="8188"/>
                    <a:pt x="5462" y="8306"/>
                    <a:pt x="5587" y="8306"/>
                  </a:cubicBezTo>
                  <a:cubicBezTo>
                    <a:pt x="5608" y="8306"/>
                    <a:pt x="5630" y="8303"/>
                    <a:pt x="5653" y="8295"/>
                  </a:cubicBezTo>
                  <a:cubicBezTo>
                    <a:pt x="5789" y="8278"/>
                    <a:pt x="5909" y="8210"/>
                    <a:pt x="5994" y="8125"/>
                  </a:cubicBezTo>
                  <a:cubicBezTo>
                    <a:pt x="6182" y="7920"/>
                    <a:pt x="6353" y="7697"/>
                    <a:pt x="6490" y="7458"/>
                  </a:cubicBezTo>
                  <a:cubicBezTo>
                    <a:pt x="6507" y="7424"/>
                    <a:pt x="6507" y="7390"/>
                    <a:pt x="6490" y="7356"/>
                  </a:cubicBezTo>
                  <a:cubicBezTo>
                    <a:pt x="6475" y="7341"/>
                    <a:pt x="6461" y="7336"/>
                    <a:pt x="6446" y="7336"/>
                  </a:cubicBezTo>
                  <a:close/>
                  <a:moveTo>
                    <a:pt x="8471" y="8780"/>
                  </a:moveTo>
                  <a:cubicBezTo>
                    <a:pt x="8456" y="8780"/>
                    <a:pt x="8439" y="8783"/>
                    <a:pt x="8421" y="8791"/>
                  </a:cubicBezTo>
                  <a:cubicBezTo>
                    <a:pt x="8250" y="8842"/>
                    <a:pt x="8079" y="8911"/>
                    <a:pt x="7908" y="8979"/>
                  </a:cubicBezTo>
                  <a:cubicBezTo>
                    <a:pt x="7754" y="9047"/>
                    <a:pt x="7635" y="9133"/>
                    <a:pt x="7515" y="9269"/>
                  </a:cubicBezTo>
                  <a:cubicBezTo>
                    <a:pt x="7412" y="9372"/>
                    <a:pt x="7395" y="9543"/>
                    <a:pt x="7464" y="9679"/>
                  </a:cubicBezTo>
                  <a:cubicBezTo>
                    <a:pt x="7525" y="9741"/>
                    <a:pt x="7605" y="9772"/>
                    <a:pt x="7685" y="9772"/>
                  </a:cubicBezTo>
                  <a:cubicBezTo>
                    <a:pt x="7738" y="9772"/>
                    <a:pt x="7792" y="9758"/>
                    <a:pt x="7840" y="9731"/>
                  </a:cubicBezTo>
                  <a:cubicBezTo>
                    <a:pt x="7891" y="9697"/>
                    <a:pt x="7925" y="9662"/>
                    <a:pt x="7959" y="9645"/>
                  </a:cubicBezTo>
                  <a:cubicBezTo>
                    <a:pt x="8181" y="9406"/>
                    <a:pt x="8369" y="9150"/>
                    <a:pt x="8523" y="8876"/>
                  </a:cubicBezTo>
                  <a:cubicBezTo>
                    <a:pt x="8550" y="8823"/>
                    <a:pt x="8524" y="8780"/>
                    <a:pt x="8471" y="8780"/>
                  </a:cubicBezTo>
                  <a:close/>
                  <a:moveTo>
                    <a:pt x="5494" y="8942"/>
                  </a:moveTo>
                  <a:cubicBezTo>
                    <a:pt x="5485" y="8942"/>
                    <a:pt x="5475" y="8943"/>
                    <a:pt x="5465" y="8945"/>
                  </a:cubicBezTo>
                  <a:cubicBezTo>
                    <a:pt x="5174" y="8996"/>
                    <a:pt x="4918" y="9099"/>
                    <a:pt x="4679" y="9269"/>
                  </a:cubicBezTo>
                  <a:cubicBezTo>
                    <a:pt x="4645" y="9304"/>
                    <a:pt x="4627" y="9338"/>
                    <a:pt x="4593" y="9372"/>
                  </a:cubicBezTo>
                  <a:cubicBezTo>
                    <a:pt x="4474" y="9526"/>
                    <a:pt x="4474" y="9645"/>
                    <a:pt x="4576" y="9765"/>
                  </a:cubicBezTo>
                  <a:cubicBezTo>
                    <a:pt x="4633" y="9832"/>
                    <a:pt x="4712" y="9866"/>
                    <a:pt x="4791" y="9866"/>
                  </a:cubicBezTo>
                  <a:cubicBezTo>
                    <a:pt x="4853" y="9866"/>
                    <a:pt x="4916" y="9844"/>
                    <a:pt x="4969" y="9799"/>
                  </a:cubicBezTo>
                  <a:cubicBezTo>
                    <a:pt x="5072" y="9748"/>
                    <a:pt x="5157" y="9679"/>
                    <a:pt x="5243" y="9594"/>
                  </a:cubicBezTo>
                  <a:cubicBezTo>
                    <a:pt x="5362" y="9440"/>
                    <a:pt x="5465" y="9286"/>
                    <a:pt x="5550" y="9116"/>
                  </a:cubicBezTo>
                  <a:cubicBezTo>
                    <a:pt x="5596" y="9008"/>
                    <a:pt x="5573" y="8942"/>
                    <a:pt x="5494" y="8942"/>
                  </a:cubicBezTo>
                  <a:close/>
                  <a:moveTo>
                    <a:pt x="2492" y="9205"/>
                  </a:moveTo>
                  <a:cubicBezTo>
                    <a:pt x="2475" y="9205"/>
                    <a:pt x="2457" y="9210"/>
                    <a:pt x="2440" y="9218"/>
                  </a:cubicBezTo>
                  <a:cubicBezTo>
                    <a:pt x="2270" y="9304"/>
                    <a:pt x="2082" y="9389"/>
                    <a:pt x="1928" y="9474"/>
                  </a:cubicBezTo>
                  <a:cubicBezTo>
                    <a:pt x="1791" y="9543"/>
                    <a:pt x="1671" y="9645"/>
                    <a:pt x="1586" y="9782"/>
                  </a:cubicBezTo>
                  <a:cubicBezTo>
                    <a:pt x="1535" y="9867"/>
                    <a:pt x="1535" y="9970"/>
                    <a:pt x="1586" y="10055"/>
                  </a:cubicBezTo>
                  <a:cubicBezTo>
                    <a:pt x="1637" y="10119"/>
                    <a:pt x="1706" y="10154"/>
                    <a:pt x="1781" y="10154"/>
                  </a:cubicBezTo>
                  <a:cubicBezTo>
                    <a:pt x="1806" y="10154"/>
                    <a:pt x="1833" y="10150"/>
                    <a:pt x="1859" y="10141"/>
                  </a:cubicBezTo>
                  <a:cubicBezTo>
                    <a:pt x="1945" y="10124"/>
                    <a:pt x="2030" y="10072"/>
                    <a:pt x="2099" y="10021"/>
                  </a:cubicBezTo>
                  <a:cubicBezTo>
                    <a:pt x="2270" y="9799"/>
                    <a:pt x="2423" y="9560"/>
                    <a:pt x="2560" y="9304"/>
                  </a:cubicBezTo>
                  <a:cubicBezTo>
                    <a:pt x="2577" y="9269"/>
                    <a:pt x="2577" y="9235"/>
                    <a:pt x="2543" y="9218"/>
                  </a:cubicBezTo>
                  <a:cubicBezTo>
                    <a:pt x="2526" y="9210"/>
                    <a:pt x="2509" y="9205"/>
                    <a:pt x="2492" y="9205"/>
                  </a:cubicBezTo>
                  <a:close/>
                  <a:moveTo>
                    <a:pt x="1101" y="9478"/>
                  </a:moveTo>
                  <a:cubicBezTo>
                    <a:pt x="1082" y="9478"/>
                    <a:pt x="1061" y="9483"/>
                    <a:pt x="1039" y="9492"/>
                  </a:cubicBezTo>
                  <a:cubicBezTo>
                    <a:pt x="903" y="9543"/>
                    <a:pt x="749" y="9594"/>
                    <a:pt x="612" y="9662"/>
                  </a:cubicBezTo>
                  <a:cubicBezTo>
                    <a:pt x="441" y="9731"/>
                    <a:pt x="270" y="9850"/>
                    <a:pt x="151" y="10004"/>
                  </a:cubicBezTo>
                  <a:cubicBezTo>
                    <a:pt x="0" y="10185"/>
                    <a:pt x="155" y="10446"/>
                    <a:pt x="370" y="10446"/>
                  </a:cubicBezTo>
                  <a:cubicBezTo>
                    <a:pt x="399" y="10446"/>
                    <a:pt x="428" y="10441"/>
                    <a:pt x="458" y="10431"/>
                  </a:cubicBezTo>
                  <a:cubicBezTo>
                    <a:pt x="544" y="10414"/>
                    <a:pt x="629" y="10363"/>
                    <a:pt x="698" y="10295"/>
                  </a:cubicBezTo>
                  <a:cubicBezTo>
                    <a:pt x="903" y="10107"/>
                    <a:pt x="1056" y="9850"/>
                    <a:pt x="1159" y="9577"/>
                  </a:cubicBezTo>
                  <a:cubicBezTo>
                    <a:pt x="1184" y="9514"/>
                    <a:pt x="1153" y="9478"/>
                    <a:pt x="1101" y="9478"/>
                  </a:cubicBezTo>
                  <a:close/>
                  <a:moveTo>
                    <a:pt x="3551" y="9927"/>
                  </a:moveTo>
                  <a:cubicBezTo>
                    <a:pt x="3536" y="9927"/>
                    <a:pt x="3518" y="9930"/>
                    <a:pt x="3500" y="9936"/>
                  </a:cubicBezTo>
                  <a:cubicBezTo>
                    <a:pt x="3158" y="9987"/>
                    <a:pt x="2850" y="10141"/>
                    <a:pt x="2594" y="10363"/>
                  </a:cubicBezTo>
                  <a:cubicBezTo>
                    <a:pt x="2457" y="10483"/>
                    <a:pt x="2423" y="10688"/>
                    <a:pt x="2543" y="10841"/>
                  </a:cubicBezTo>
                  <a:cubicBezTo>
                    <a:pt x="2604" y="10917"/>
                    <a:pt x="2685" y="10956"/>
                    <a:pt x="2779" y="10956"/>
                  </a:cubicBezTo>
                  <a:cubicBezTo>
                    <a:pt x="2896" y="10956"/>
                    <a:pt x="3033" y="10896"/>
                    <a:pt x="3175" y="10773"/>
                  </a:cubicBezTo>
                  <a:cubicBezTo>
                    <a:pt x="3380" y="10568"/>
                    <a:pt x="3534" y="10329"/>
                    <a:pt x="3636" y="10055"/>
                  </a:cubicBezTo>
                  <a:cubicBezTo>
                    <a:pt x="3664" y="9985"/>
                    <a:pt x="3624" y="9927"/>
                    <a:pt x="3551" y="9927"/>
                  </a:cubicBezTo>
                  <a:close/>
                  <a:moveTo>
                    <a:pt x="5837" y="10104"/>
                  </a:moveTo>
                  <a:cubicBezTo>
                    <a:pt x="5827" y="10104"/>
                    <a:pt x="5817" y="10105"/>
                    <a:pt x="5806" y="10107"/>
                  </a:cubicBezTo>
                  <a:cubicBezTo>
                    <a:pt x="5533" y="10158"/>
                    <a:pt x="5260" y="10260"/>
                    <a:pt x="5037" y="10431"/>
                  </a:cubicBezTo>
                  <a:lnTo>
                    <a:pt x="5003" y="10465"/>
                  </a:lnTo>
                  <a:cubicBezTo>
                    <a:pt x="4832" y="10585"/>
                    <a:pt x="4781" y="10824"/>
                    <a:pt x="4901" y="10995"/>
                  </a:cubicBezTo>
                  <a:cubicBezTo>
                    <a:pt x="4948" y="11043"/>
                    <a:pt x="5011" y="11068"/>
                    <a:pt x="5083" y="11068"/>
                  </a:cubicBezTo>
                  <a:cubicBezTo>
                    <a:pt x="5166" y="11068"/>
                    <a:pt x="5261" y="11034"/>
                    <a:pt x="5362" y="10961"/>
                  </a:cubicBezTo>
                  <a:lnTo>
                    <a:pt x="5362" y="10978"/>
                  </a:lnTo>
                  <a:cubicBezTo>
                    <a:pt x="5618" y="10790"/>
                    <a:pt x="5806" y="10517"/>
                    <a:pt x="5926" y="10226"/>
                  </a:cubicBezTo>
                  <a:cubicBezTo>
                    <a:pt x="5957" y="10165"/>
                    <a:pt x="5919" y="10104"/>
                    <a:pt x="5837" y="10104"/>
                  </a:cubicBezTo>
                  <a:close/>
                  <a:moveTo>
                    <a:pt x="5865" y="11565"/>
                  </a:moveTo>
                  <a:cubicBezTo>
                    <a:pt x="5852" y="11565"/>
                    <a:pt x="5838" y="11569"/>
                    <a:pt x="5823" y="11576"/>
                  </a:cubicBezTo>
                  <a:cubicBezTo>
                    <a:pt x="5550" y="11679"/>
                    <a:pt x="5277" y="11832"/>
                    <a:pt x="5037" y="12003"/>
                  </a:cubicBezTo>
                  <a:cubicBezTo>
                    <a:pt x="4952" y="12054"/>
                    <a:pt x="4884" y="12157"/>
                    <a:pt x="4850" y="12259"/>
                  </a:cubicBezTo>
                  <a:cubicBezTo>
                    <a:pt x="4815" y="12345"/>
                    <a:pt x="4832" y="12464"/>
                    <a:pt x="4901" y="12533"/>
                  </a:cubicBezTo>
                  <a:cubicBezTo>
                    <a:pt x="4944" y="12558"/>
                    <a:pt x="4990" y="12571"/>
                    <a:pt x="5037" y="12571"/>
                  </a:cubicBezTo>
                  <a:cubicBezTo>
                    <a:pt x="5084" y="12571"/>
                    <a:pt x="5131" y="12558"/>
                    <a:pt x="5174" y="12533"/>
                  </a:cubicBezTo>
                  <a:cubicBezTo>
                    <a:pt x="5277" y="12482"/>
                    <a:pt x="5379" y="12396"/>
                    <a:pt x="5448" y="12311"/>
                  </a:cubicBezTo>
                  <a:cubicBezTo>
                    <a:pt x="5601" y="12123"/>
                    <a:pt x="5755" y="11918"/>
                    <a:pt x="5892" y="11730"/>
                  </a:cubicBezTo>
                  <a:cubicBezTo>
                    <a:pt x="5926" y="11696"/>
                    <a:pt x="5943" y="11644"/>
                    <a:pt x="5909" y="11593"/>
                  </a:cubicBezTo>
                  <a:cubicBezTo>
                    <a:pt x="5899" y="11573"/>
                    <a:pt x="5883" y="11565"/>
                    <a:pt x="5865" y="11565"/>
                  </a:cubicBezTo>
                  <a:close/>
                  <a:moveTo>
                    <a:pt x="3936" y="11877"/>
                  </a:moveTo>
                  <a:cubicBezTo>
                    <a:pt x="3913" y="11877"/>
                    <a:pt x="3891" y="11885"/>
                    <a:pt x="3876" y="11901"/>
                  </a:cubicBezTo>
                  <a:cubicBezTo>
                    <a:pt x="3705" y="11969"/>
                    <a:pt x="3517" y="12037"/>
                    <a:pt x="3346" y="12140"/>
                  </a:cubicBezTo>
                  <a:cubicBezTo>
                    <a:pt x="3192" y="12208"/>
                    <a:pt x="3073" y="12328"/>
                    <a:pt x="2987" y="12464"/>
                  </a:cubicBezTo>
                  <a:cubicBezTo>
                    <a:pt x="2919" y="12567"/>
                    <a:pt x="2919" y="12704"/>
                    <a:pt x="3004" y="12789"/>
                  </a:cubicBezTo>
                  <a:cubicBezTo>
                    <a:pt x="3058" y="12843"/>
                    <a:pt x="3124" y="12869"/>
                    <a:pt x="3192" y="12869"/>
                  </a:cubicBezTo>
                  <a:cubicBezTo>
                    <a:pt x="3232" y="12869"/>
                    <a:pt x="3273" y="12860"/>
                    <a:pt x="3312" y="12840"/>
                  </a:cubicBezTo>
                  <a:cubicBezTo>
                    <a:pt x="3380" y="12806"/>
                    <a:pt x="3448" y="12772"/>
                    <a:pt x="3500" y="12738"/>
                  </a:cubicBezTo>
                  <a:cubicBezTo>
                    <a:pt x="3705" y="12533"/>
                    <a:pt x="3876" y="12294"/>
                    <a:pt x="4012" y="12037"/>
                  </a:cubicBezTo>
                  <a:cubicBezTo>
                    <a:pt x="4046" y="11986"/>
                    <a:pt x="4046" y="11935"/>
                    <a:pt x="4012" y="11901"/>
                  </a:cubicBezTo>
                  <a:lnTo>
                    <a:pt x="4012" y="11918"/>
                  </a:lnTo>
                  <a:cubicBezTo>
                    <a:pt x="3993" y="11890"/>
                    <a:pt x="3964" y="11877"/>
                    <a:pt x="3936" y="11877"/>
                  </a:cubicBezTo>
                  <a:close/>
                </a:path>
              </a:pathLst>
            </a:custGeom>
            <a:solidFill>
              <a:srgbClr val="8064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31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3780002" y="2041795"/>
            <a:ext cx="4716054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động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1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32" name="Google Shape;990;p48">
            <a:extLst>
              <a:ext uri="{FF2B5EF4-FFF2-40B4-BE49-F238E27FC236}">
                <a16:creationId xmlns:a16="http://schemas.microsoft.com/office/drawing/2014/main" id="{3E89E951-75A5-4F83-A51B-4023BE64F944}"/>
              </a:ext>
            </a:extLst>
          </p:cNvPr>
          <p:cNvSpPr/>
          <p:nvPr/>
        </p:nvSpPr>
        <p:spPr>
          <a:xfrm rot="401238">
            <a:off x="2034804" y="2662211"/>
            <a:ext cx="738466" cy="487120"/>
          </a:xfrm>
          <a:custGeom>
            <a:avLst/>
            <a:gdLst/>
            <a:ahLst/>
            <a:cxnLst/>
            <a:rect l="l" t="t" r="r" b="b"/>
            <a:pathLst>
              <a:path w="13089" h="8634" extrusionOk="0">
                <a:moveTo>
                  <a:pt x="6169" y="1"/>
                </a:moveTo>
                <a:cubicBezTo>
                  <a:pt x="5874" y="1"/>
                  <a:pt x="5550" y="66"/>
                  <a:pt x="5195" y="210"/>
                </a:cubicBezTo>
                <a:cubicBezTo>
                  <a:pt x="3674" y="825"/>
                  <a:pt x="2973" y="2585"/>
                  <a:pt x="3657" y="4071"/>
                </a:cubicBezTo>
                <a:cubicBezTo>
                  <a:pt x="3195" y="3886"/>
                  <a:pt x="2712" y="3759"/>
                  <a:pt x="2237" y="3759"/>
                </a:cubicBezTo>
                <a:cubicBezTo>
                  <a:pt x="1746" y="3759"/>
                  <a:pt x="1263" y="3895"/>
                  <a:pt x="821" y="4242"/>
                </a:cubicBezTo>
                <a:cubicBezTo>
                  <a:pt x="0" y="4874"/>
                  <a:pt x="18" y="6105"/>
                  <a:pt x="411" y="6976"/>
                </a:cubicBezTo>
                <a:cubicBezTo>
                  <a:pt x="991" y="8240"/>
                  <a:pt x="2495" y="8633"/>
                  <a:pt x="3759" y="8633"/>
                </a:cubicBezTo>
                <a:cubicBezTo>
                  <a:pt x="6117" y="8633"/>
                  <a:pt x="8868" y="7779"/>
                  <a:pt x="10748" y="6344"/>
                </a:cubicBezTo>
                <a:cubicBezTo>
                  <a:pt x="10791" y="6301"/>
                  <a:pt x="10749" y="6233"/>
                  <a:pt x="10694" y="6233"/>
                </a:cubicBezTo>
                <a:cubicBezTo>
                  <a:pt x="10684" y="6233"/>
                  <a:pt x="10673" y="6236"/>
                  <a:pt x="10662" y="6241"/>
                </a:cubicBezTo>
                <a:cubicBezTo>
                  <a:pt x="8971" y="7010"/>
                  <a:pt x="7330" y="7711"/>
                  <a:pt x="5485" y="8069"/>
                </a:cubicBezTo>
                <a:cubicBezTo>
                  <a:pt x="4937" y="8169"/>
                  <a:pt x="4348" y="8247"/>
                  <a:pt x="3765" y="8247"/>
                </a:cubicBezTo>
                <a:cubicBezTo>
                  <a:pt x="2841" y="8247"/>
                  <a:pt x="1933" y="8049"/>
                  <a:pt x="1231" y="7420"/>
                </a:cubicBezTo>
                <a:cubicBezTo>
                  <a:pt x="530" y="6788"/>
                  <a:pt x="342" y="5780"/>
                  <a:pt x="769" y="4943"/>
                </a:cubicBezTo>
                <a:cubicBezTo>
                  <a:pt x="1079" y="4372"/>
                  <a:pt x="1598" y="4172"/>
                  <a:pt x="2161" y="4172"/>
                </a:cubicBezTo>
                <a:cubicBezTo>
                  <a:pt x="2811" y="4172"/>
                  <a:pt x="3520" y="4438"/>
                  <a:pt x="4033" y="4703"/>
                </a:cubicBezTo>
                <a:cubicBezTo>
                  <a:pt x="4059" y="4714"/>
                  <a:pt x="4087" y="4719"/>
                  <a:pt x="4115" y="4719"/>
                </a:cubicBezTo>
                <a:cubicBezTo>
                  <a:pt x="4269" y="4719"/>
                  <a:pt x="4422" y="4574"/>
                  <a:pt x="4306" y="4430"/>
                </a:cubicBezTo>
                <a:cubicBezTo>
                  <a:pt x="3384" y="3114"/>
                  <a:pt x="3742" y="1525"/>
                  <a:pt x="5126" y="688"/>
                </a:cubicBezTo>
                <a:cubicBezTo>
                  <a:pt x="5494" y="470"/>
                  <a:pt x="5828" y="374"/>
                  <a:pt x="6128" y="374"/>
                </a:cubicBezTo>
                <a:cubicBezTo>
                  <a:pt x="7303" y="374"/>
                  <a:pt x="7949" y="1841"/>
                  <a:pt x="8031" y="3080"/>
                </a:cubicBezTo>
                <a:cubicBezTo>
                  <a:pt x="8041" y="3209"/>
                  <a:pt x="8155" y="3292"/>
                  <a:pt x="8258" y="3292"/>
                </a:cubicBezTo>
                <a:cubicBezTo>
                  <a:pt x="8333" y="3292"/>
                  <a:pt x="8403" y="3249"/>
                  <a:pt x="8424" y="3149"/>
                </a:cubicBezTo>
                <a:cubicBezTo>
                  <a:pt x="8685" y="2117"/>
                  <a:pt x="9911" y="1189"/>
                  <a:pt x="10960" y="1189"/>
                </a:cubicBezTo>
                <a:cubicBezTo>
                  <a:pt x="11561" y="1189"/>
                  <a:pt x="12103" y="1494"/>
                  <a:pt x="12371" y="2260"/>
                </a:cubicBezTo>
                <a:cubicBezTo>
                  <a:pt x="12747" y="3302"/>
                  <a:pt x="10628" y="5917"/>
                  <a:pt x="9603" y="6087"/>
                </a:cubicBezTo>
                <a:cubicBezTo>
                  <a:pt x="9415" y="6122"/>
                  <a:pt x="9449" y="6429"/>
                  <a:pt x="9637" y="6429"/>
                </a:cubicBezTo>
                <a:cubicBezTo>
                  <a:pt x="10509" y="6429"/>
                  <a:pt x="11329" y="5233"/>
                  <a:pt x="11790" y="4635"/>
                </a:cubicBezTo>
                <a:cubicBezTo>
                  <a:pt x="12473" y="3764"/>
                  <a:pt x="13089" y="2739"/>
                  <a:pt x="12576" y="1679"/>
                </a:cubicBezTo>
                <a:cubicBezTo>
                  <a:pt x="12245" y="992"/>
                  <a:pt x="11699" y="720"/>
                  <a:pt x="11096" y="720"/>
                </a:cubicBezTo>
                <a:cubicBezTo>
                  <a:pt x="10081" y="720"/>
                  <a:pt x="8907" y="1494"/>
                  <a:pt x="8339" y="2363"/>
                </a:cubicBezTo>
                <a:cubicBezTo>
                  <a:pt x="8091" y="1099"/>
                  <a:pt x="7380" y="1"/>
                  <a:pt x="6169" y="1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3" name="Google Shape;991;p48">
            <a:extLst>
              <a:ext uri="{FF2B5EF4-FFF2-40B4-BE49-F238E27FC236}">
                <a16:creationId xmlns:a16="http://schemas.microsoft.com/office/drawing/2014/main" id="{68D1E6D9-D204-4135-B35A-7E274340D27B}"/>
              </a:ext>
            </a:extLst>
          </p:cNvPr>
          <p:cNvSpPr/>
          <p:nvPr/>
        </p:nvSpPr>
        <p:spPr>
          <a:xfrm rot="1131402">
            <a:off x="2674820" y="3280843"/>
            <a:ext cx="414186" cy="289363"/>
          </a:xfrm>
          <a:custGeom>
            <a:avLst/>
            <a:gdLst/>
            <a:ahLst/>
            <a:cxnLst/>
            <a:rect l="l" t="t" r="r" b="b"/>
            <a:pathLst>
              <a:path w="8551" h="5974" extrusionOk="0">
                <a:moveTo>
                  <a:pt x="6633" y="457"/>
                </a:moveTo>
                <a:cubicBezTo>
                  <a:pt x="6673" y="457"/>
                  <a:pt x="6715" y="459"/>
                  <a:pt x="6757" y="463"/>
                </a:cubicBezTo>
                <a:cubicBezTo>
                  <a:pt x="7970" y="566"/>
                  <a:pt x="7816" y="2343"/>
                  <a:pt x="7406" y="3043"/>
                </a:cubicBezTo>
                <a:cubicBezTo>
                  <a:pt x="6688" y="4273"/>
                  <a:pt x="4911" y="5179"/>
                  <a:pt x="3579" y="5469"/>
                </a:cubicBezTo>
                <a:cubicBezTo>
                  <a:pt x="3367" y="5515"/>
                  <a:pt x="3143" y="5539"/>
                  <a:pt x="2916" y="5539"/>
                </a:cubicBezTo>
                <a:cubicBezTo>
                  <a:pt x="2043" y="5539"/>
                  <a:pt x="1133" y="5183"/>
                  <a:pt x="794" y="4342"/>
                </a:cubicBezTo>
                <a:cubicBezTo>
                  <a:pt x="332" y="3197"/>
                  <a:pt x="1768" y="2992"/>
                  <a:pt x="2724" y="2924"/>
                </a:cubicBezTo>
                <a:cubicBezTo>
                  <a:pt x="2878" y="3026"/>
                  <a:pt x="3066" y="3094"/>
                  <a:pt x="3271" y="3094"/>
                </a:cubicBezTo>
                <a:cubicBezTo>
                  <a:pt x="3277" y="3095"/>
                  <a:pt x="3283" y="3095"/>
                  <a:pt x="3288" y="3095"/>
                </a:cubicBezTo>
                <a:cubicBezTo>
                  <a:pt x="3480" y="3095"/>
                  <a:pt x="3539" y="2819"/>
                  <a:pt x="3357" y="2753"/>
                </a:cubicBezTo>
                <a:cubicBezTo>
                  <a:pt x="2690" y="2462"/>
                  <a:pt x="2553" y="1916"/>
                  <a:pt x="2964" y="1300"/>
                </a:cubicBezTo>
                <a:cubicBezTo>
                  <a:pt x="3150" y="1038"/>
                  <a:pt x="3354" y="934"/>
                  <a:pt x="3561" y="934"/>
                </a:cubicBezTo>
                <a:cubicBezTo>
                  <a:pt x="4093" y="934"/>
                  <a:pt x="4636" y="1626"/>
                  <a:pt x="4894" y="2069"/>
                </a:cubicBezTo>
                <a:cubicBezTo>
                  <a:pt x="4938" y="2149"/>
                  <a:pt x="5015" y="2186"/>
                  <a:pt x="5093" y="2186"/>
                </a:cubicBezTo>
                <a:cubicBezTo>
                  <a:pt x="5197" y="2186"/>
                  <a:pt x="5302" y="2119"/>
                  <a:pt x="5321" y="2001"/>
                </a:cubicBezTo>
                <a:cubicBezTo>
                  <a:pt x="5403" y="1252"/>
                  <a:pt x="5825" y="457"/>
                  <a:pt x="6633" y="457"/>
                </a:cubicBezTo>
                <a:close/>
                <a:moveTo>
                  <a:pt x="6518" y="0"/>
                </a:moveTo>
                <a:cubicBezTo>
                  <a:pt x="6495" y="0"/>
                  <a:pt x="6472" y="1"/>
                  <a:pt x="6449" y="2"/>
                </a:cubicBezTo>
                <a:cubicBezTo>
                  <a:pt x="5680" y="36"/>
                  <a:pt x="5202" y="719"/>
                  <a:pt x="4980" y="1403"/>
                </a:cubicBezTo>
                <a:cubicBezTo>
                  <a:pt x="4605" y="929"/>
                  <a:pt x="4082" y="491"/>
                  <a:pt x="3547" y="491"/>
                </a:cubicBezTo>
                <a:cubicBezTo>
                  <a:pt x="3251" y="491"/>
                  <a:pt x="2952" y="625"/>
                  <a:pt x="2673" y="959"/>
                </a:cubicBezTo>
                <a:cubicBezTo>
                  <a:pt x="2297" y="1403"/>
                  <a:pt x="2178" y="2103"/>
                  <a:pt x="2434" y="2582"/>
                </a:cubicBezTo>
                <a:cubicBezTo>
                  <a:pt x="2397" y="2581"/>
                  <a:pt x="2361" y="2580"/>
                  <a:pt x="2324" y="2580"/>
                </a:cubicBezTo>
                <a:cubicBezTo>
                  <a:pt x="1208" y="2580"/>
                  <a:pt x="0" y="3086"/>
                  <a:pt x="298" y="4376"/>
                </a:cubicBezTo>
                <a:cubicBezTo>
                  <a:pt x="578" y="5564"/>
                  <a:pt x="1722" y="5974"/>
                  <a:pt x="2850" y="5974"/>
                </a:cubicBezTo>
                <a:cubicBezTo>
                  <a:pt x="3377" y="5974"/>
                  <a:pt x="3901" y="5884"/>
                  <a:pt x="4330" y="5743"/>
                </a:cubicBezTo>
                <a:cubicBezTo>
                  <a:pt x="6159" y="5162"/>
                  <a:pt x="8551" y="3573"/>
                  <a:pt x="8124" y="1369"/>
                </a:cubicBezTo>
                <a:cubicBezTo>
                  <a:pt x="7991" y="572"/>
                  <a:pt x="7309" y="0"/>
                  <a:pt x="6518" y="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34" name="Google Shape;992;p48">
            <a:extLst>
              <a:ext uri="{FF2B5EF4-FFF2-40B4-BE49-F238E27FC236}">
                <a16:creationId xmlns:a16="http://schemas.microsoft.com/office/drawing/2014/main" id="{B0294D8A-99E6-49DE-9866-6A660A11AFD5}"/>
              </a:ext>
            </a:extLst>
          </p:cNvPr>
          <p:cNvGrpSpPr/>
          <p:nvPr/>
        </p:nvGrpSpPr>
        <p:grpSpPr>
          <a:xfrm>
            <a:off x="8334391" y="4768939"/>
            <a:ext cx="790183" cy="643169"/>
            <a:chOff x="6619350" y="3916825"/>
            <a:chExt cx="790183" cy="643169"/>
          </a:xfrm>
        </p:grpSpPr>
        <p:sp>
          <p:nvSpPr>
            <p:cNvPr id="35" name="Google Shape;993;p48">
              <a:extLst>
                <a:ext uri="{FF2B5EF4-FFF2-40B4-BE49-F238E27FC236}">
                  <a16:creationId xmlns:a16="http://schemas.microsoft.com/office/drawing/2014/main" id="{1D1B9038-077C-4E1B-8400-7D11371DE7AC}"/>
                </a:ext>
              </a:extLst>
            </p:cNvPr>
            <p:cNvSpPr/>
            <p:nvPr/>
          </p:nvSpPr>
          <p:spPr>
            <a:xfrm>
              <a:off x="6619350" y="3916825"/>
              <a:ext cx="790183" cy="643169"/>
            </a:xfrm>
            <a:custGeom>
              <a:avLst/>
              <a:gdLst/>
              <a:ahLst/>
              <a:cxnLst/>
              <a:rect l="l" t="t" r="r" b="b"/>
              <a:pathLst>
                <a:path w="12730" h="10362" extrusionOk="0">
                  <a:moveTo>
                    <a:pt x="7653" y="0"/>
                  </a:moveTo>
                  <a:cubicBezTo>
                    <a:pt x="7120" y="0"/>
                    <a:pt x="6562" y="154"/>
                    <a:pt x="6083" y="450"/>
                  </a:cubicBezTo>
                  <a:cubicBezTo>
                    <a:pt x="5092" y="1048"/>
                    <a:pt x="4768" y="1851"/>
                    <a:pt x="4870" y="2672"/>
                  </a:cubicBezTo>
                  <a:cubicBezTo>
                    <a:pt x="4112" y="2412"/>
                    <a:pt x="3316" y="2207"/>
                    <a:pt x="2577" y="2207"/>
                  </a:cubicBezTo>
                  <a:cubicBezTo>
                    <a:pt x="1999" y="2207"/>
                    <a:pt x="1456" y="2332"/>
                    <a:pt x="991" y="2654"/>
                  </a:cubicBezTo>
                  <a:cubicBezTo>
                    <a:pt x="359" y="3064"/>
                    <a:pt x="0" y="3782"/>
                    <a:pt x="52" y="4551"/>
                  </a:cubicBezTo>
                  <a:cubicBezTo>
                    <a:pt x="154" y="5422"/>
                    <a:pt x="855" y="5901"/>
                    <a:pt x="1624" y="6191"/>
                  </a:cubicBezTo>
                  <a:cubicBezTo>
                    <a:pt x="1897" y="6311"/>
                    <a:pt x="2290" y="6465"/>
                    <a:pt x="2717" y="6584"/>
                  </a:cubicBezTo>
                  <a:cubicBezTo>
                    <a:pt x="2307" y="7080"/>
                    <a:pt x="2017" y="7644"/>
                    <a:pt x="2051" y="8190"/>
                  </a:cubicBezTo>
                  <a:cubicBezTo>
                    <a:pt x="2034" y="8327"/>
                    <a:pt x="2068" y="8464"/>
                    <a:pt x="2136" y="8583"/>
                  </a:cubicBezTo>
                  <a:cubicBezTo>
                    <a:pt x="2222" y="8788"/>
                    <a:pt x="2358" y="8976"/>
                    <a:pt x="2529" y="9130"/>
                  </a:cubicBezTo>
                  <a:cubicBezTo>
                    <a:pt x="2909" y="9478"/>
                    <a:pt x="3337" y="9624"/>
                    <a:pt x="3771" y="9624"/>
                  </a:cubicBezTo>
                  <a:cubicBezTo>
                    <a:pt x="4491" y="9624"/>
                    <a:pt x="5228" y="9223"/>
                    <a:pt x="5793" y="8669"/>
                  </a:cubicBezTo>
                  <a:cubicBezTo>
                    <a:pt x="6006" y="9583"/>
                    <a:pt x="6627" y="10362"/>
                    <a:pt x="7632" y="10362"/>
                  </a:cubicBezTo>
                  <a:cubicBezTo>
                    <a:pt x="7754" y="10362"/>
                    <a:pt x="7881" y="10350"/>
                    <a:pt x="8014" y="10326"/>
                  </a:cubicBezTo>
                  <a:cubicBezTo>
                    <a:pt x="9466" y="10053"/>
                    <a:pt x="9637" y="8669"/>
                    <a:pt x="9347" y="7456"/>
                  </a:cubicBezTo>
                  <a:lnTo>
                    <a:pt x="9347" y="7456"/>
                  </a:lnTo>
                  <a:cubicBezTo>
                    <a:pt x="9449" y="7490"/>
                    <a:pt x="9535" y="7524"/>
                    <a:pt x="9637" y="7541"/>
                  </a:cubicBezTo>
                  <a:cubicBezTo>
                    <a:pt x="9774" y="7575"/>
                    <a:pt x="9911" y="7609"/>
                    <a:pt x="10047" y="7626"/>
                  </a:cubicBezTo>
                  <a:cubicBezTo>
                    <a:pt x="10186" y="7643"/>
                    <a:pt x="10325" y="7651"/>
                    <a:pt x="10462" y="7651"/>
                  </a:cubicBezTo>
                  <a:cubicBezTo>
                    <a:pt x="11474" y="7651"/>
                    <a:pt x="12402" y="7188"/>
                    <a:pt x="12627" y="5969"/>
                  </a:cubicBezTo>
                  <a:cubicBezTo>
                    <a:pt x="12730" y="5252"/>
                    <a:pt x="12439" y="4534"/>
                    <a:pt x="11875" y="4090"/>
                  </a:cubicBezTo>
                  <a:cubicBezTo>
                    <a:pt x="11398" y="3725"/>
                    <a:pt x="10817" y="3533"/>
                    <a:pt x="10227" y="3533"/>
                  </a:cubicBezTo>
                  <a:cubicBezTo>
                    <a:pt x="10099" y="3533"/>
                    <a:pt x="9970" y="3542"/>
                    <a:pt x="9842" y="3560"/>
                  </a:cubicBezTo>
                  <a:lnTo>
                    <a:pt x="9688" y="3457"/>
                  </a:lnTo>
                  <a:cubicBezTo>
                    <a:pt x="9757" y="3099"/>
                    <a:pt x="9757" y="2706"/>
                    <a:pt x="9705" y="2330"/>
                  </a:cubicBezTo>
                  <a:cubicBezTo>
                    <a:pt x="9723" y="2193"/>
                    <a:pt x="9723" y="2073"/>
                    <a:pt x="9723" y="1937"/>
                  </a:cubicBezTo>
                  <a:cubicBezTo>
                    <a:pt x="9688" y="615"/>
                    <a:pt x="8720" y="0"/>
                    <a:pt x="7653" y="0"/>
                  </a:cubicBezTo>
                  <a:close/>
                </a:path>
              </a:pathLst>
            </a:custGeom>
            <a:solidFill>
              <a:srgbClr val="8064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6" name="Google Shape;994;p48">
              <a:extLst>
                <a:ext uri="{FF2B5EF4-FFF2-40B4-BE49-F238E27FC236}">
                  <a16:creationId xmlns:a16="http://schemas.microsoft.com/office/drawing/2014/main" id="{6A22EFDB-77CC-4D16-960B-A6331EFB0F31}"/>
                </a:ext>
              </a:extLst>
            </p:cNvPr>
            <p:cNvSpPr/>
            <p:nvPr/>
          </p:nvSpPr>
          <p:spPr>
            <a:xfrm>
              <a:off x="6662862" y="3942088"/>
              <a:ext cx="706261" cy="560492"/>
            </a:xfrm>
            <a:custGeom>
              <a:avLst/>
              <a:gdLst/>
              <a:ahLst/>
              <a:cxnLst/>
              <a:rect l="l" t="t" r="r" b="b"/>
              <a:pathLst>
                <a:path w="11378" h="9030" extrusionOk="0">
                  <a:moveTo>
                    <a:pt x="6564" y="370"/>
                  </a:moveTo>
                  <a:cubicBezTo>
                    <a:pt x="6723" y="370"/>
                    <a:pt x="6893" y="396"/>
                    <a:pt x="7074" y="453"/>
                  </a:cubicBezTo>
                  <a:cubicBezTo>
                    <a:pt x="8424" y="846"/>
                    <a:pt x="8475" y="2367"/>
                    <a:pt x="7945" y="3409"/>
                  </a:cubicBezTo>
                  <a:lnTo>
                    <a:pt x="7894" y="3426"/>
                  </a:lnTo>
                  <a:cubicBezTo>
                    <a:pt x="7791" y="3461"/>
                    <a:pt x="7757" y="3580"/>
                    <a:pt x="7808" y="3648"/>
                  </a:cubicBezTo>
                  <a:cubicBezTo>
                    <a:pt x="7796" y="3722"/>
                    <a:pt x="7855" y="3779"/>
                    <a:pt x="7914" y="3779"/>
                  </a:cubicBezTo>
                  <a:cubicBezTo>
                    <a:pt x="7937" y="3779"/>
                    <a:pt x="7960" y="3770"/>
                    <a:pt x="7979" y="3751"/>
                  </a:cubicBezTo>
                  <a:lnTo>
                    <a:pt x="7996" y="3734"/>
                  </a:lnTo>
                  <a:cubicBezTo>
                    <a:pt x="8338" y="3657"/>
                    <a:pt x="8760" y="3589"/>
                    <a:pt x="9174" y="3589"/>
                  </a:cubicBezTo>
                  <a:cubicBezTo>
                    <a:pt x="9960" y="3589"/>
                    <a:pt x="10721" y="3836"/>
                    <a:pt x="10867" y="4742"/>
                  </a:cubicBezTo>
                  <a:cubicBezTo>
                    <a:pt x="10986" y="5425"/>
                    <a:pt x="10491" y="6006"/>
                    <a:pt x="9859" y="6194"/>
                  </a:cubicBezTo>
                  <a:cubicBezTo>
                    <a:pt x="9687" y="6253"/>
                    <a:pt x="9516" y="6279"/>
                    <a:pt x="9348" y="6279"/>
                  </a:cubicBezTo>
                  <a:cubicBezTo>
                    <a:pt x="8980" y="6279"/>
                    <a:pt x="8621" y="6159"/>
                    <a:pt x="8270" y="6006"/>
                  </a:cubicBezTo>
                  <a:cubicBezTo>
                    <a:pt x="8236" y="5921"/>
                    <a:pt x="8184" y="5836"/>
                    <a:pt x="8116" y="5767"/>
                  </a:cubicBezTo>
                  <a:cubicBezTo>
                    <a:pt x="8085" y="5727"/>
                    <a:pt x="8045" y="5710"/>
                    <a:pt x="8005" y="5710"/>
                  </a:cubicBezTo>
                  <a:cubicBezTo>
                    <a:pt x="7894" y="5710"/>
                    <a:pt x="7784" y="5842"/>
                    <a:pt x="7860" y="5955"/>
                  </a:cubicBezTo>
                  <a:cubicBezTo>
                    <a:pt x="8321" y="6673"/>
                    <a:pt x="8782" y="8398"/>
                    <a:pt x="7535" y="8638"/>
                  </a:cubicBezTo>
                  <a:cubicBezTo>
                    <a:pt x="7444" y="8654"/>
                    <a:pt x="7356" y="8661"/>
                    <a:pt x="7270" y="8661"/>
                  </a:cubicBezTo>
                  <a:cubicBezTo>
                    <a:pt x="6266" y="8661"/>
                    <a:pt x="5669" y="7600"/>
                    <a:pt x="5826" y="6656"/>
                  </a:cubicBezTo>
                  <a:lnTo>
                    <a:pt x="5826" y="6639"/>
                  </a:lnTo>
                  <a:cubicBezTo>
                    <a:pt x="5826" y="6604"/>
                    <a:pt x="5844" y="6587"/>
                    <a:pt x="5844" y="6553"/>
                  </a:cubicBezTo>
                  <a:cubicBezTo>
                    <a:pt x="5857" y="6500"/>
                    <a:pt x="5818" y="6457"/>
                    <a:pt x="5776" y="6457"/>
                  </a:cubicBezTo>
                  <a:cubicBezTo>
                    <a:pt x="5764" y="6457"/>
                    <a:pt x="5752" y="6460"/>
                    <a:pt x="5741" y="6468"/>
                  </a:cubicBezTo>
                  <a:cubicBezTo>
                    <a:pt x="5723" y="6456"/>
                    <a:pt x="5703" y="6450"/>
                    <a:pt x="5682" y="6450"/>
                  </a:cubicBezTo>
                  <a:cubicBezTo>
                    <a:pt x="5646" y="6450"/>
                    <a:pt x="5609" y="6469"/>
                    <a:pt x="5587" y="6502"/>
                  </a:cubicBezTo>
                  <a:cubicBezTo>
                    <a:pt x="4955" y="7219"/>
                    <a:pt x="4306" y="8347"/>
                    <a:pt x="3332" y="8621"/>
                  </a:cubicBezTo>
                  <a:cubicBezTo>
                    <a:pt x="3182" y="8660"/>
                    <a:pt x="3049" y="8679"/>
                    <a:pt x="2932" y="8679"/>
                  </a:cubicBezTo>
                  <a:cubicBezTo>
                    <a:pt x="1999" y="8679"/>
                    <a:pt x="2086" y="7506"/>
                    <a:pt x="2512" y="6792"/>
                  </a:cubicBezTo>
                  <a:cubicBezTo>
                    <a:pt x="2751" y="6416"/>
                    <a:pt x="3058" y="6075"/>
                    <a:pt x="3400" y="5784"/>
                  </a:cubicBezTo>
                  <a:cubicBezTo>
                    <a:pt x="3486" y="5801"/>
                    <a:pt x="3588" y="5801"/>
                    <a:pt x="3674" y="5818"/>
                  </a:cubicBezTo>
                  <a:cubicBezTo>
                    <a:pt x="3862" y="5818"/>
                    <a:pt x="3862" y="5545"/>
                    <a:pt x="3674" y="5511"/>
                  </a:cubicBezTo>
                  <a:cubicBezTo>
                    <a:pt x="3041" y="5443"/>
                    <a:pt x="2307" y="5408"/>
                    <a:pt x="1726" y="5084"/>
                  </a:cubicBezTo>
                  <a:cubicBezTo>
                    <a:pt x="940" y="4657"/>
                    <a:pt x="410" y="3648"/>
                    <a:pt x="1111" y="2897"/>
                  </a:cubicBezTo>
                  <a:cubicBezTo>
                    <a:pt x="1489" y="2498"/>
                    <a:pt x="1933" y="2356"/>
                    <a:pt x="2398" y="2356"/>
                  </a:cubicBezTo>
                  <a:cubicBezTo>
                    <a:pt x="3090" y="2356"/>
                    <a:pt x="3826" y="2669"/>
                    <a:pt x="4460" y="2914"/>
                  </a:cubicBezTo>
                  <a:lnTo>
                    <a:pt x="4460" y="3016"/>
                  </a:lnTo>
                  <a:cubicBezTo>
                    <a:pt x="4468" y="3119"/>
                    <a:pt x="4554" y="3170"/>
                    <a:pt x="4637" y="3170"/>
                  </a:cubicBezTo>
                  <a:cubicBezTo>
                    <a:pt x="4720" y="3170"/>
                    <a:pt x="4801" y="3119"/>
                    <a:pt x="4801" y="3016"/>
                  </a:cubicBezTo>
                  <a:cubicBezTo>
                    <a:pt x="4756" y="1927"/>
                    <a:pt x="5340" y="370"/>
                    <a:pt x="6564" y="370"/>
                  </a:cubicBezTo>
                  <a:close/>
                  <a:moveTo>
                    <a:pt x="6583" y="1"/>
                  </a:moveTo>
                  <a:cubicBezTo>
                    <a:pt x="5305" y="1"/>
                    <a:pt x="4521" y="1447"/>
                    <a:pt x="4477" y="2692"/>
                  </a:cubicBezTo>
                  <a:cubicBezTo>
                    <a:pt x="3869" y="2367"/>
                    <a:pt x="3050" y="2091"/>
                    <a:pt x="2305" y="2091"/>
                  </a:cubicBezTo>
                  <a:cubicBezTo>
                    <a:pt x="1521" y="2091"/>
                    <a:pt x="819" y="2397"/>
                    <a:pt x="530" y="3273"/>
                  </a:cubicBezTo>
                  <a:cubicBezTo>
                    <a:pt x="0" y="4879"/>
                    <a:pt x="1794" y="5579"/>
                    <a:pt x="3127" y="5767"/>
                  </a:cubicBezTo>
                  <a:cubicBezTo>
                    <a:pt x="2255" y="6468"/>
                    <a:pt x="1128" y="8040"/>
                    <a:pt x="2238" y="8791"/>
                  </a:cubicBezTo>
                  <a:cubicBezTo>
                    <a:pt x="2489" y="8958"/>
                    <a:pt x="2739" y="9030"/>
                    <a:pt x="2987" y="9030"/>
                  </a:cubicBezTo>
                  <a:cubicBezTo>
                    <a:pt x="4007" y="9030"/>
                    <a:pt x="4968" y="7812"/>
                    <a:pt x="5587" y="7014"/>
                  </a:cubicBezTo>
                  <a:lnTo>
                    <a:pt x="5587" y="7014"/>
                  </a:lnTo>
                  <a:cubicBezTo>
                    <a:pt x="5475" y="8086"/>
                    <a:pt x="6336" y="8992"/>
                    <a:pt x="7385" y="8992"/>
                  </a:cubicBezTo>
                  <a:cubicBezTo>
                    <a:pt x="7457" y="8992"/>
                    <a:pt x="7530" y="8988"/>
                    <a:pt x="7603" y="8979"/>
                  </a:cubicBezTo>
                  <a:cubicBezTo>
                    <a:pt x="8817" y="8791"/>
                    <a:pt x="8851" y="7322"/>
                    <a:pt x="8441" y="6331"/>
                  </a:cubicBezTo>
                  <a:lnTo>
                    <a:pt x="8441" y="6331"/>
                  </a:lnTo>
                  <a:cubicBezTo>
                    <a:pt x="8736" y="6476"/>
                    <a:pt x="9068" y="6548"/>
                    <a:pt x="9397" y="6548"/>
                  </a:cubicBezTo>
                  <a:cubicBezTo>
                    <a:pt x="10265" y="6548"/>
                    <a:pt x="11114" y="6046"/>
                    <a:pt x="11226" y="5067"/>
                  </a:cubicBezTo>
                  <a:cubicBezTo>
                    <a:pt x="11377" y="3743"/>
                    <a:pt x="10182" y="3243"/>
                    <a:pt x="9042" y="3243"/>
                  </a:cubicBezTo>
                  <a:cubicBezTo>
                    <a:pt x="8769" y="3243"/>
                    <a:pt x="8500" y="3271"/>
                    <a:pt x="8253" y="3324"/>
                  </a:cubicBezTo>
                  <a:cubicBezTo>
                    <a:pt x="8851" y="2179"/>
                    <a:pt x="8629" y="624"/>
                    <a:pt x="7262" y="129"/>
                  </a:cubicBezTo>
                  <a:cubicBezTo>
                    <a:pt x="7023" y="41"/>
                    <a:pt x="6796" y="1"/>
                    <a:pt x="6583" y="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" name="Google Shape;995;p48">
            <a:extLst>
              <a:ext uri="{FF2B5EF4-FFF2-40B4-BE49-F238E27FC236}">
                <a16:creationId xmlns:a16="http://schemas.microsoft.com/office/drawing/2014/main" id="{A9198DCD-4773-4F4E-B789-9C72FCE9C62F}"/>
              </a:ext>
            </a:extLst>
          </p:cNvPr>
          <p:cNvGrpSpPr/>
          <p:nvPr/>
        </p:nvGrpSpPr>
        <p:grpSpPr>
          <a:xfrm rot="-2204003" flipH="1">
            <a:off x="8676984" y="1435604"/>
            <a:ext cx="989904" cy="1058054"/>
            <a:chOff x="429300" y="4124275"/>
            <a:chExt cx="381650" cy="407925"/>
          </a:xfrm>
        </p:grpSpPr>
        <p:sp>
          <p:nvSpPr>
            <p:cNvPr id="38" name="Google Shape;996;p48">
              <a:extLst>
                <a:ext uri="{FF2B5EF4-FFF2-40B4-BE49-F238E27FC236}">
                  <a16:creationId xmlns:a16="http://schemas.microsoft.com/office/drawing/2014/main" id="{90D364B4-4581-48E3-80E7-ACDA3A68E0BD}"/>
                </a:ext>
              </a:extLst>
            </p:cNvPr>
            <p:cNvSpPr/>
            <p:nvPr/>
          </p:nvSpPr>
          <p:spPr>
            <a:xfrm>
              <a:off x="532850" y="4381150"/>
              <a:ext cx="124750" cy="103225"/>
            </a:xfrm>
            <a:custGeom>
              <a:avLst/>
              <a:gdLst/>
              <a:ahLst/>
              <a:cxnLst/>
              <a:rect l="l" t="t" r="r" b="b"/>
              <a:pathLst>
                <a:path w="4990" h="4129" extrusionOk="0">
                  <a:moveTo>
                    <a:pt x="2508" y="1"/>
                  </a:moveTo>
                  <a:cubicBezTo>
                    <a:pt x="2308" y="1"/>
                    <a:pt x="2122" y="107"/>
                    <a:pt x="2085" y="351"/>
                  </a:cubicBezTo>
                  <a:cubicBezTo>
                    <a:pt x="2034" y="727"/>
                    <a:pt x="1965" y="1188"/>
                    <a:pt x="1931" y="1666"/>
                  </a:cubicBezTo>
                  <a:cubicBezTo>
                    <a:pt x="1419" y="1769"/>
                    <a:pt x="923" y="1888"/>
                    <a:pt x="462" y="1974"/>
                  </a:cubicBezTo>
                  <a:cubicBezTo>
                    <a:pt x="0" y="2059"/>
                    <a:pt x="171" y="2691"/>
                    <a:pt x="564" y="2726"/>
                  </a:cubicBezTo>
                  <a:cubicBezTo>
                    <a:pt x="991" y="2777"/>
                    <a:pt x="1470" y="2828"/>
                    <a:pt x="1948" y="2879"/>
                  </a:cubicBezTo>
                  <a:cubicBezTo>
                    <a:pt x="2000" y="3307"/>
                    <a:pt x="2170" y="3700"/>
                    <a:pt x="2444" y="4024"/>
                  </a:cubicBezTo>
                  <a:cubicBezTo>
                    <a:pt x="2515" y="4096"/>
                    <a:pt x="2608" y="4128"/>
                    <a:pt x="2700" y="4128"/>
                  </a:cubicBezTo>
                  <a:cubicBezTo>
                    <a:pt x="2828" y="4128"/>
                    <a:pt x="2955" y="4065"/>
                    <a:pt x="3025" y="3956"/>
                  </a:cubicBezTo>
                  <a:cubicBezTo>
                    <a:pt x="3179" y="3631"/>
                    <a:pt x="3230" y="3289"/>
                    <a:pt x="3213" y="2948"/>
                  </a:cubicBezTo>
                  <a:cubicBezTo>
                    <a:pt x="3572" y="2948"/>
                    <a:pt x="3947" y="2914"/>
                    <a:pt x="4306" y="2828"/>
                  </a:cubicBezTo>
                  <a:cubicBezTo>
                    <a:pt x="4921" y="2674"/>
                    <a:pt x="4990" y="1632"/>
                    <a:pt x="4306" y="1530"/>
                  </a:cubicBezTo>
                  <a:cubicBezTo>
                    <a:pt x="4052" y="1496"/>
                    <a:pt x="3792" y="1478"/>
                    <a:pt x="3533" y="1478"/>
                  </a:cubicBezTo>
                  <a:cubicBezTo>
                    <a:pt x="3391" y="1478"/>
                    <a:pt x="3249" y="1483"/>
                    <a:pt x="3110" y="1495"/>
                  </a:cubicBezTo>
                  <a:cubicBezTo>
                    <a:pt x="3093" y="1171"/>
                    <a:pt x="3076" y="829"/>
                    <a:pt x="3059" y="487"/>
                  </a:cubicBezTo>
                  <a:cubicBezTo>
                    <a:pt x="3059" y="186"/>
                    <a:pt x="2772" y="1"/>
                    <a:pt x="2508" y="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9" name="Google Shape;997;p48">
              <a:extLst>
                <a:ext uri="{FF2B5EF4-FFF2-40B4-BE49-F238E27FC236}">
                  <a16:creationId xmlns:a16="http://schemas.microsoft.com/office/drawing/2014/main" id="{F7292646-C678-4DB9-9312-7E524470423E}"/>
                </a:ext>
              </a:extLst>
            </p:cNvPr>
            <p:cNvSpPr/>
            <p:nvPr/>
          </p:nvSpPr>
          <p:spPr>
            <a:xfrm>
              <a:off x="677650" y="4442725"/>
              <a:ext cx="128925" cy="89475"/>
            </a:xfrm>
            <a:custGeom>
              <a:avLst/>
              <a:gdLst/>
              <a:ahLst/>
              <a:cxnLst/>
              <a:rect l="l" t="t" r="r" b="b"/>
              <a:pathLst>
                <a:path w="5157" h="3579" extrusionOk="0">
                  <a:moveTo>
                    <a:pt x="2000" y="1"/>
                  </a:moveTo>
                  <a:cubicBezTo>
                    <a:pt x="1832" y="1"/>
                    <a:pt x="1675" y="95"/>
                    <a:pt x="1624" y="314"/>
                  </a:cubicBezTo>
                  <a:cubicBezTo>
                    <a:pt x="1538" y="656"/>
                    <a:pt x="1487" y="997"/>
                    <a:pt x="1453" y="1339"/>
                  </a:cubicBezTo>
                  <a:cubicBezTo>
                    <a:pt x="1180" y="1373"/>
                    <a:pt x="889" y="1390"/>
                    <a:pt x="616" y="1390"/>
                  </a:cubicBezTo>
                  <a:cubicBezTo>
                    <a:pt x="1" y="1407"/>
                    <a:pt x="18" y="2262"/>
                    <a:pt x="616" y="2330"/>
                  </a:cubicBezTo>
                  <a:cubicBezTo>
                    <a:pt x="889" y="2347"/>
                    <a:pt x="1180" y="2381"/>
                    <a:pt x="1470" y="2398"/>
                  </a:cubicBezTo>
                  <a:cubicBezTo>
                    <a:pt x="1487" y="2706"/>
                    <a:pt x="1573" y="2996"/>
                    <a:pt x="1675" y="3287"/>
                  </a:cubicBezTo>
                  <a:cubicBezTo>
                    <a:pt x="1763" y="3493"/>
                    <a:pt x="1921" y="3578"/>
                    <a:pt x="2089" y="3578"/>
                  </a:cubicBezTo>
                  <a:cubicBezTo>
                    <a:pt x="2381" y="3578"/>
                    <a:pt x="2702" y="3322"/>
                    <a:pt x="2735" y="2996"/>
                  </a:cubicBezTo>
                  <a:cubicBezTo>
                    <a:pt x="2735" y="2808"/>
                    <a:pt x="2735" y="2603"/>
                    <a:pt x="2700" y="2415"/>
                  </a:cubicBezTo>
                  <a:cubicBezTo>
                    <a:pt x="3247" y="2415"/>
                    <a:pt x="3811" y="2347"/>
                    <a:pt x="4358" y="2245"/>
                  </a:cubicBezTo>
                  <a:cubicBezTo>
                    <a:pt x="5156" y="2082"/>
                    <a:pt x="4851" y="955"/>
                    <a:pt x="4110" y="955"/>
                  </a:cubicBezTo>
                  <a:cubicBezTo>
                    <a:pt x="4074" y="955"/>
                    <a:pt x="4037" y="958"/>
                    <a:pt x="3999" y="963"/>
                  </a:cubicBezTo>
                  <a:cubicBezTo>
                    <a:pt x="3503" y="1032"/>
                    <a:pt x="3025" y="1117"/>
                    <a:pt x="2547" y="1202"/>
                  </a:cubicBezTo>
                  <a:cubicBezTo>
                    <a:pt x="2529" y="946"/>
                    <a:pt x="2512" y="690"/>
                    <a:pt x="2495" y="433"/>
                  </a:cubicBezTo>
                  <a:cubicBezTo>
                    <a:pt x="2466" y="169"/>
                    <a:pt x="2224" y="1"/>
                    <a:pt x="2000" y="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0" name="Google Shape;998;p48">
              <a:extLst>
                <a:ext uri="{FF2B5EF4-FFF2-40B4-BE49-F238E27FC236}">
                  <a16:creationId xmlns:a16="http://schemas.microsoft.com/office/drawing/2014/main" id="{5488B3DC-3559-4856-816C-D8CF80FAC3E9}"/>
                </a:ext>
              </a:extLst>
            </p:cNvPr>
            <p:cNvSpPr/>
            <p:nvPr/>
          </p:nvSpPr>
          <p:spPr>
            <a:xfrm>
              <a:off x="696025" y="4266725"/>
              <a:ext cx="114925" cy="93200"/>
            </a:xfrm>
            <a:custGeom>
              <a:avLst/>
              <a:gdLst/>
              <a:ahLst/>
              <a:cxnLst/>
              <a:rect l="l" t="t" r="r" b="b"/>
              <a:pathLst>
                <a:path w="4597" h="3728" extrusionOk="0">
                  <a:moveTo>
                    <a:pt x="1824" y="0"/>
                  </a:moveTo>
                  <a:cubicBezTo>
                    <a:pt x="1686" y="0"/>
                    <a:pt x="1558" y="80"/>
                    <a:pt x="1521" y="263"/>
                  </a:cubicBezTo>
                  <a:cubicBezTo>
                    <a:pt x="1419" y="742"/>
                    <a:pt x="1367" y="1220"/>
                    <a:pt x="1367" y="1715"/>
                  </a:cubicBezTo>
                  <a:cubicBezTo>
                    <a:pt x="940" y="1767"/>
                    <a:pt x="530" y="1920"/>
                    <a:pt x="188" y="2177"/>
                  </a:cubicBezTo>
                  <a:cubicBezTo>
                    <a:pt x="0" y="2365"/>
                    <a:pt x="86" y="2689"/>
                    <a:pt x="342" y="2775"/>
                  </a:cubicBezTo>
                  <a:cubicBezTo>
                    <a:pt x="570" y="2816"/>
                    <a:pt x="797" y="2839"/>
                    <a:pt x="1029" y="2839"/>
                  </a:cubicBezTo>
                  <a:cubicBezTo>
                    <a:pt x="1180" y="2839"/>
                    <a:pt x="1332" y="2829"/>
                    <a:pt x="1487" y="2809"/>
                  </a:cubicBezTo>
                  <a:cubicBezTo>
                    <a:pt x="1521" y="3048"/>
                    <a:pt x="1607" y="3270"/>
                    <a:pt x="1692" y="3475"/>
                  </a:cubicBezTo>
                  <a:cubicBezTo>
                    <a:pt x="1777" y="3651"/>
                    <a:pt x="1943" y="3728"/>
                    <a:pt x="2115" y="3728"/>
                  </a:cubicBezTo>
                  <a:cubicBezTo>
                    <a:pt x="2394" y="3728"/>
                    <a:pt x="2687" y="3526"/>
                    <a:pt x="2666" y="3219"/>
                  </a:cubicBezTo>
                  <a:cubicBezTo>
                    <a:pt x="2666" y="3082"/>
                    <a:pt x="2649" y="2946"/>
                    <a:pt x="2615" y="2826"/>
                  </a:cubicBezTo>
                  <a:lnTo>
                    <a:pt x="2615" y="2826"/>
                  </a:lnTo>
                  <a:cubicBezTo>
                    <a:pt x="2847" y="2847"/>
                    <a:pt x="3073" y="2862"/>
                    <a:pt x="3296" y="2862"/>
                  </a:cubicBezTo>
                  <a:cubicBezTo>
                    <a:pt x="3434" y="2862"/>
                    <a:pt x="3571" y="2856"/>
                    <a:pt x="3708" y="2843"/>
                  </a:cubicBezTo>
                  <a:cubicBezTo>
                    <a:pt x="4375" y="2775"/>
                    <a:pt x="4597" y="1835"/>
                    <a:pt x="3879" y="1630"/>
                  </a:cubicBezTo>
                  <a:cubicBezTo>
                    <a:pt x="3590" y="1560"/>
                    <a:pt x="3295" y="1525"/>
                    <a:pt x="2998" y="1525"/>
                  </a:cubicBezTo>
                  <a:cubicBezTo>
                    <a:pt x="2785" y="1525"/>
                    <a:pt x="2572" y="1543"/>
                    <a:pt x="2358" y="1579"/>
                  </a:cubicBezTo>
                  <a:cubicBezTo>
                    <a:pt x="2307" y="1169"/>
                    <a:pt x="2290" y="776"/>
                    <a:pt x="2239" y="366"/>
                  </a:cubicBezTo>
                  <a:cubicBezTo>
                    <a:pt x="2209" y="141"/>
                    <a:pt x="2007" y="0"/>
                    <a:pt x="1824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1" name="Google Shape;999;p48">
              <a:extLst>
                <a:ext uri="{FF2B5EF4-FFF2-40B4-BE49-F238E27FC236}">
                  <a16:creationId xmlns:a16="http://schemas.microsoft.com/office/drawing/2014/main" id="{533374AE-1F14-4F5C-B595-E658A1147DB2}"/>
                </a:ext>
              </a:extLst>
            </p:cNvPr>
            <p:cNvSpPr/>
            <p:nvPr/>
          </p:nvSpPr>
          <p:spPr>
            <a:xfrm>
              <a:off x="561900" y="4230525"/>
              <a:ext cx="101675" cy="95125"/>
            </a:xfrm>
            <a:custGeom>
              <a:avLst/>
              <a:gdLst/>
              <a:ahLst/>
              <a:cxnLst/>
              <a:rect l="l" t="t" r="r" b="b"/>
              <a:pathLst>
                <a:path w="4067" h="3805" extrusionOk="0">
                  <a:moveTo>
                    <a:pt x="2093" y="0"/>
                  </a:moveTo>
                  <a:cubicBezTo>
                    <a:pt x="1834" y="0"/>
                    <a:pt x="1581" y="176"/>
                    <a:pt x="1572" y="532"/>
                  </a:cubicBezTo>
                  <a:cubicBezTo>
                    <a:pt x="1572" y="925"/>
                    <a:pt x="1589" y="1335"/>
                    <a:pt x="1624" y="1728"/>
                  </a:cubicBezTo>
                  <a:cubicBezTo>
                    <a:pt x="1231" y="1745"/>
                    <a:pt x="820" y="1797"/>
                    <a:pt x="428" y="1865"/>
                  </a:cubicBezTo>
                  <a:cubicBezTo>
                    <a:pt x="0" y="1933"/>
                    <a:pt x="52" y="2583"/>
                    <a:pt x="428" y="2685"/>
                  </a:cubicBezTo>
                  <a:cubicBezTo>
                    <a:pt x="872" y="2805"/>
                    <a:pt x="1333" y="2890"/>
                    <a:pt x="1794" y="2941"/>
                  </a:cubicBezTo>
                  <a:cubicBezTo>
                    <a:pt x="1846" y="3198"/>
                    <a:pt x="1965" y="3437"/>
                    <a:pt x="2136" y="3625"/>
                  </a:cubicBezTo>
                  <a:cubicBezTo>
                    <a:pt x="2246" y="3748"/>
                    <a:pt x="2390" y="3804"/>
                    <a:pt x="2533" y="3804"/>
                  </a:cubicBezTo>
                  <a:cubicBezTo>
                    <a:pt x="2769" y="3804"/>
                    <a:pt x="3002" y="3651"/>
                    <a:pt x="3076" y="3386"/>
                  </a:cubicBezTo>
                  <a:cubicBezTo>
                    <a:pt x="3093" y="3266"/>
                    <a:pt x="3093" y="3146"/>
                    <a:pt x="3093" y="3010"/>
                  </a:cubicBezTo>
                  <a:lnTo>
                    <a:pt x="3264" y="3010"/>
                  </a:lnTo>
                  <a:cubicBezTo>
                    <a:pt x="4067" y="3010"/>
                    <a:pt x="4033" y="1848"/>
                    <a:pt x="3247" y="1762"/>
                  </a:cubicBezTo>
                  <a:cubicBezTo>
                    <a:pt x="3110" y="1745"/>
                    <a:pt x="2956" y="1745"/>
                    <a:pt x="2802" y="1728"/>
                  </a:cubicBezTo>
                  <a:cubicBezTo>
                    <a:pt x="2734" y="1335"/>
                    <a:pt x="2683" y="925"/>
                    <a:pt x="2649" y="532"/>
                  </a:cubicBezTo>
                  <a:cubicBezTo>
                    <a:pt x="2623" y="180"/>
                    <a:pt x="2355" y="0"/>
                    <a:pt x="2093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2" name="Google Shape;1000;p48">
              <a:extLst>
                <a:ext uri="{FF2B5EF4-FFF2-40B4-BE49-F238E27FC236}">
                  <a16:creationId xmlns:a16="http://schemas.microsoft.com/office/drawing/2014/main" id="{B195B0F2-4386-4069-AA72-CD2A7AC61C14}"/>
                </a:ext>
              </a:extLst>
            </p:cNvPr>
            <p:cNvSpPr/>
            <p:nvPr/>
          </p:nvSpPr>
          <p:spPr>
            <a:xfrm>
              <a:off x="638775" y="4124275"/>
              <a:ext cx="96150" cy="95600"/>
            </a:xfrm>
            <a:custGeom>
              <a:avLst/>
              <a:gdLst/>
              <a:ahLst/>
              <a:cxnLst/>
              <a:rect l="l" t="t" r="r" b="b"/>
              <a:pathLst>
                <a:path w="3846" h="3824" extrusionOk="0">
                  <a:moveTo>
                    <a:pt x="2266" y="0"/>
                  </a:moveTo>
                  <a:cubicBezTo>
                    <a:pt x="2054" y="0"/>
                    <a:pt x="1856" y="115"/>
                    <a:pt x="1812" y="374"/>
                  </a:cubicBezTo>
                  <a:cubicBezTo>
                    <a:pt x="1778" y="647"/>
                    <a:pt x="1727" y="938"/>
                    <a:pt x="1692" y="1228"/>
                  </a:cubicBezTo>
                  <a:cubicBezTo>
                    <a:pt x="1282" y="1245"/>
                    <a:pt x="872" y="1314"/>
                    <a:pt x="479" y="1433"/>
                  </a:cubicBezTo>
                  <a:cubicBezTo>
                    <a:pt x="103" y="1587"/>
                    <a:pt x="1" y="2185"/>
                    <a:pt x="479" y="2288"/>
                  </a:cubicBezTo>
                  <a:cubicBezTo>
                    <a:pt x="766" y="2340"/>
                    <a:pt x="1064" y="2362"/>
                    <a:pt x="1363" y="2362"/>
                  </a:cubicBezTo>
                  <a:cubicBezTo>
                    <a:pt x="1456" y="2362"/>
                    <a:pt x="1548" y="2360"/>
                    <a:pt x="1641" y="2356"/>
                  </a:cubicBezTo>
                  <a:cubicBezTo>
                    <a:pt x="1641" y="2766"/>
                    <a:pt x="1727" y="3159"/>
                    <a:pt x="1897" y="3535"/>
                  </a:cubicBezTo>
                  <a:cubicBezTo>
                    <a:pt x="1995" y="3731"/>
                    <a:pt x="2207" y="3824"/>
                    <a:pt x="2418" y="3824"/>
                  </a:cubicBezTo>
                  <a:cubicBezTo>
                    <a:pt x="2685" y="3824"/>
                    <a:pt x="2953" y="3675"/>
                    <a:pt x="2991" y="3398"/>
                  </a:cubicBezTo>
                  <a:cubicBezTo>
                    <a:pt x="3025" y="3074"/>
                    <a:pt x="3025" y="2749"/>
                    <a:pt x="2974" y="2424"/>
                  </a:cubicBezTo>
                  <a:lnTo>
                    <a:pt x="3025" y="2424"/>
                  </a:lnTo>
                  <a:cubicBezTo>
                    <a:pt x="3845" y="2407"/>
                    <a:pt x="3794" y="1262"/>
                    <a:pt x="3025" y="1177"/>
                  </a:cubicBezTo>
                  <a:lnTo>
                    <a:pt x="2871" y="1177"/>
                  </a:lnTo>
                  <a:cubicBezTo>
                    <a:pt x="2871" y="972"/>
                    <a:pt x="2854" y="733"/>
                    <a:pt x="2854" y="528"/>
                  </a:cubicBezTo>
                  <a:cubicBezTo>
                    <a:pt x="2845" y="198"/>
                    <a:pt x="2543" y="0"/>
                    <a:pt x="2266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3" name="Google Shape;1001;p48">
              <a:extLst>
                <a:ext uri="{FF2B5EF4-FFF2-40B4-BE49-F238E27FC236}">
                  <a16:creationId xmlns:a16="http://schemas.microsoft.com/office/drawing/2014/main" id="{ECB2EAFE-FF3E-48CE-98E2-31640995A3C3}"/>
                </a:ext>
              </a:extLst>
            </p:cNvPr>
            <p:cNvSpPr/>
            <p:nvPr/>
          </p:nvSpPr>
          <p:spPr>
            <a:xfrm>
              <a:off x="429300" y="4297650"/>
              <a:ext cx="113925" cy="83825"/>
            </a:xfrm>
            <a:custGeom>
              <a:avLst/>
              <a:gdLst/>
              <a:ahLst/>
              <a:cxnLst/>
              <a:rect l="l" t="t" r="r" b="b"/>
              <a:pathLst>
                <a:path w="4557" h="3353" extrusionOk="0">
                  <a:moveTo>
                    <a:pt x="2160" y="0"/>
                  </a:moveTo>
                  <a:cubicBezTo>
                    <a:pt x="1938" y="0"/>
                    <a:pt x="1714" y="145"/>
                    <a:pt x="1733" y="410"/>
                  </a:cubicBezTo>
                  <a:cubicBezTo>
                    <a:pt x="1768" y="615"/>
                    <a:pt x="1768" y="820"/>
                    <a:pt x="1785" y="1008"/>
                  </a:cubicBezTo>
                  <a:cubicBezTo>
                    <a:pt x="1375" y="1008"/>
                    <a:pt x="982" y="1008"/>
                    <a:pt x="571" y="991"/>
                  </a:cubicBezTo>
                  <a:cubicBezTo>
                    <a:pt x="561" y="990"/>
                    <a:pt x="551" y="990"/>
                    <a:pt x="541" y="990"/>
                  </a:cubicBezTo>
                  <a:cubicBezTo>
                    <a:pt x="89" y="990"/>
                    <a:pt x="1" y="1728"/>
                    <a:pt x="469" y="1828"/>
                  </a:cubicBezTo>
                  <a:cubicBezTo>
                    <a:pt x="896" y="1914"/>
                    <a:pt x="1323" y="1999"/>
                    <a:pt x="1768" y="2050"/>
                  </a:cubicBezTo>
                  <a:cubicBezTo>
                    <a:pt x="1716" y="2341"/>
                    <a:pt x="1716" y="2665"/>
                    <a:pt x="1768" y="2973"/>
                  </a:cubicBezTo>
                  <a:cubicBezTo>
                    <a:pt x="1816" y="3238"/>
                    <a:pt x="2012" y="3352"/>
                    <a:pt x="2223" y="3352"/>
                  </a:cubicBezTo>
                  <a:cubicBezTo>
                    <a:pt x="2461" y="3352"/>
                    <a:pt x="2719" y="3208"/>
                    <a:pt x="2810" y="2973"/>
                  </a:cubicBezTo>
                  <a:cubicBezTo>
                    <a:pt x="2895" y="2700"/>
                    <a:pt x="2929" y="2426"/>
                    <a:pt x="2912" y="2170"/>
                  </a:cubicBezTo>
                  <a:lnTo>
                    <a:pt x="2912" y="2170"/>
                  </a:lnTo>
                  <a:cubicBezTo>
                    <a:pt x="3169" y="2187"/>
                    <a:pt x="3442" y="2187"/>
                    <a:pt x="3715" y="2204"/>
                  </a:cubicBezTo>
                  <a:cubicBezTo>
                    <a:pt x="3720" y="2204"/>
                    <a:pt x="3726" y="2204"/>
                    <a:pt x="3731" y="2204"/>
                  </a:cubicBezTo>
                  <a:cubicBezTo>
                    <a:pt x="4556" y="2204"/>
                    <a:pt x="4533" y="883"/>
                    <a:pt x="3797" y="883"/>
                  </a:cubicBezTo>
                  <a:cubicBezTo>
                    <a:pt x="3771" y="883"/>
                    <a:pt x="3744" y="885"/>
                    <a:pt x="3715" y="889"/>
                  </a:cubicBezTo>
                  <a:cubicBezTo>
                    <a:pt x="3391" y="923"/>
                    <a:pt x="3066" y="957"/>
                    <a:pt x="2741" y="974"/>
                  </a:cubicBezTo>
                  <a:cubicBezTo>
                    <a:pt x="2673" y="735"/>
                    <a:pt x="2622" y="496"/>
                    <a:pt x="2571" y="290"/>
                  </a:cubicBezTo>
                  <a:cubicBezTo>
                    <a:pt x="2517" y="93"/>
                    <a:pt x="2339" y="0"/>
                    <a:pt x="2160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45" name="Google Shape;981;p48">
            <a:extLst>
              <a:ext uri="{FF2B5EF4-FFF2-40B4-BE49-F238E27FC236}">
                <a16:creationId xmlns:a16="http://schemas.microsoft.com/office/drawing/2014/main" id="{A2E57773-3A41-4E34-A6FA-BE79EDDF7C9F}"/>
              </a:ext>
            </a:extLst>
          </p:cNvPr>
          <p:cNvSpPr/>
          <p:nvPr/>
        </p:nvSpPr>
        <p:spPr>
          <a:xfrm rot="1325191">
            <a:off x="2193228" y="4336609"/>
            <a:ext cx="2948976" cy="1594431"/>
          </a:xfrm>
          <a:custGeom>
            <a:avLst/>
            <a:gdLst/>
            <a:ahLst/>
            <a:cxnLst/>
            <a:rect l="l" t="t" r="r" b="b"/>
            <a:pathLst>
              <a:path w="39861" h="14798" extrusionOk="0">
                <a:moveTo>
                  <a:pt x="6936" y="69"/>
                </a:moveTo>
                <a:cubicBezTo>
                  <a:pt x="6915" y="69"/>
                  <a:pt x="6895" y="70"/>
                  <a:pt x="6877" y="71"/>
                </a:cubicBezTo>
                <a:lnTo>
                  <a:pt x="6877" y="71"/>
                </a:lnTo>
                <a:cubicBezTo>
                  <a:pt x="6893" y="71"/>
                  <a:pt x="6913" y="70"/>
                  <a:pt x="6936" y="69"/>
                </a:cubicBezTo>
                <a:close/>
                <a:moveTo>
                  <a:pt x="20263" y="411"/>
                </a:moveTo>
                <a:cubicBezTo>
                  <a:pt x="20297" y="428"/>
                  <a:pt x="20263" y="445"/>
                  <a:pt x="20177" y="445"/>
                </a:cubicBezTo>
                <a:cubicBezTo>
                  <a:pt x="20229" y="428"/>
                  <a:pt x="20041" y="428"/>
                  <a:pt x="19921" y="411"/>
                </a:cubicBezTo>
                <a:close/>
                <a:moveTo>
                  <a:pt x="36431" y="851"/>
                </a:moveTo>
                <a:cubicBezTo>
                  <a:pt x="36441" y="852"/>
                  <a:pt x="36451" y="854"/>
                  <a:pt x="36461" y="855"/>
                </a:cubicBezTo>
                <a:cubicBezTo>
                  <a:pt x="36450" y="853"/>
                  <a:pt x="36440" y="852"/>
                  <a:pt x="36431" y="851"/>
                </a:cubicBezTo>
                <a:close/>
                <a:moveTo>
                  <a:pt x="27217" y="1026"/>
                </a:moveTo>
                <a:cubicBezTo>
                  <a:pt x="27217" y="1039"/>
                  <a:pt x="27226" y="1042"/>
                  <a:pt x="27238" y="1043"/>
                </a:cubicBezTo>
                <a:lnTo>
                  <a:pt x="27238" y="1043"/>
                </a:lnTo>
                <a:cubicBezTo>
                  <a:pt x="27232" y="1037"/>
                  <a:pt x="27225" y="1031"/>
                  <a:pt x="27217" y="1026"/>
                </a:cubicBezTo>
                <a:close/>
                <a:moveTo>
                  <a:pt x="39725" y="2147"/>
                </a:moveTo>
                <a:cubicBezTo>
                  <a:pt x="39724" y="2149"/>
                  <a:pt x="39724" y="2151"/>
                  <a:pt x="39724" y="2154"/>
                </a:cubicBezTo>
                <a:lnTo>
                  <a:pt x="39725" y="2147"/>
                </a:lnTo>
                <a:close/>
                <a:moveTo>
                  <a:pt x="39656" y="3504"/>
                </a:moveTo>
                <a:lnTo>
                  <a:pt x="39707" y="3811"/>
                </a:lnTo>
                <a:cubicBezTo>
                  <a:pt x="39693" y="3853"/>
                  <a:pt x="39679" y="3884"/>
                  <a:pt x="39655" y="3884"/>
                </a:cubicBezTo>
                <a:cubicBezTo>
                  <a:pt x="39650" y="3884"/>
                  <a:pt x="39645" y="3883"/>
                  <a:pt x="39639" y="3879"/>
                </a:cubicBezTo>
                <a:lnTo>
                  <a:pt x="39656" y="3504"/>
                </a:lnTo>
                <a:close/>
                <a:moveTo>
                  <a:pt x="221" y="5212"/>
                </a:moveTo>
                <a:lnTo>
                  <a:pt x="221" y="5246"/>
                </a:lnTo>
                <a:cubicBezTo>
                  <a:pt x="221" y="5247"/>
                  <a:pt x="222" y="5247"/>
                  <a:pt x="223" y="5247"/>
                </a:cubicBezTo>
                <a:lnTo>
                  <a:pt x="223" y="5247"/>
                </a:lnTo>
                <a:cubicBezTo>
                  <a:pt x="222" y="5236"/>
                  <a:pt x="221" y="5224"/>
                  <a:pt x="221" y="5212"/>
                </a:cubicBezTo>
                <a:close/>
                <a:moveTo>
                  <a:pt x="39604" y="5656"/>
                </a:moveTo>
                <a:cubicBezTo>
                  <a:pt x="39639" y="5725"/>
                  <a:pt x="39656" y="5793"/>
                  <a:pt x="39656" y="5861"/>
                </a:cubicBezTo>
                <a:lnTo>
                  <a:pt x="39604" y="5981"/>
                </a:lnTo>
                <a:lnTo>
                  <a:pt x="39604" y="5656"/>
                </a:lnTo>
                <a:close/>
                <a:moveTo>
                  <a:pt x="11288" y="13594"/>
                </a:moveTo>
                <a:lnTo>
                  <a:pt x="11288" y="13594"/>
                </a:lnTo>
                <a:cubicBezTo>
                  <a:pt x="11266" y="13596"/>
                  <a:pt x="11245" y="13599"/>
                  <a:pt x="11224" y="13602"/>
                </a:cubicBezTo>
                <a:cubicBezTo>
                  <a:pt x="11240" y="13602"/>
                  <a:pt x="11266" y="13598"/>
                  <a:pt x="11288" y="13594"/>
                </a:cubicBezTo>
                <a:close/>
                <a:moveTo>
                  <a:pt x="39126" y="13482"/>
                </a:moveTo>
                <a:cubicBezTo>
                  <a:pt x="39143" y="13499"/>
                  <a:pt x="39160" y="13567"/>
                  <a:pt x="39160" y="13738"/>
                </a:cubicBezTo>
                <a:cubicBezTo>
                  <a:pt x="39152" y="13747"/>
                  <a:pt x="39139" y="13751"/>
                  <a:pt x="39126" y="13751"/>
                </a:cubicBezTo>
                <a:cubicBezTo>
                  <a:pt x="39113" y="13751"/>
                  <a:pt x="39100" y="13747"/>
                  <a:pt x="39092" y="13738"/>
                </a:cubicBezTo>
                <a:lnTo>
                  <a:pt x="39126" y="13482"/>
                </a:lnTo>
                <a:close/>
                <a:moveTo>
                  <a:pt x="5432" y="1"/>
                </a:moveTo>
                <a:lnTo>
                  <a:pt x="5432" y="1"/>
                </a:lnTo>
                <a:cubicBezTo>
                  <a:pt x="5073" y="18"/>
                  <a:pt x="4731" y="35"/>
                  <a:pt x="4373" y="69"/>
                </a:cubicBezTo>
                <a:cubicBezTo>
                  <a:pt x="3997" y="121"/>
                  <a:pt x="3638" y="172"/>
                  <a:pt x="3262" y="223"/>
                </a:cubicBezTo>
                <a:cubicBezTo>
                  <a:pt x="3283" y="222"/>
                  <a:pt x="3302" y="221"/>
                  <a:pt x="3319" y="221"/>
                </a:cubicBezTo>
                <a:cubicBezTo>
                  <a:pt x="3527" y="221"/>
                  <a:pt x="3467" y="311"/>
                  <a:pt x="3262" y="343"/>
                </a:cubicBezTo>
                <a:lnTo>
                  <a:pt x="3177" y="274"/>
                </a:lnTo>
                <a:lnTo>
                  <a:pt x="3177" y="274"/>
                </a:lnTo>
                <a:cubicBezTo>
                  <a:pt x="3040" y="343"/>
                  <a:pt x="3399" y="274"/>
                  <a:pt x="3125" y="377"/>
                </a:cubicBezTo>
                <a:cubicBezTo>
                  <a:pt x="3101" y="378"/>
                  <a:pt x="3079" y="379"/>
                  <a:pt x="3060" y="379"/>
                </a:cubicBezTo>
                <a:cubicBezTo>
                  <a:pt x="2865" y="379"/>
                  <a:pt x="2934" y="305"/>
                  <a:pt x="3074" y="274"/>
                </a:cubicBezTo>
                <a:lnTo>
                  <a:pt x="3074" y="274"/>
                </a:lnTo>
                <a:lnTo>
                  <a:pt x="2749" y="343"/>
                </a:lnTo>
                <a:cubicBezTo>
                  <a:pt x="2732" y="308"/>
                  <a:pt x="2801" y="291"/>
                  <a:pt x="2818" y="257"/>
                </a:cubicBezTo>
                <a:lnTo>
                  <a:pt x="2818" y="257"/>
                </a:lnTo>
                <a:cubicBezTo>
                  <a:pt x="2770" y="285"/>
                  <a:pt x="2670" y="287"/>
                  <a:pt x="2556" y="287"/>
                </a:cubicBezTo>
                <a:cubicBezTo>
                  <a:pt x="2527" y="287"/>
                  <a:pt x="2497" y="287"/>
                  <a:pt x="2468" y="287"/>
                </a:cubicBezTo>
                <a:cubicBezTo>
                  <a:pt x="2318" y="287"/>
                  <a:pt x="2160" y="291"/>
                  <a:pt x="2066" y="343"/>
                </a:cubicBezTo>
                <a:lnTo>
                  <a:pt x="2049" y="326"/>
                </a:lnTo>
                <a:lnTo>
                  <a:pt x="1195" y="326"/>
                </a:lnTo>
                <a:cubicBezTo>
                  <a:pt x="1109" y="326"/>
                  <a:pt x="973" y="291"/>
                  <a:pt x="870" y="274"/>
                </a:cubicBezTo>
                <a:lnTo>
                  <a:pt x="511" y="240"/>
                </a:lnTo>
                <a:cubicBezTo>
                  <a:pt x="506" y="238"/>
                  <a:pt x="503" y="237"/>
                  <a:pt x="500" y="237"/>
                </a:cubicBezTo>
                <a:cubicBezTo>
                  <a:pt x="481" y="237"/>
                  <a:pt x="492" y="277"/>
                  <a:pt x="477" y="291"/>
                </a:cubicBezTo>
                <a:lnTo>
                  <a:pt x="477" y="377"/>
                </a:lnTo>
                <a:cubicBezTo>
                  <a:pt x="477" y="445"/>
                  <a:pt x="477" y="514"/>
                  <a:pt x="460" y="565"/>
                </a:cubicBezTo>
                <a:cubicBezTo>
                  <a:pt x="460" y="701"/>
                  <a:pt x="443" y="821"/>
                  <a:pt x="426" y="958"/>
                </a:cubicBezTo>
                <a:cubicBezTo>
                  <a:pt x="494" y="992"/>
                  <a:pt x="460" y="1214"/>
                  <a:pt x="494" y="1385"/>
                </a:cubicBezTo>
                <a:cubicBezTo>
                  <a:pt x="426" y="1829"/>
                  <a:pt x="340" y="2325"/>
                  <a:pt x="289" y="2854"/>
                </a:cubicBezTo>
                <a:cubicBezTo>
                  <a:pt x="289" y="3059"/>
                  <a:pt x="303" y="3083"/>
                  <a:pt x="321" y="3083"/>
                </a:cubicBezTo>
                <a:cubicBezTo>
                  <a:pt x="327" y="3083"/>
                  <a:pt x="333" y="3081"/>
                  <a:pt x="338" y="3081"/>
                </a:cubicBezTo>
                <a:cubicBezTo>
                  <a:pt x="351" y="3081"/>
                  <a:pt x="364" y="3090"/>
                  <a:pt x="374" y="3145"/>
                </a:cubicBezTo>
                <a:cubicBezTo>
                  <a:pt x="320" y="3158"/>
                  <a:pt x="288" y="3503"/>
                  <a:pt x="268" y="3503"/>
                </a:cubicBezTo>
                <a:cubicBezTo>
                  <a:pt x="263" y="3503"/>
                  <a:pt x="258" y="3479"/>
                  <a:pt x="255" y="3418"/>
                </a:cubicBezTo>
                <a:cubicBezTo>
                  <a:pt x="221" y="4067"/>
                  <a:pt x="204" y="4255"/>
                  <a:pt x="221" y="5076"/>
                </a:cubicBezTo>
                <a:cubicBezTo>
                  <a:pt x="249" y="5006"/>
                  <a:pt x="265" y="4925"/>
                  <a:pt x="279" y="4925"/>
                </a:cubicBezTo>
                <a:cubicBezTo>
                  <a:pt x="283" y="4925"/>
                  <a:pt x="286" y="4929"/>
                  <a:pt x="289" y="4939"/>
                </a:cubicBezTo>
                <a:cubicBezTo>
                  <a:pt x="289" y="5070"/>
                  <a:pt x="242" y="5247"/>
                  <a:pt x="223" y="5247"/>
                </a:cubicBezTo>
                <a:cubicBezTo>
                  <a:pt x="223" y="5247"/>
                  <a:pt x="223" y="5247"/>
                  <a:pt x="223" y="5247"/>
                </a:cubicBezTo>
                <a:lnTo>
                  <a:pt x="223" y="5247"/>
                </a:lnTo>
                <a:cubicBezTo>
                  <a:pt x="265" y="6165"/>
                  <a:pt x="0" y="7340"/>
                  <a:pt x="135" y="8049"/>
                </a:cubicBezTo>
                <a:lnTo>
                  <a:pt x="135" y="8014"/>
                </a:lnTo>
                <a:lnTo>
                  <a:pt x="204" y="8766"/>
                </a:lnTo>
                <a:cubicBezTo>
                  <a:pt x="204" y="8858"/>
                  <a:pt x="200" y="8890"/>
                  <a:pt x="195" y="8890"/>
                </a:cubicBezTo>
                <a:cubicBezTo>
                  <a:pt x="183" y="8890"/>
                  <a:pt x="161" y="8748"/>
                  <a:pt x="140" y="8748"/>
                </a:cubicBezTo>
                <a:cubicBezTo>
                  <a:pt x="132" y="8748"/>
                  <a:pt x="125" y="8767"/>
                  <a:pt x="118" y="8817"/>
                </a:cubicBezTo>
                <a:cubicBezTo>
                  <a:pt x="238" y="9638"/>
                  <a:pt x="152" y="10099"/>
                  <a:pt x="255" y="10782"/>
                </a:cubicBezTo>
                <a:cubicBezTo>
                  <a:pt x="101" y="11312"/>
                  <a:pt x="409" y="12628"/>
                  <a:pt x="426" y="13345"/>
                </a:cubicBezTo>
                <a:lnTo>
                  <a:pt x="460" y="13294"/>
                </a:lnTo>
                <a:cubicBezTo>
                  <a:pt x="494" y="13362"/>
                  <a:pt x="511" y="13431"/>
                  <a:pt x="494" y="13516"/>
                </a:cubicBezTo>
                <a:cubicBezTo>
                  <a:pt x="494" y="13619"/>
                  <a:pt x="511" y="13704"/>
                  <a:pt x="528" y="13807"/>
                </a:cubicBezTo>
                <a:cubicBezTo>
                  <a:pt x="541" y="13767"/>
                  <a:pt x="514" y="13576"/>
                  <a:pt x="524" y="13576"/>
                </a:cubicBezTo>
                <a:cubicBezTo>
                  <a:pt x="527" y="13576"/>
                  <a:pt x="534" y="13593"/>
                  <a:pt x="545" y="13636"/>
                </a:cubicBezTo>
                <a:cubicBezTo>
                  <a:pt x="545" y="13670"/>
                  <a:pt x="562" y="13704"/>
                  <a:pt x="580" y="13755"/>
                </a:cubicBezTo>
                <a:lnTo>
                  <a:pt x="597" y="13807"/>
                </a:lnTo>
                <a:cubicBezTo>
                  <a:pt x="597" y="13824"/>
                  <a:pt x="631" y="13824"/>
                  <a:pt x="648" y="13841"/>
                </a:cubicBezTo>
                <a:cubicBezTo>
                  <a:pt x="716" y="13875"/>
                  <a:pt x="785" y="13926"/>
                  <a:pt x="853" y="13960"/>
                </a:cubicBezTo>
                <a:cubicBezTo>
                  <a:pt x="887" y="13977"/>
                  <a:pt x="938" y="13977"/>
                  <a:pt x="973" y="13995"/>
                </a:cubicBezTo>
                <a:lnTo>
                  <a:pt x="1075" y="14012"/>
                </a:lnTo>
                <a:lnTo>
                  <a:pt x="1246" y="14046"/>
                </a:lnTo>
                <a:cubicBezTo>
                  <a:pt x="1348" y="14054"/>
                  <a:pt x="1455" y="14059"/>
                  <a:pt x="1562" y="14059"/>
                </a:cubicBezTo>
                <a:cubicBezTo>
                  <a:pt x="1669" y="14059"/>
                  <a:pt x="1776" y="14054"/>
                  <a:pt x="1878" y="14046"/>
                </a:cubicBezTo>
                <a:cubicBezTo>
                  <a:pt x="2288" y="14029"/>
                  <a:pt x="2681" y="13977"/>
                  <a:pt x="3091" y="13943"/>
                </a:cubicBezTo>
                <a:cubicBezTo>
                  <a:pt x="3484" y="13892"/>
                  <a:pt x="3877" y="13858"/>
                  <a:pt x="4253" y="13841"/>
                </a:cubicBezTo>
                <a:lnTo>
                  <a:pt x="4526" y="13841"/>
                </a:lnTo>
                <a:lnTo>
                  <a:pt x="4800" y="13875"/>
                </a:lnTo>
                <a:cubicBezTo>
                  <a:pt x="5005" y="13892"/>
                  <a:pt x="5210" y="13909"/>
                  <a:pt x="5398" y="13926"/>
                </a:cubicBezTo>
                <a:cubicBezTo>
                  <a:pt x="5420" y="13927"/>
                  <a:pt x="5441" y="13927"/>
                  <a:pt x="5461" y="13927"/>
                </a:cubicBezTo>
                <a:cubicBezTo>
                  <a:pt x="5877" y="13927"/>
                  <a:pt x="5822" y="13797"/>
                  <a:pt x="6152" y="13797"/>
                </a:cubicBezTo>
                <a:cubicBezTo>
                  <a:pt x="6232" y="13797"/>
                  <a:pt x="6336" y="13804"/>
                  <a:pt x="6474" y="13824"/>
                </a:cubicBezTo>
                <a:lnTo>
                  <a:pt x="6252" y="13892"/>
                </a:lnTo>
                <a:cubicBezTo>
                  <a:pt x="7431" y="13807"/>
                  <a:pt x="8661" y="13789"/>
                  <a:pt x="9789" y="13584"/>
                </a:cubicBezTo>
                <a:lnTo>
                  <a:pt x="9789" y="13584"/>
                </a:lnTo>
                <a:cubicBezTo>
                  <a:pt x="9738" y="13619"/>
                  <a:pt x="9669" y="13636"/>
                  <a:pt x="9618" y="13636"/>
                </a:cubicBezTo>
                <a:cubicBezTo>
                  <a:pt x="9789" y="13636"/>
                  <a:pt x="9960" y="13636"/>
                  <a:pt x="10131" y="13602"/>
                </a:cubicBezTo>
                <a:cubicBezTo>
                  <a:pt x="10319" y="13567"/>
                  <a:pt x="10472" y="13550"/>
                  <a:pt x="10472" y="13516"/>
                </a:cubicBezTo>
                <a:cubicBezTo>
                  <a:pt x="10643" y="13516"/>
                  <a:pt x="10507" y="13567"/>
                  <a:pt x="10626" y="13584"/>
                </a:cubicBezTo>
                <a:cubicBezTo>
                  <a:pt x="10644" y="13586"/>
                  <a:pt x="10662" y="13586"/>
                  <a:pt x="10682" y="13586"/>
                </a:cubicBezTo>
                <a:cubicBezTo>
                  <a:pt x="10831" y="13586"/>
                  <a:pt x="11021" y="13550"/>
                  <a:pt x="11163" y="13550"/>
                </a:cubicBezTo>
                <a:cubicBezTo>
                  <a:pt x="11233" y="13550"/>
                  <a:pt x="11291" y="13559"/>
                  <a:pt x="11327" y="13584"/>
                </a:cubicBezTo>
                <a:cubicBezTo>
                  <a:pt x="11336" y="13584"/>
                  <a:pt x="11315" y="13590"/>
                  <a:pt x="11288" y="13594"/>
                </a:cubicBezTo>
                <a:lnTo>
                  <a:pt x="11288" y="13594"/>
                </a:lnTo>
                <a:cubicBezTo>
                  <a:pt x="11329" y="13591"/>
                  <a:pt x="11371" y="13589"/>
                  <a:pt x="11414" y="13589"/>
                </a:cubicBezTo>
                <a:cubicBezTo>
                  <a:pt x="11481" y="13589"/>
                  <a:pt x="11549" y="13593"/>
                  <a:pt x="11617" y="13602"/>
                </a:cubicBezTo>
                <a:cubicBezTo>
                  <a:pt x="11754" y="13602"/>
                  <a:pt x="11856" y="13602"/>
                  <a:pt x="11788" y="13567"/>
                </a:cubicBezTo>
                <a:lnTo>
                  <a:pt x="11788" y="13567"/>
                </a:lnTo>
                <a:cubicBezTo>
                  <a:pt x="12198" y="13636"/>
                  <a:pt x="12591" y="13619"/>
                  <a:pt x="12916" y="13721"/>
                </a:cubicBezTo>
                <a:cubicBezTo>
                  <a:pt x="12941" y="13715"/>
                  <a:pt x="12970" y="13713"/>
                  <a:pt x="13001" y="13713"/>
                </a:cubicBezTo>
                <a:cubicBezTo>
                  <a:pt x="13186" y="13713"/>
                  <a:pt x="13456" y="13802"/>
                  <a:pt x="13605" y="13802"/>
                </a:cubicBezTo>
                <a:cubicBezTo>
                  <a:pt x="13650" y="13802"/>
                  <a:pt x="13684" y="13793"/>
                  <a:pt x="13702" y="13772"/>
                </a:cubicBezTo>
                <a:lnTo>
                  <a:pt x="13702" y="13772"/>
                </a:lnTo>
                <a:cubicBezTo>
                  <a:pt x="13650" y="13875"/>
                  <a:pt x="14419" y="13995"/>
                  <a:pt x="14693" y="13995"/>
                </a:cubicBezTo>
                <a:cubicBezTo>
                  <a:pt x="14607" y="14012"/>
                  <a:pt x="14915" y="14063"/>
                  <a:pt x="14812" y="14097"/>
                </a:cubicBezTo>
                <a:cubicBezTo>
                  <a:pt x="14997" y="14128"/>
                  <a:pt x="15169" y="14152"/>
                  <a:pt x="15270" y="14152"/>
                </a:cubicBezTo>
                <a:cubicBezTo>
                  <a:pt x="15337" y="14152"/>
                  <a:pt x="15373" y="14141"/>
                  <a:pt x="15359" y="14114"/>
                </a:cubicBezTo>
                <a:lnTo>
                  <a:pt x="15359" y="14114"/>
                </a:lnTo>
                <a:cubicBezTo>
                  <a:pt x="15889" y="14336"/>
                  <a:pt x="16504" y="14182"/>
                  <a:pt x="16811" y="14387"/>
                </a:cubicBezTo>
                <a:cubicBezTo>
                  <a:pt x="17273" y="14405"/>
                  <a:pt x="17717" y="14405"/>
                  <a:pt x="18144" y="14422"/>
                </a:cubicBezTo>
                <a:lnTo>
                  <a:pt x="19391" y="14456"/>
                </a:lnTo>
                <a:cubicBezTo>
                  <a:pt x="19382" y="14485"/>
                  <a:pt x="19305" y="14493"/>
                  <a:pt x="19201" y="14493"/>
                </a:cubicBezTo>
                <a:cubicBezTo>
                  <a:pt x="19053" y="14493"/>
                  <a:pt x="18849" y="14476"/>
                  <a:pt x="18703" y="14476"/>
                </a:cubicBezTo>
                <a:cubicBezTo>
                  <a:pt x="18588" y="14476"/>
                  <a:pt x="18509" y="14487"/>
                  <a:pt x="18520" y="14524"/>
                </a:cubicBezTo>
                <a:cubicBezTo>
                  <a:pt x="18992" y="14524"/>
                  <a:pt x="19340" y="14506"/>
                  <a:pt x="19710" y="14506"/>
                </a:cubicBezTo>
                <a:cubicBezTo>
                  <a:pt x="19956" y="14506"/>
                  <a:pt x="20212" y="14514"/>
                  <a:pt x="20519" y="14541"/>
                </a:cubicBezTo>
                <a:cubicBezTo>
                  <a:pt x="20724" y="14575"/>
                  <a:pt x="20400" y="14575"/>
                  <a:pt x="20331" y="14593"/>
                </a:cubicBezTo>
                <a:cubicBezTo>
                  <a:pt x="21057" y="14593"/>
                  <a:pt x="21724" y="14680"/>
                  <a:pt x="22373" y="14680"/>
                </a:cubicBezTo>
                <a:cubicBezTo>
                  <a:pt x="22427" y="14680"/>
                  <a:pt x="22481" y="14679"/>
                  <a:pt x="22535" y="14678"/>
                </a:cubicBezTo>
                <a:lnTo>
                  <a:pt x="22535" y="14678"/>
                </a:lnTo>
                <a:cubicBezTo>
                  <a:pt x="22484" y="14695"/>
                  <a:pt x="22433" y="14695"/>
                  <a:pt x="22399" y="14695"/>
                </a:cubicBezTo>
                <a:cubicBezTo>
                  <a:pt x="22477" y="14695"/>
                  <a:pt x="22566" y="14706"/>
                  <a:pt x="22625" y="14706"/>
                </a:cubicBezTo>
                <a:cubicBezTo>
                  <a:pt x="22669" y="14706"/>
                  <a:pt x="22696" y="14700"/>
                  <a:pt x="22689" y="14678"/>
                </a:cubicBezTo>
                <a:lnTo>
                  <a:pt x="22552" y="14678"/>
                </a:lnTo>
                <a:cubicBezTo>
                  <a:pt x="22359" y="14614"/>
                  <a:pt x="23031" y="14564"/>
                  <a:pt x="23123" y="14530"/>
                </a:cubicBezTo>
                <a:lnTo>
                  <a:pt x="23123" y="14530"/>
                </a:lnTo>
                <a:cubicBezTo>
                  <a:pt x="22922" y="14659"/>
                  <a:pt x="23811" y="14595"/>
                  <a:pt x="23441" y="14746"/>
                </a:cubicBezTo>
                <a:cubicBezTo>
                  <a:pt x="23526" y="14746"/>
                  <a:pt x="23646" y="14712"/>
                  <a:pt x="23629" y="14678"/>
                </a:cubicBezTo>
                <a:lnTo>
                  <a:pt x="23629" y="14678"/>
                </a:lnTo>
                <a:cubicBezTo>
                  <a:pt x="23766" y="14695"/>
                  <a:pt x="23800" y="14712"/>
                  <a:pt x="23663" y="14746"/>
                </a:cubicBezTo>
                <a:cubicBezTo>
                  <a:pt x="24088" y="14746"/>
                  <a:pt x="24023" y="14709"/>
                  <a:pt x="24275" y="14709"/>
                </a:cubicBezTo>
                <a:cubicBezTo>
                  <a:pt x="24318" y="14709"/>
                  <a:pt x="24368" y="14710"/>
                  <a:pt x="24432" y="14712"/>
                </a:cubicBezTo>
                <a:cubicBezTo>
                  <a:pt x="24432" y="14729"/>
                  <a:pt x="24329" y="14729"/>
                  <a:pt x="24295" y="14763"/>
                </a:cubicBezTo>
                <a:cubicBezTo>
                  <a:pt x="24500" y="14725"/>
                  <a:pt x="24705" y="14706"/>
                  <a:pt x="24910" y="14706"/>
                </a:cubicBezTo>
                <a:cubicBezTo>
                  <a:pt x="24979" y="14706"/>
                  <a:pt x="25047" y="14708"/>
                  <a:pt x="25115" y="14712"/>
                </a:cubicBezTo>
                <a:cubicBezTo>
                  <a:pt x="25098" y="14729"/>
                  <a:pt x="25115" y="14746"/>
                  <a:pt x="25064" y="14746"/>
                </a:cubicBezTo>
                <a:cubicBezTo>
                  <a:pt x="25606" y="14746"/>
                  <a:pt x="26010" y="14671"/>
                  <a:pt x="26555" y="14671"/>
                </a:cubicBezTo>
                <a:cubicBezTo>
                  <a:pt x="26646" y="14671"/>
                  <a:pt x="26741" y="14673"/>
                  <a:pt x="26841" y="14678"/>
                </a:cubicBezTo>
                <a:cubicBezTo>
                  <a:pt x="26619" y="14780"/>
                  <a:pt x="27080" y="14695"/>
                  <a:pt x="27114" y="14798"/>
                </a:cubicBezTo>
                <a:lnTo>
                  <a:pt x="27490" y="14746"/>
                </a:lnTo>
                <a:lnTo>
                  <a:pt x="27337" y="14712"/>
                </a:lnTo>
                <a:cubicBezTo>
                  <a:pt x="27647" y="14712"/>
                  <a:pt x="27916" y="14642"/>
                  <a:pt x="28180" y="14642"/>
                </a:cubicBezTo>
                <a:cubicBezTo>
                  <a:pt x="28206" y="14642"/>
                  <a:pt x="28233" y="14642"/>
                  <a:pt x="28259" y="14644"/>
                </a:cubicBezTo>
                <a:lnTo>
                  <a:pt x="28037" y="14729"/>
                </a:lnTo>
                <a:lnTo>
                  <a:pt x="28652" y="14678"/>
                </a:lnTo>
                <a:lnTo>
                  <a:pt x="28293" y="14661"/>
                </a:lnTo>
                <a:cubicBezTo>
                  <a:pt x="28635" y="14610"/>
                  <a:pt x="28259" y="14558"/>
                  <a:pt x="28703" y="14558"/>
                </a:cubicBezTo>
                <a:cubicBezTo>
                  <a:pt x="28874" y="14558"/>
                  <a:pt x="29045" y="14575"/>
                  <a:pt x="29216" y="14593"/>
                </a:cubicBezTo>
                <a:cubicBezTo>
                  <a:pt x="29404" y="14541"/>
                  <a:pt x="29592" y="14524"/>
                  <a:pt x="29780" y="14524"/>
                </a:cubicBezTo>
                <a:cubicBezTo>
                  <a:pt x="29848" y="14558"/>
                  <a:pt x="29746" y="14627"/>
                  <a:pt x="29780" y="14644"/>
                </a:cubicBezTo>
                <a:cubicBezTo>
                  <a:pt x="29947" y="14560"/>
                  <a:pt x="30538" y="14591"/>
                  <a:pt x="30740" y="14513"/>
                </a:cubicBezTo>
                <a:lnTo>
                  <a:pt x="30740" y="14513"/>
                </a:lnTo>
                <a:cubicBezTo>
                  <a:pt x="30700" y="14533"/>
                  <a:pt x="30689" y="14575"/>
                  <a:pt x="30720" y="14575"/>
                </a:cubicBezTo>
                <a:lnTo>
                  <a:pt x="30856" y="14507"/>
                </a:lnTo>
                <a:cubicBezTo>
                  <a:pt x="31010" y="14524"/>
                  <a:pt x="31027" y="14541"/>
                  <a:pt x="31010" y="14575"/>
                </a:cubicBezTo>
                <a:cubicBezTo>
                  <a:pt x="31436" y="14575"/>
                  <a:pt x="30945" y="14488"/>
                  <a:pt x="31297" y="14488"/>
                </a:cubicBezTo>
                <a:cubicBezTo>
                  <a:pt x="31326" y="14488"/>
                  <a:pt x="31361" y="14489"/>
                  <a:pt x="31403" y="14490"/>
                </a:cubicBezTo>
                <a:cubicBezTo>
                  <a:pt x="31369" y="14507"/>
                  <a:pt x="31335" y="14507"/>
                  <a:pt x="31301" y="14524"/>
                </a:cubicBezTo>
                <a:cubicBezTo>
                  <a:pt x="31756" y="14524"/>
                  <a:pt x="32188" y="14465"/>
                  <a:pt x="32606" y="14465"/>
                </a:cubicBezTo>
                <a:cubicBezTo>
                  <a:pt x="32690" y="14465"/>
                  <a:pt x="32773" y="14467"/>
                  <a:pt x="32855" y="14473"/>
                </a:cubicBezTo>
                <a:cubicBezTo>
                  <a:pt x="33009" y="14558"/>
                  <a:pt x="32428" y="14490"/>
                  <a:pt x="32599" y="14575"/>
                </a:cubicBezTo>
                <a:cubicBezTo>
                  <a:pt x="33029" y="14535"/>
                  <a:pt x="33460" y="14519"/>
                  <a:pt x="33890" y="14519"/>
                </a:cubicBezTo>
                <a:cubicBezTo>
                  <a:pt x="34195" y="14519"/>
                  <a:pt x="34499" y="14527"/>
                  <a:pt x="34803" y="14541"/>
                </a:cubicBezTo>
                <a:lnTo>
                  <a:pt x="34649" y="14524"/>
                </a:lnTo>
                <a:cubicBezTo>
                  <a:pt x="34673" y="14497"/>
                  <a:pt x="34712" y="14487"/>
                  <a:pt x="34763" y="14487"/>
                </a:cubicBezTo>
                <a:cubicBezTo>
                  <a:pt x="34927" y="14487"/>
                  <a:pt x="35212" y="14594"/>
                  <a:pt x="35477" y="14594"/>
                </a:cubicBezTo>
                <a:cubicBezTo>
                  <a:pt x="35486" y="14594"/>
                  <a:pt x="35496" y="14593"/>
                  <a:pt x="35505" y="14593"/>
                </a:cubicBezTo>
                <a:lnTo>
                  <a:pt x="35505" y="14593"/>
                </a:lnTo>
                <a:cubicBezTo>
                  <a:pt x="35431" y="14599"/>
                  <a:pt x="35403" y="14644"/>
                  <a:pt x="35435" y="14644"/>
                </a:cubicBezTo>
                <a:cubicBezTo>
                  <a:pt x="35999" y="14695"/>
                  <a:pt x="36580" y="14712"/>
                  <a:pt x="37161" y="14712"/>
                </a:cubicBezTo>
                <a:lnTo>
                  <a:pt x="37076" y="14729"/>
                </a:lnTo>
                <a:cubicBezTo>
                  <a:pt x="37349" y="14780"/>
                  <a:pt x="37827" y="14780"/>
                  <a:pt x="38135" y="14798"/>
                </a:cubicBezTo>
                <a:cubicBezTo>
                  <a:pt x="38238" y="14763"/>
                  <a:pt x="38408" y="14780"/>
                  <a:pt x="38306" y="14729"/>
                </a:cubicBezTo>
                <a:lnTo>
                  <a:pt x="38306" y="14729"/>
                </a:lnTo>
                <a:cubicBezTo>
                  <a:pt x="38408" y="14746"/>
                  <a:pt x="38528" y="14763"/>
                  <a:pt x="38648" y="14780"/>
                </a:cubicBezTo>
                <a:cubicBezTo>
                  <a:pt x="38750" y="14780"/>
                  <a:pt x="38860" y="14788"/>
                  <a:pt x="38973" y="14788"/>
                </a:cubicBezTo>
                <a:cubicBezTo>
                  <a:pt x="39029" y="14788"/>
                  <a:pt x="39086" y="14786"/>
                  <a:pt x="39143" y="14780"/>
                </a:cubicBezTo>
                <a:cubicBezTo>
                  <a:pt x="39160" y="14627"/>
                  <a:pt x="39177" y="14456"/>
                  <a:pt x="39177" y="14302"/>
                </a:cubicBezTo>
                <a:cubicBezTo>
                  <a:pt x="39177" y="14200"/>
                  <a:pt x="39194" y="14080"/>
                  <a:pt x="39194" y="13977"/>
                </a:cubicBezTo>
                <a:cubicBezTo>
                  <a:pt x="39194" y="13550"/>
                  <a:pt x="39246" y="13106"/>
                  <a:pt x="39331" y="12696"/>
                </a:cubicBezTo>
                <a:cubicBezTo>
                  <a:pt x="39331" y="12776"/>
                  <a:pt x="39331" y="12877"/>
                  <a:pt x="39339" y="12877"/>
                </a:cubicBezTo>
                <a:cubicBezTo>
                  <a:pt x="39341" y="12877"/>
                  <a:pt x="39344" y="12869"/>
                  <a:pt x="39348" y="12850"/>
                </a:cubicBezTo>
                <a:lnTo>
                  <a:pt x="39382" y="12132"/>
                </a:lnTo>
                <a:lnTo>
                  <a:pt x="39382" y="12132"/>
                </a:lnTo>
                <a:cubicBezTo>
                  <a:pt x="39331" y="12183"/>
                  <a:pt x="39348" y="12218"/>
                  <a:pt x="39297" y="12371"/>
                </a:cubicBezTo>
                <a:cubicBezTo>
                  <a:pt x="39263" y="12218"/>
                  <a:pt x="39263" y="12064"/>
                  <a:pt x="39280" y="11893"/>
                </a:cubicBezTo>
                <a:lnTo>
                  <a:pt x="39280" y="11893"/>
                </a:lnTo>
                <a:cubicBezTo>
                  <a:pt x="39280" y="11995"/>
                  <a:pt x="39288" y="12033"/>
                  <a:pt x="39301" y="12033"/>
                </a:cubicBezTo>
                <a:cubicBezTo>
                  <a:pt x="39329" y="12033"/>
                  <a:pt x="39376" y="11855"/>
                  <a:pt x="39399" y="11773"/>
                </a:cubicBezTo>
                <a:lnTo>
                  <a:pt x="39399" y="11773"/>
                </a:lnTo>
                <a:cubicBezTo>
                  <a:pt x="39397" y="11776"/>
                  <a:pt x="39394" y="11777"/>
                  <a:pt x="39392" y="11777"/>
                </a:cubicBezTo>
                <a:cubicBezTo>
                  <a:pt x="39380" y="11777"/>
                  <a:pt x="39368" y="11753"/>
                  <a:pt x="39356" y="11753"/>
                </a:cubicBezTo>
                <a:cubicBezTo>
                  <a:pt x="39353" y="11753"/>
                  <a:pt x="39351" y="11754"/>
                  <a:pt x="39348" y="11756"/>
                </a:cubicBezTo>
                <a:cubicBezTo>
                  <a:pt x="39485" y="11380"/>
                  <a:pt x="39246" y="11671"/>
                  <a:pt x="39348" y="11175"/>
                </a:cubicBezTo>
                <a:lnTo>
                  <a:pt x="39348" y="11175"/>
                </a:lnTo>
                <a:lnTo>
                  <a:pt x="39382" y="11192"/>
                </a:lnTo>
                <a:cubicBezTo>
                  <a:pt x="39365" y="11004"/>
                  <a:pt x="39365" y="10816"/>
                  <a:pt x="39382" y="10629"/>
                </a:cubicBezTo>
                <a:cubicBezTo>
                  <a:pt x="39391" y="10618"/>
                  <a:pt x="39398" y="10613"/>
                  <a:pt x="39402" y="10613"/>
                </a:cubicBezTo>
                <a:cubicBezTo>
                  <a:pt x="39435" y="10613"/>
                  <a:pt x="39389" y="10834"/>
                  <a:pt x="39434" y="10834"/>
                </a:cubicBezTo>
                <a:cubicBezTo>
                  <a:pt x="39468" y="10543"/>
                  <a:pt x="39365" y="10253"/>
                  <a:pt x="39434" y="9996"/>
                </a:cubicBezTo>
                <a:lnTo>
                  <a:pt x="39434" y="9996"/>
                </a:lnTo>
                <a:lnTo>
                  <a:pt x="39434" y="10423"/>
                </a:lnTo>
                <a:cubicBezTo>
                  <a:pt x="39502" y="10253"/>
                  <a:pt x="39536" y="10082"/>
                  <a:pt x="39536" y="9894"/>
                </a:cubicBezTo>
                <a:lnTo>
                  <a:pt x="39536" y="9911"/>
                </a:lnTo>
                <a:lnTo>
                  <a:pt x="39587" y="9552"/>
                </a:lnTo>
                <a:cubicBezTo>
                  <a:pt x="39434" y="9176"/>
                  <a:pt x="39587" y="8817"/>
                  <a:pt x="39519" y="8322"/>
                </a:cubicBezTo>
                <a:lnTo>
                  <a:pt x="39519" y="8322"/>
                </a:lnTo>
                <a:cubicBezTo>
                  <a:pt x="39545" y="8502"/>
                  <a:pt x="39558" y="8556"/>
                  <a:pt x="39569" y="8556"/>
                </a:cubicBezTo>
                <a:cubicBezTo>
                  <a:pt x="39585" y="8556"/>
                  <a:pt x="39594" y="8437"/>
                  <a:pt x="39627" y="8437"/>
                </a:cubicBezTo>
                <a:cubicBezTo>
                  <a:pt x="39631" y="8437"/>
                  <a:pt x="39634" y="8438"/>
                  <a:pt x="39639" y="8442"/>
                </a:cubicBezTo>
                <a:cubicBezTo>
                  <a:pt x="39653" y="8325"/>
                  <a:pt x="39680" y="8171"/>
                  <a:pt x="39698" y="8171"/>
                </a:cubicBezTo>
                <a:cubicBezTo>
                  <a:pt x="39702" y="8171"/>
                  <a:pt x="39704" y="8175"/>
                  <a:pt x="39707" y="8185"/>
                </a:cubicBezTo>
                <a:cubicBezTo>
                  <a:pt x="39673" y="7946"/>
                  <a:pt x="39775" y="7792"/>
                  <a:pt x="39707" y="7468"/>
                </a:cubicBezTo>
                <a:cubicBezTo>
                  <a:pt x="39738" y="7452"/>
                  <a:pt x="39727" y="7255"/>
                  <a:pt x="39762" y="7255"/>
                </a:cubicBezTo>
                <a:cubicBezTo>
                  <a:pt x="39766" y="7255"/>
                  <a:pt x="39770" y="7258"/>
                  <a:pt x="39775" y="7263"/>
                </a:cubicBezTo>
                <a:cubicBezTo>
                  <a:pt x="39775" y="7187"/>
                  <a:pt x="39773" y="7159"/>
                  <a:pt x="39769" y="7159"/>
                </a:cubicBezTo>
                <a:cubicBezTo>
                  <a:pt x="39758" y="7159"/>
                  <a:pt x="39738" y="7331"/>
                  <a:pt x="39725" y="7331"/>
                </a:cubicBezTo>
                <a:cubicBezTo>
                  <a:pt x="39725" y="7331"/>
                  <a:pt x="39724" y="7331"/>
                  <a:pt x="39724" y="7331"/>
                </a:cubicBezTo>
                <a:cubicBezTo>
                  <a:pt x="39656" y="6870"/>
                  <a:pt x="39861" y="6237"/>
                  <a:pt x="39758" y="5571"/>
                </a:cubicBezTo>
                <a:cubicBezTo>
                  <a:pt x="39741" y="5024"/>
                  <a:pt x="39673" y="4905"/>
                  <a:pt x="39639" y="4460"/>
                </a:cubicBezTo>
                <a:lnTo>
                  <a:pt x="39639" y="4324"/>
                </a:lnTo>
                <a:cubicBezTo>
                  <a:pt x="39644" y="4308"/>
                  <a:pt x="39649" y="4301"/>
                  <a:pt x="39655" y="4301"/>
                </a:cubicBezTo>
                <a:cubicBezTo>
                  <a:pt x="39683" y="4301"/>
                  <a:pt x="39707" y="4495"/>
                  <a:pt x="39707" y="4495"/>
                </a:cubicBezTo>
                <a:cubicBezTo>
                  <a:pt x="39741" y="4238"/>
                  <a:pt x="39741" y="3982"/>
                  <a:pt x="39724" y="3709"/>
                </a:cubicBezTo>
                <a:lnTo>
                  <a:pt x="39724" y="3709"/>
                </a:lnTo>
                <a:cubicBezTo>
                  <a:pt x="39729" y="3728"/>
                  <a:pt x="39734" y="3737"/>
                  <a:pt x="39739" y="3737"/>
                </a:cubicBezTo>
                <a:cubicBezTo>
                  <a:pt x="39752" y="3737"/>
                  <a:pt x="39768" y="3684"/>
                  <a:pt x="39792" y="3623"/>
                </a:cubicBezTo>
                <a:cubicBezTo>
                  <a:pt x="39792" y="3418"/>
                  <a:pt x="39707" y="3487"/>
                  <a:pt x="39741" y="3196"/>
                </a:cubicBezTo>
                <a:lnTo>
                  <a:pt x="39741" y="3196"/>
                </a:lnTo>
                <a:cubicBezTo>
                  <a:pt x="39775" y="3264"/>
                  <a:pt x="39809" y="3333"/>
                  <a:pt x="39827" y="3418"/>
                </a:cubicBezTo>
                <a:cubicBezTo>
                  <a:pt x="39809" y="3162"/>
                  <a:pt x="39775" y="2906"/>
                  <a:pt x="39741" y="2632"/>
                </a:cubicBezTo>
                <a:cubicBezTo>
                  <a:pt x="39748" y="2623"/>
                  <a:pt x="39754" y="2619"/>
                  <a:pt x="39759" y="2619"/>
                </a:cubicBezTo>
                <a:cubicBezTo>
                  <a:pt x="39797" y="2619"/>
                  <a:pt x="39812" y="2799"/>
                  <a:pt x="39827" y="2888"/>
                </a:cubicBezTo>
                <a:cubicBezTo>
                  <a:pt x="39809" y="2581"/>
                  <a:pt x="39792" y="2103"/>
                  <a:pt x="39741" y="2017"/>
                </a:cubicBezTo>
                <a:lnTo>
                  <a:pt x="39725" y="2147"/>
                </a:lnTo>
                <a:lnTo>
                  <a:pt x="39725" y="2147"/>
                </a:lnTo>
                <a:cubicBezTo>
                  <a:pt x="39726" y="2143"/>
                  <a:pt x="39729" y="2140"/>
                  <a:pt x="39733" y="2140"/>
                </a:cubicBezTo>
                <a:cubicBezTo>
                  <a:pt x="39748" y="2140"/>
                  <a:pt x="39775" y="2172"/>
                  <a:pt x="39775" y="2222"/>
                </a:cubicBezTo>
                <a:cubicBezTo>
                  <a:pt x="39827" y="2496"/>
                  <a:pt x="39758" y="2598"/>
                  <a:pt x="39741" y="2615"/>
                </a:cubicBezTo>
                <a:lnTo>
                  <a:pt x="39724" y="2427"/>
                </a:lnTo>
                <a:lnTo>
                  <a:pt x="39724" y="2427"/>
                </a:lnTo>
                <a:cubicBezTo>
                  <a:pt x="39587" y="2615"/>
                  <a:pt x="39741" y="3196"/>
                  <a:pt x="39724" y="3572"/>
                </a:cubicBezTo>
                <a:lnTo>
                  <a:pt x="39639" y="3452"/>
                </a:lnTo>
                <a:lnTo>
                  <a:pt x="39639" y="1590"/>
                </a:lnTo>
                <a:cubicBezTo>
                  <a:pt x="39280" y="1556"/>
                  <a:pt x="38921" y="1522"/>
                  <a:pt x="38579" y="1470"/>
                </a:cubicBezTo>
                <a:lnTo>
                  <a:pt x="38528" y="1470"/>
                </a:lnTo>
                <a:cubicBezTo>
                  <a:pt x="38562" y="1453"/>
                  <a:pt x="38579" y="1419"/>
                  <a:pt x="38596" y="1368"/>
                </a:cubicBezTo>
                <a:cubicBezTo>
                  <a:pt x="38631" y="1385"/>
                  <a:pt x="38665" y="1402"/>
                  <a:pt x="38716" y="1402"/>
                </a:cubicBezTo>
                <a:lnTo>
                  <a:pt x="38818" y="1334"/>
                </a:lnTo>
                <a:lnTo>
                  <a:pt x="38596" y="1334"/>
                </a:lnTo>
                <a:cubicBezTo>
                  <a:pt x="38562" y="1282"/>
                  <a:pt x="38460" y="1231"/>
                  <a:pt x="38186" y="1146"/>
                </a:cubicBezTo>
                <a:lnTo>
                  <a:pt x="37759" y="1146"/>
                </a:lnTo>
                <a:lnTo>
                  <a:pt x="37640" y="1077"/>
                </a:lnTo>
                <a:lnTo>
                  <a:pt x="37998" y="1129"/>
                </a:lnTo>
                <a:cubicBezTo>
                  <a:pt x="37883" y="1090"/>
                  <a:pt x="37758" y="1071"/>
                  <a:pt x="37638" y="1071"/>
                </a:cubicBezTo>
                <a:cubicBezTo>
                  <a:pt x="37598" y="1071"/>
                  <a:pt x="37558" y="1073"/>
                  <a:pt x="37520" y="1077"/>
                </a:cubicBezTo>
                <a:cubicBezTo>
                  <a:pt x="37469" y="1043"/>
                  <a:pt x="37417" y="1009"/>
                  <a:pt x="37349" y="992"/>
                </a:cubicBezTo>
                <a:lnTo>
                  <a:pt x="36922" y="1026"/>
                </a:lnTo>
                <a:cubicBezTo>
                  <a:pt x="36888" y="975"/>
                  <a:pt x="37127" y="975"/>
                  <a:pt x="36854" y="907"/>
                </a:cubicBezTo>
                <a:cubicBezTo>
                  <a:pt x="36662" y="907"/>
                  <a:pt x="36977" y="1011"/>
                  <a:pt x="36756" y="1011"/>
                </a:cubicBezTo>
                <a:cubicBezTo>
                  <a:pt x="36740" y="1011"/>
                  <a:pt x="36721" y="1010"/>
                  <a:pt x="36700" y="1009"/>
                </a:cubicBezTo>
                <a:cubicBezTo>
                  <a:pt x="36512" y="924"/>
                  <a:pt x="36580" y="889"/>
                  <a:pt x="36324" y="889"/>
                </a:cubicBezTo>
                <a:cubicBezTo>
                  <a:pt x="36311" y="864"/>
                  <a:pt x="36336" y="849"/>
                  <a:pt x="36390" y="849"/>
                </a:cubicBezTo>
                <a:cubicBezTo>
                  <a:pt x="36402" y="849"/>
                  <a:pt x="36415" y="849"/>
                  <a:pt x="36431" y="851"/>
                </a:cubicBezTo>
                <a:lnTo>
                  <a:pt x="36431" y="851"/>
                </a:lnTo>
                <a:cubicBezTo>
                  <a:pt x="36203" y="820"/>
                  <a:pt x="35990" y="804"/>
                  <a:pt x="35777" y="804"/>
                </a:cubicBezTo>
                <a:cubicBezTo>
                  <a:pt x="35572" y="701"/>
                  <a:pt x="35060" y="701"/>
                  <a:pt x="35094" y="582"/>
                </a:cubicBezTo>
                <a:lnTo>
                  <a:pt x="35094" y="582"/>
                </a:lnTo>
                <a:cubicBezTo>
                  <a:pt x="35000" y="590"/>
                  <a:pt x="34906" y="595"/>
                  <a:pt x="34810" y="595"/>
                </a:cubicBezTo>
                <a:cubicBezTo>
                  <a:pt x="34714" y="595"/>
                  <a:pt x="34615" y="590"/>
                  <a:pt x="34513" y="582"/>
                </a:cubicBezTo>
                <a:cubicBezTo>
                  <a:pt x="34889" y="514"/>
                  <a:pt x="33795" y="479"/>
                  <a:pt x="33898" y="377"/>
                </a:cubicBezTo>
                <a:lnTo>
                  <a:pt x="33898" y="377"/>
                </a:lnTo>
                <a:cubicBezTo>
                  <a:pt x="33822" y="396"/>
                  <a:pt x="33714" y="402"/>
                  <a:pt x="33587" y="402"/>
                </a:cubicBezTo>
                <a:cubicBezTo>
                  <a:pt x="33381" y="402"/>
                  <a:pt x="33126" y="386"/>
                  <a:pt x="32879" y="386"/>
                </a:cubicBezTo>
                <a:cubicBezTo>
                  <a:pt x="32727" y="386"/>
                  <a:pt x="32578" y="392"/>
                  <a:pt x="32445" y="411"/>
                </a:cubicBezTo>
                <a:cubicBezTo>
                  <a:pt x="32459" y="404"/>
                  <a:pt x="32473" y="397"/>
                  <a:pt x="32488" y="392"/>
                </a:cubicBezTo>
                <a:lnTo>
                  <a:pt x="32488" y="392"/>
                </a:lnTo>
                <a:cubicBezTo>
                  <a:pt x="32512" y="393"/>
                  <a:pt x="32537" y="394"/>
                  <a:pt x="32565" y="394"/>
                </a:cubicBezTo>
                <a:cubicBezTo>
                  <a:pt x="32550" y="389"/>
                  <a:pt x="32536" y="387"/>
                  <a:pt x="32524" y="387"/>
                </a:cubicBezTo>
                <a:cubicBezTo>
                  <a:pt x="32511" y="387"/>
                  <a:pt x="32499" y="389"/>
                  <a:pt x="32488" y="392"/>
                </a:cubicBezTo>
                <a:lnTo>
                  <a:pt x="32488" y="392"/>
                </a:lnTo>
                <a:cubicBezTo>
                  <a:pt x="32277" y="384"/>
                  <a:pt x="32204" y="341"/>
                  <a:pt x="32035" y="326"/>
                </a:cubicBezTo>
                <a:cubicBezTo>
                  <a:pt x="32018" y="411"/>
                  <a:pt x="31591" y="462"/>
                  <a:pt x="31369" y="548"/>
                </a:cubicBezTo>
                <a:cubicBezTo>
                  <a:pt x="31044" y="479"/>
                  <a:pt x="31557" y="411"/>
                  <a:pt x="31454" y="326"/>
                </a:cubicBezTo>
                <a:lnTo>
                  <a:pt x="31454" y="326"/>
                </a:lnTo>
                <a:cubicBezTo>
                  <a:pt x="31471" y="394"/>
                  <a:pt x="30890" y="462"/>
                  <a:pt x="31010" y="514"/>
                </a:cubicBezTo>
                <a:cubicBezTo>
                  <a:pt x="30754" y="496"/>
                  <a:pt x="30788" y="514"/>
                  <a:pt x="30651" y="462"/>
                </a:cubicBezTo>
                <a:cubicBezTo>
                  <a:pt x="30634" y="582"/>
                  <a:pt x="30429" y="514"/>
                  <a:pt x="30224" y="633"/>
                </a:cubicBezTo>
                <a:cubicBezTo>
                  <a:pt x="29985" y="633"/>
                  <a:pt x="30019" y="588"/>
                  <a:pt x="29952" y="588"/>
                </a:cubicBezTo>
                <a:cubicBezTo>
                  <a:pt x="29918" y="588"/>
                  <a:pt x="29860" y="599"/>
                  <a:pt x="29729" y="633"/>
                </a:cubicBezTo>
                <a:cubicBezTo>
                  <a:pt x="29541" y="633"/>
                  <a:pt x="29882" y="531"/>
                  <a:pt x="29882" y="531"/>
                </a:cubicBezTo>
                <a:lnTo>
                  <a:pt x="29882" y="531"/>
                </a:lnTo>
                <a:cubicBezTo>
                  <a:pt x="29489" y="599"/>
                  <a:pt x="29712" y="650"/>
                  <a:pt x="29643" y="719"/>
                </a:cubicBezTo>
                <a:cubicBezTo>
                  <a:pt x="29517" y="747"/>
                  <a:pt x="29442" y="757"/>
                  <a:pt x="29397" y="757"/>
                </a:cubicBezTo>
                <a:cubicBezTo>
                  <a:pt x="29275" y="757"/>
                  <a:pt x="29362" y="684"/>
                  <a:pt x="29250" y="684"/>
                </a:cubicBezTo>
                <a:cubicBezTo>
                  <a:pt x="29011" y="753"/>
                  <a:pt x="28772" y="838"/>
                  <a:pt x="28533" y="889"/>
                </a:cubicBezTo>
                <a:cubicBezTo>
                  <a:pt x="28516" y="889"/>
                  <a:pt x="28464" y="889"/>
                  <a:pt x="28516" y="855"/>
                </a:cubicBezTo>
                <a:lnTo>
                  <a:pt x="28516" y="855"/>
                </a:lnTo>
                <a:cubicBezTo>
                  <a:pt x="28225" y="975"/>
                  <a:pt x="27610" y="958"/>
                  <a:pt x="27251" y="1043"/>
                </a:cubicBezTo>
                <a:cubicBezTo>
                  <a:pt x="27247" y="1043"/>
                  <a:pt x="27242" y="1043"/>
                  <a:pt x="27238" y="1043"/>
                </a:cubicBezTo>
                <a:lnTo>
                  <a:pt x="27238" y="1043"/>
                </a:lnTo>
                <a:cubicBezTo>
                  <a:pt x="27273" y="1076"/>
                  <a:pt x="27283" y="1117"/>
                  <a:pt x="27268" y="1146"/>
                </a:cubicBezTo>
                <a:cubicBezTo>
                  <a:pt x="27154" y="1146"/>
                  <a:pt x="27048" y="1168"/>
                  <a:pt x="26970" y="1168"/>
                </a:cubicBezTo>
                <a:cubicBezTo>
                  <a:pt x="26930" y="1168"/>
                  <a:pt x="26898" y="1163"/>
                  <a:pt x="26875" y="1146"/>
                </a:cubicBezTo>
                <a:cubicBezTo>
                  <a:pt x="26926" y="1146"/>
                  <a:pt x="26978" y="1129"/>
                  <a:pt x="27046" y="1112"/>
                </a:cubicBezTo>
                <a:lnTo>
                  <a:pt x="27046" y="1112"/>
                </a:lnTo>
                <a:lnTo>
                  <a:pt x="26858" y="1129"/>
                </a:lnTo>
                <a:cubicBezTo>
                  <a:pt x="26687" y="1043"/>
                  <a:pt x="27114" y="1112"/>
                  <a:pt x="27114" y="1043"/>
                </a:cubicBezTo>
                <a:lnTo>
                  <a:pt x="27114" y="1043"/>
                </a:lnTo>
                <a:cubicBezTo>
                  <a:pt x="26887" y="1076"/>
                  <a:pt x="26659" y="1088"/>
                  <a:pt x="26432" y="1088"/>
                </a:cubicBezTo>
                <a:cubicBezTo>
                  <a:pt x="26301" y="1088"/>
                  <a:pt x="26169" y="1084"/>
                  <a:pt x="26038" y="1077"/>
                </a:cubicBezTo>
                <a:cubicBezTo>
                  <a:pt x="26012" y="1035"/>
                  <a:pt x="26175" y="1035"/>
                  <a:pt x="26299" y="1035"/>
                </a:cubicBezTo>
                <a:cubicBezTo>
                  <a:pt x="26422" y="1035"/>
                  <a:pt x="26508" y="1035"/>
                  <a:pt x="26328" y="992"/>
                </a:cubicBezTo>
                <a:lnTo>
                  <a:pt x="26328" y="992"/>
                </a:lnTo>
                <a:cubicBezTo>
                  <a:pt x="26465" y="1009"/>
                  <a:pt x="26602" y="1026"/>
                  <a:pt x="26756" y="1043"/>
                </a:cubicBezTo>
                <a:cubicBezTo>
                  <a:pt x="26626" y="989"/>
                  <a:pt x="26641" y="980"/>
                  <a:pt x="26687" y="980"/>
                </a:cubicBezTo>
                <a:cubicBezTo>
                  <a:pt x="26707" y="980"/>
                  <a:pt x="26732" y="982"/>
                  <a:pt x="26755" y="982"/>
                </a:cubicBezTo>
                <a:cubicBezTo>
                  <a:pt x="26810" y="982"/>
                  <a:pt x="26846" y="972"/>
                  <a:pt x="26721" y="907"/>
                </a:cubicBezTo>
                <a:cubicBezTo>
                  <a:pt x="26158" y="872"/>
                  <a:pt x="26089" y="924"/>
                  <a:pt x="25525" y="838"/>
                </a:cubicBezTo>
                <a:lnTo>
                  <a:pt x="25525" y="838"/>
                </a:lnTo>
                <a:cubicBezTo>
                  <a:pt x="25406" y="872"/>
                  <a:pt x="25560" y="907"/>
                  <a:pt x="25440" y="941"/>
                </a:cubicBezTo>
                <a:cubicBezTo>
                  <a:pt x="24646" y="924"/>
                  <a:pt x="24829" y="684"/>
                  <a:pt x="24284" y="684"/>
                </a:cubicBezTo>
                <a:cubicBezTo>
                  <a:pt x="24266" y="684"/>
                  <a:pt x="24247" y="684"/>
                  <a:pt x="24227" y="684"/>
                </a:cubicBezTo>
                <a:cubicBezTo>
                  <a:pt x="24124" y="727"/>
                  <a:pt x="24018" y="748"/>
                  <a:pt x="23911" y="748"/>
                </a:cubicBezTo>
                <a:cubicBezTo>
                  <a:pt x="23804" y="748"/>
                  <a:pt x="23697" y="727"/>
                  <a:pt x="23595" y="684"/>
                </a:cubicBezTo>
                <a:lnTo>
                  <a:pt x="23748" y="616"/>
                </a:lnTo>
                <a:cubicBezTo>
                  <a:pt x="23626" y="597"/>
                  <a:pt x="23543" y="591"/>
                  <a:pt x="23480" y="591"/>
                </a:cubicBezTo>
                <a:cubicBezTo>
                  <a:pt x="23357" y="591"/>
                  <a:pt x="23315" y="615"/>
                  <a:pt x="23224" y="615"/>
                </a:cubicBezTo>
                <a:cubicBezTo>
                  <a:pt x="23153" y="615"/>
                  <a:pt x="23052" y="600"/>
                  <a:pt x="22860" y="548"/>
                </a:cubicBezTo>
                <a:cubicBezTo>
                  <a:pt x="22875" y="545"/>
                  <a:pt x="22895" y="544"/>
                  <a:pt x="22917" y="544"/>
                </a:cubicBezTo>
                <a:cubicBezTo>
                  <a:pt x="23026" y="544"/>
                  <a:pt x="23200" y="568"/>
                  <a:pt x="23215" y="568"/>
                </a:cubicBezTo>
                <a:cubicBezTo>
                  <a:pt x="23218" y="568"/>
                  <a:pt x="23214" y="567"/>
                  <a:pt x="23202" y="565"/>
                </a:cubicBezTo>
                <a:cubicBezTo>
                  <a:pt x="23085" y="526"/>
                  <a:pt x="23017" y="514"/>
                  <a:pt x="22969" y="514"/>
                </a:cubicBezTo>
                <a:cubicBezTo>
                  <a:pt x="22894" y="514"/>
                  <a:pt x="22865" y="543"/>
                  <a:pt x="22774" y="543"/>
                </a:cubicBezTo>
                <a:cubicBezTo>
                  <a:pt x="22743" y="543"/>
                  <a:pt x="22705" y="539"/>
                  <a:pt x="22655" y="531"/>
                </a:cubicBezTo>
                <a:lnTo>
                  <a:pt x="22604" y="445"/>
                </a:lnTo>
                <a:cubicBezTo>
                  <a:pt x="22141" y="395"/>
                  <a:pt x="21669" y="363"/>
                  <a:pt x="21201" y="363"/>
                </a:cubicBezTo>
                <a:cubicBezTo>
                  <a:pt x="21030" y="363"/>
                  <a:pt x="20859" y="368"/>
                  <a:pt x="20690" y="377"/>
                </a:cubicBezTo>
                <a:cubicBezTo>
                  <a:pt x="20724" y="360"/>
                  <a:pt x="20827" y="326"/>
                  <a:pt x="20690" y="308"/>
                </a:cubicBezTo>
                <a:lnTo>
                  <a:pt x="18110" y="377"/>
                </a:lnTo>
                <a:lnTo>
                  <a:pt x="17820" y="479"/>
                </a:lnTo>
                <a:cubicBezTo>
                  <a:pt x="17734" y="479"/>
                  <a:pt x="17683" y="462"/>
                  <a:pt x="17751" y="445"/>
                </a:cubicBezTo>
                <a:cubicBezTo>
                  <a:pt x="17444" y="445"/>
                  <a:pt x="17734" y="479"/>
                  <a:pt x="17597" y="531"/>
                </a:cubicBezTo>
                <a:cubicBezTo>
                  <a:pt x="17562" y="539"/>
                  <a:pt x="17530" y="542"/>
                  <a:pt x="17503" y="542"/>
                </a:cubicBezTo>
                <a:cubicBezTo>
                  <a:pt x="17414" y="542"/>
                  <a:pt x="17382" y="506"/>
                  <a:pt x="17461" y="479"/>
                </a:cubicBezTo>
                <a:lnTo>
                  <a:pt x="17461" y="479"/>
                </a:lnTo>
                <a:cubicBezTo>
                  <a:pt x="16777" y="633"/>
                  <a:pt x="16077" y="719"/>
                  <a:pt x="15359" y="736"/>
                </a:cubicBezTo>
                <a:lnTo>
                  <a:pt x="15479" y="701"/>
                </a:lnTo>
                <a:cubicBezTo>
                  <a:pt x="15088" y="701"/>
                  <a:pt x="15001" y="847"/>
                  <a:pt x="14707" y="847"/>
                </a:cubicBezTo>
                <a:cubicBezTo>
                  <a:pt x="14666" y="847"/>
                  <a:pt x="14622" y="844"/>
                  <a:pt x="14573" y="838"/>
                </a:cubicBezTo>
                <a:lnTo>
                  <a:pt x="14641" y="821"/>
                </a:lnTo>
                <a:lnTo>
                  <a:pt x="14641" y="821"/>
                </a:lnTo>
                <a:cubicBezTo>
                  <a:pt x="14346" y="826"/>
                  <a:pt x="14042" y="833"/>
                  <a:pt x="13740" y="833"/>
                </a:cubicBezTo>
                <a:cubicBezTo>
                  <a:pt x="13064" y="833"/>
                  <a:pt x="12404" y="799"/>
                  <a:pt x="11908" y="633"/>
                </a:cubicBezTo>
                <a:cubicBezTo>
                  <a:pt x="11885" y="646"/>
                  <a:pt x="11848" y="651"/>
                  <a:pt x="11801" y="651"/>
                </a:cubicBezTo>
                <a:cubicBezTo>
                  <a:pt x="11604" y="651"/>
                  <a:pt x="11233" y="558"/>
                  <a:pt x="11025" y="558"/>
                </a:cubicBezTo>
                <a:cubicBezTo>
                  <a:pt x="10953" y="558"/>
                  <a:pt x="10901" y="569"/>
                  <a:pt x="10883" y="599"/>
                </a:cubicBezTo>
                <a:cubicBezTo>
                  <a:pt x="10507" y="462"/>
                  <a:pt x="10131" y="377"/>
                  <a:pt x="9738" y="291"/>
                </a:cubicBezTo>
                <a:cubicBezTo>
                  <a:pt x="9703" y="286"/>
                  <a:pt x="9671" y="283"/>
                  <a:pt x="9640" y="283"/>
                </a:cubicBezTo>
                <a:cubicBezTo>
                  <a:pt x="9505" y="283"/>
                  <a:pt x="9397" y="328"/>
                  <a:pt x="9225" y="328"/>
                </a:cubicBezTo>
                <a:cubicBezTo>
                  <a:pt x="9203" y="328"/>
                  <a:pt x="9181" y="327"/>
                  <a:pt x="9157" y="326"/>
                </a:cubicBezTo>
                <a:lnTo>
                  <a:pt x="9157" y="257"/>
                </a:lnTo>
                <a:lnTo>
                  <a:pt x="8798" y="291"/>
                </a:lnTo>
                <a:lnTo>
                  <a:pt x="8627" y="189"/>
                </a:lnTo>
                <a:lnTo>
                  <a:pt x="8388" y="189"/>
                </a:lnTo>
                <a:cubicBezTo>
                  <a:pt x="8473" y="206"/>
                  <a:pt x="8593" y="240"/>
                  <a:pt x="8576" y="257"/>
                </a:cubicBezTo>
                <a:cubicBezTo>
                  <a:pt x="8251" y="257"/>
                  <a:pt x="7944" y="189"/>
                  <a:pt x="7636" y="86"/>
                </a:cubicBezTo>
                <a:cubicBezTo>
                  <a:pt x="7346" y="86"/>
                  <a:pt x="7038" y="86"/>
                  <a:pt x="6731" y="103"/>
                </a:cubicBezTo>
                <a:cubicBezTo>
                  <a:pt x="6744" y="90"/>
                  <a:pt x="6802" y="76"/>
                  <a:pt x="6877" y="71"/>
                </a:cubicBezTo>
                <a:lnTo>
                  <a:pt x="6877" y="71"/>
                </a:lnTo>
                <a:cubicBezTo>
                  <a:pt x="6874" y="71"/>
                  <a:pt x="6873" y="71"/>
                  <a:pt x="6871" y="71"/>
                </a:cubicBezTo>
                <a:cubicBezTo>
                  <a:pt x="6688" y="71"/>
                  <a:pt x="6825" y="11"/>
                  <a:pt x="6645" y="11"/>
                </a:cubicBezTo>
                <a:cubicBezTo>
                  <a:pt x="6612" y="11"/>
                  <a:pt x="6568" y="13"/>
                  <a:pt x="6508" y="18"/>
                </a:cubicBezTo>
                <a:cubicBezTo>
                  <a:pt x="6560" y="52"/>
                  <a:pt x="6474" y="69"/>
                  <a:pt x="6457" y="86"/>
                </a:cubicBezTo>
                <a:cubicBezTo>
                  <a:pt x="6225" y="53"/>
                  <a:pt x="5994" y="34"/>
                  <a:pt x="5757" y="34"/>
                </a:cubicBezTo>
                <a:cubicBezTo>
                  <a:pt x="5628" y="34"/>
                  <a:pt x="5497" y="40"/>
                  <a:pt x="5364" y="52"/>
                </a:cubicBezTo>
                <a:lnTo>
                  <a:pt x="5432" y="1"/>
                </a:lnTo>
                <a:close/>
              </a:path>
            </a:pathLst>
          </a:custGeom>
          <a:solidFill>
            <a:srgbClr val="F78B9D"/>
          </a:solidFill>
          <a:ln>
            <a:noFill/>
          </a:ln>
          <a:effectLst>
            <a:outerShdw blurRad="57150" dist="19050" dir="5400000" algn="bl" rotWithShape="0">
              <a:srgbClr val="434343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46" name="Google Shape;1134;p53">
            <a:extLst>
              <a:ext uri="{FF2B5EF4-FFF2-40B4-BE49-F238E27FC236}">
                <a16:creationId xmlns:a16="http://schemas.microsoft.com/office/drawing/2014/main" id="{3E6B1E9A-C443-479E-89D7-54E26C3E9FDF}"/>
              </a:ext>
            </a:extLst>
          </p:cNvPr>
          <p:cNvGrpSpPr/>
          <p:nvPr/>
        </p:nvGrpSpPr>
        <p:grpSpPr>
          <a:xfrm>
            <a:off x="10345168" y="5354694"/>
            <a:ext cx="658031" cy="833001"/>
            <a:chOff x="6145535" y="1473170"/>
            <a:chExt cx="658031" cy="833001"/>
          </a:xfrm>
        </p:grpSpPr>
        <p:sp>
          <p:nvSpPr>
            <p:cNvPr id="47" name="Google Shape;1135;p53">
              <a:extLst>
                <a:ext uri="{FF2B5EF4-FFF2-40B4-BE49-F238E27FC236}">
                  <a16:creationId xmlns:a16="http://schemas.microsoft.com/office/drawing/2014/main" id="{827ED68B-CE5F-412C-BA14-567A5229FFD0}"/>
                </a:ext>
              </a:extLst>
            </p:cNvPr>
            <p:cNvSpPr/>
            <p:nvPr/>
          </p:nvSpPr>
          <p:spPr>
            <a:xfrm rot="-796969">
              <a:off x="6298112" y="1768105"/>
              <a:ext cx="352890" cy="349862"/>
            </a:xfrm>
            <a:custGeom>
              <a:avLst/>
              <a:gdLst/>
              <a:ahLst/>
              <a:cxnLst/>
              <a:rect l="l" t="t" r="r" b="b"/>
              <a:pathLst>
                <a:path w="7459" h="7395" extrusionOk="0">
                  <a:moveTo>
                    <a:pt x="3311" y="0"/>
                  </a:moveTo>
                  <a:cubicBezTo>
                    <a:pt x="2927" y="0"/>
                    <a:pt x="2526" y="322"/>
                    <a:pt x="2696" y="741"/>
                  </a:cubicBezTo>
                  <a:cubicBezTo>
                    <a:pt x="2782" y="946"/>
                    <a:pt x="2884" y="1151"/>
                    <a:pt x="2970" y="1356"/>
                  </a:cubicBezTo>
                  <a:cubicBezTo>
                    <a:pt x="2884" y="1236"/>
                    <a:pt x="2799" y="1117"/>
                    <a:pt x="2713" y="997"/>
                  </a:cubicBezTo>
                  <a:cubicBezTo>
                    <a:pt x="2592" y="808"/>
                    <a:pt x="2418" y="729"/>
                    <a:pt x="2244" y="729"/>
                  </a:cubicBezTo>
                  <a:cubicBezTo>
                    <a:pt x="1854" y="729"/>
                    <a:pt x="1469" y="1129"/>
                    <a:pt x="1705" y="1578"/>
                  </a:cubicBezTo>
                  <a:cubicBezTo>
                    <a:pt x="2064" y="2296"/>
                    <a:pt x="2389" y="3013"/>
                    <a:pt x="2662" y="3748"/>
                  </a:cubicBezTo>
                  <a:cubicBezTo>
                    <a:pt x="2440" y="3423"/>
                    <a:pt x="2184" y="3133"/>
                    <a:pt x="1910" y="2842"/>
                  </a:cubicBezTo>
                  <a:cubicBezTo>
                    <a:pt x="1800" y="2732"/>
                    <a:pt x="1661" y="2684"/>
                    <a:pt x="1523" y="2684"/>
                  </a:cubicBezTo>
                  <a:cubicBezTo>
                    <a:pt x="1169" y="2684"/>
                    <a:pt x="818" y="3001"/>
                    <a:pt x="953" y="3406"/>
                  </a:cubicBezTo>
                  <a:cubicBezTo>
                    <a:pt x="953" y="3440"/>
                    <a:pt x="971" y="3475"/>
                    <a:pt x="988" y="3509"/>
                  </a:cubicBezTo>
                  <a:cubicBezTo>
                    <a:pt x="919" y="3406"/>
                    <a:pt x="851" y="3321"/>
                    <a:pt x="783" y="3218"/>
                  </a:cubicBezTo>
                  <a:cubicBezTo>
                    <a:pt x="690" y="3105"/>
                    <a:pt x="536" y="3044"/>
                    <a:pt x="391" y="3044"/>
                  </a:cubicBezTo>
                  <a:cubicBezTo>
                    <a:pt x="187" y="3044"/>
                    <a:pt x="1" y="3164"/>
                    <a:pt x="31" y="3423"/>
                  </a:cubicBezTo>
                  <a:cubicBezTo>
                    <a:pt x="99" y="4090"/>
                    <a:pt x="270" y="4739"/>
                    <a:pt x="543" y="5354"/>
                  </a:cubicBezTo>
                  <a:cubicBezTo>
                    <a:pt x="585" y="5452"/>
                    <a:pt x="667" y="5493"/>
                    <a:pt x="754" y="5493"/>
                  </a:cubicBezTo>
                  <a:cubicBezTo>
                    <a:pt x="879" y="5493"/>
                    <a:pt x="1016" y="5407"/>
                    <a:pt x="1056" y="5286"/>
                  </a:cubicBezTo>
                  <a:lnTo>
                    <a:pt x="1056" y="5269"/>
                  </a:lnTo>
                  <a:cubicBezTo>
                    <a:pt x="1056" y="5252"/>
                    <a:pt x="1056" y="5235"/>
                    <a:pt x="1056" y="5217"/>
                  </a:cubicBezTo>
                  <a:cubicBezTo>
                    <a:pt x="1415" y="5781"/>
                    <a:pt x="1756" y="6328"/>
                    <a:pt x="2115" y="6875"/>
                  </a:cubicBezTo>
                  <a:cubicBezTo>
                    <a:pt x="2221" y="7040"/>
                    <a:pt x="2380" y="7111"/>
                    <a:pt x="2537" y="7111"/>
                  </a:cubicBezTo>
                  <a:cubicBezTo>
                    <a:pt x="2835" y="7111"/>
                    <a:pt x="3128" y="6852"/>
                    <a:pt x="3038" y="6482"/>
                  </a:cubicBezTo>
                  <a:cubicBezTo>
                    <a:pt x="3004" y="6345"/>
                    <a:pt x="2970" y="6226"/>
                    <a:pt x="2935" y="6106"/>
                  </a:cubicBezTo>
                  <a:lnTo>
                    <a:pt x="2935" y="6106"/>
                  </a:lnTo>
                  <a:cubicBezTo>
                    <a:pt x="3192" y="6482"/>
                    <a:pt x="3465" y="6841"/>
                    <a:pt x="3738" y="7199"/>
                  </a:cubicBezTo>
                  <a:cubicBezTo>
                    <a:pt x="3848" y="7337"/>
                    <a:pt x="3978" y="7394"/>
                    <a:pt x="4107" y="7394"/>
                  </a:cubicBezTo>
                  <a:cubicBezTo>
                    <a:pt x="4443" y="7394"/>
                    <a:pt x="4774" y="7006"/>
                    <a:pt x="4712" y="6636"/>
                  </a:cubicBezTo>
                  <a:cubicBezTo>
                    <a:pt x="4695" y="6550"/>
                    <a:pt x="4661" y="6482"/>
                    <a:pt x="4644" y="6396"/>
                  </a:cubicBezTo>
                  <a:lnTo>
                    <a:pt x="4644" y="6396"/>
                  </a:lnTo>
                  <a:cubicBezTo>
                    <a:pt x="4781" y="6619"/>
                    <a:pt x="4935" y="6858"/>
                    <a:pt x="5071" y="7097"/>
                  </a:cubicBezTo>
                  <a:cubicBezTo>
                    <a:pt x="5188" y="7289"/>
                    <a:pt x="5370" y="7372"/>
                    <a:pt x="5552" y="7372"/>
                  </a:cubicBezTo>
                  <a:cubicBezTo>
                    <a:pt x="5904" y="7372"/>
                    <a:pt x="6254" y="7063"/>
                    <a:pt x="6131" y="6636"/>
                  </a:cubicBezTo>
                  <a:cubicBezTo>
                    <a:pt x="6028" y="6277"/>
                    <a:pt x="5926" y="5935"/>
                    <a:pt x="5823" y="5593"/>
                  </a:cubicBezTo>
                  <a:cubicBezTo>
                    <a:pt x="6165" y="5542"/>
                    <a:pt x="6472" y="5252"/>
                    <a:pt x="6319" y="4859"/>
                  </a:cubicBezTo>
                  <a:cubicBezTo>
                    <a:pt x="6113" y="4295"/>
                    <a:pt x="5891" y="3714"/>
                    <a:pt x="5686" y="3133"/>
                  </a:cubicBezTo>
                  <a:cubicBezTo>
                    <a:pt x="5994" y="3133"/>
                    <a:pt x="6250" y="2928"/>
                    <a:pt x="6319" y="2637"/>
                  </a:cubicBezTo>
                  <a:lnTo>
                    <a:pt x="6336" y="2637"/>
                  </a:lnTo>
                  <a:cubicBezTo>
                    <a:pt x="6443" y="2704"/>
                    <a:pt x="6549" y="2733"/>
                    <a:pt x="6648" y="2733"/>
                  </a:cubicBezTo>
                  <a:cubicBezTo>
                    <a:pt x="7135" y="2733"/>
                    <a:pt x="7459" y="2041"/>
                    <a:pt x="6934" y="1715"/>
                  </a:cubicBezTo>
                  <a:cubicBezTo>
                    <a:pt x="6592" y="1458"/>
                    <a:pt x="6267" y="1168"/>
                    <a:pt x="5891" y="946"/>
                  </a:cubicBezTo>
                  <a:cubicBezTo>
                    <a:pt x="5801" y="895"/>
                    <a:pt x="5700" y="871"/>
                    <a:pt x="5599" y="871"/>
                  </a:cubicBezTo>
                  <a:cubicBezTo>
                    <a:pt x="5393" y="871"/>
                    <a:pt x="5186" y="973"/>
                    <a:pt x="5071" y="1168"/>
                  </a:cubicBezTo>
                  <a:cubicBezTo>
                    <a:pt x="5003" y="1305"/>
                    <a:pt x="4969" y="1441"/>
                    <a:pt x="4935" y="1595"/>
                  </a:cubicBezTo>
                  <a:lnTo>
                    <a:pt x="4712" y="1561"/>
                  </a:lnTo>
                  <a:cubicBezTo>
                    <a:pt x="4644" y="1561"/>
                    <a:pt x="4576" y="1561"/>
                    <a:pt x="4524" y="1595"/>
                  </a:cubicBezTo>
                  <a:cubicBezTo>
                    <a:pt x="4285" y="1151"/>
                    <a:pt x="4046" y="707"/>
                    <a:pt x="3807" y="280"/>
                  </a:cubicBezTo>
                  <a:cubicBezTo>
                    <a:pt x="3697" y="84"/>
                    <a:pt x="3506" y="0"/>
                    <a:pt x="33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grpSp>
          <p:nvGrpSpPr>
            <p:cNvPr id="48" name="Google Shape;1136;p53">
              <a:extLst>
                <a:ext uri="{FF2B5EF4-FFF2-40B4-BE49-F238E27FC236}">
                  <a16:creationId xmlns:a16="http://schemas.microsoft.com/office/drawing/2014/main" id="{E26083B1-5F85-47B8-8E8B-C38ED9578BCE}"/>
                </a:ext>
              </a:extLst>
            </p:cNvPr>
            <p:cNvGrpSpPr/>
            <p:nvPr/>
          </p:nvGrpSpPr>
          <p:grpSpPr>
            <a:xfrm>
              <a:off x="6145535" y="1473170"/>
              <a:ext cx="658031" cy="833001"/>
              <a:chOff x="6145535" y="1473170"/>
              <a:chExt cx="658031" cy="833001"/>
            </a:xfrm>
          </p:grpSpPr>
          <p:grpSp>
            <p:nvGrpSpPr>
              <p:cNvPr id="49" name="Google Shape;1137;p53">
                <a:extLst>
                  <a:ext uri="{FF2B5EF4-FFF2-40B4-BE49-F238E27FC236}">
                    <a16:creationId xmlns:a16="http://schemas.microsoft.com/office/drawing/2014/main" id="{210137A9-B9FA-44F1-A472-629F38318CA4}"/>
                  </a:ext>
                </a:extLst>
              </p:cNvPr>
              <p:cNvGrpSpPr/>
              <p:nvPr/>
            </p:nvGrpSpPr>
            <p:grpSpPr>
              <a:xfrm>
                <a:off x="6145535" y="1473170"/>
                <a:ext cx="560745" cy="833001"/>
                <a:chOff x="6145535" y="1473170"/>
                <a:chExt cx="560745" cy="833001"/>
              </a:xfrm>
            </p:grpSpPr>
            <p:sp>
              <p:nvSpPr>
                <p:cNvPr id="51" name="Google Shape;1138;p53">
                  <a:extLst>
                    <a:ext uri="{FF2B5EF4-FFF2-40B4-BE49-F238E27FC236}">
                      <a16:creationId xmlns:a16="http://schemas.microsoft.com/office/drawing/2014/main" id="{B715A27C-636C-4692-9643-54465E75C5D7}"/>
                    </a:ext>
                  </a:extLst>
                </p:cNvPr>
                <p:cNvSpPr/>
                <p:nvPr/>
              </p:nvSpPr>
              <p:spPr>
                <a:xfrm rot="-796969">
                  <a:off x="6276857" y="1514362"/>
                  <a:ext cx="394240" cy="306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3" h="6476" extrusionOk="0">
                      <a:moveTo>
                        <a:pt x="5148" y="1"/>
                      </a:moveTo>
                      <a:cubicBezTo>
                        <a:pt x="4257" y="1"/>
                        <a:pt x="2958" y="1208"/>
                        <a:pt x="2625" y="1630"/>
                      </a:cubicBezTo>
                      <a:cubicBezTo>
                        <a:pt x="1344" y="3184"/>
                        <a:pt x="1600" y="5218"/>
                        <a:pt x="3428" y="6175"/>
                      </a:cubicBezTo>
                      <a:cubicBezTo>
                        <a:pt x="3834" y="6382"/>
                        <a:pt x="4249" y="6475"/>
                        <a:pt x="4655" y="6475"/>
                      </a:cubicBezTo>
                      <a:cubicBezTo>
                        <a:pt x="5856" y="6475"/>
                        <a:pt x="6971" y="5654"/>
                        <a:pt x="7495" y="4517"/>
                      </a:cubicBezTo>
                      <a:cubicBezTo>
                        <a:pt x="8332" y="2638"/>
                        <a:pt x="7034" y="1015"/>
                        <a:pt x="5291" y="382"/>
                      </a:cubicBezTo>
                      <a:cubicBezTo>
                        <a:pt x="5277" y="377"/>
                        <a:pt x="5263" y="375"/>
                        <a:pt x="5251" y="375"/>
                      </a:cubicBezTo>
                      <a:cubicBezTo>
                        <a:pt x="5142" y="375"/>
                        <a:pt x="5102" y="557"/>
                        <a:pt x="5240" y="587"/>
                      </a:cubicBezTo>
                      <a:cubicBezTo>
                        <a:pt x="6846" y="1185"/>
                        <a:pt x="7905" y="2518"/>
                        <a:pt x="7324" y="4278"/>
                      </a:cubicBezTo>
                      <a:cubicBezTo>
                        <a:pt x="6941" y="5456"/>
                        <a:pt x="5838" y="6222"/>
                        <a:pt x="4643" y="6222"/>
                      </a:cubicBezTo>
                      <a:cubicBezTo>
                        <a:pt x="4400" y="6222"/>
                        <a:pt x="4153" y="6190"/>
                        <a:pt x="3907" y="6123"/>
                      </a:cubicBezTo>
                      <a:cubicBezTo>
                        <a:pt x="0" y="5007"/>
                        <a:pt x="2991" y="229"/>
                        <a:pt x="5074" y="229"/>
                      </a:cubicBezTo>
                      <a:cubicBezTo>
                        <a:pt x="5351" y="229"/>
                        <a:pt x="5611" y="314"/>
                        <a:pt x="5838" y="502"/>
                      </a:cubicBezTo>
                      <a:cubicBezTo>
                        <a:pt x="5838" y="502"/>
                        <a:pt x="5855" y="485"/>
                        <a:pt x="5855" y="485"/>
                      </a:cubicBezTo>
                      <a:cubicBezTo>
                        <a:pt x="5700" y="137"/>
                        <a:pt x="5447" y="1"/>
                        <a:pt x="514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Google Shape;1139;p53">
                  <a:extLst>
                    <a:ext uri="{FF2B5EF4-FFF2-40B4-BE49-F238E27FC236}">
                      <a16:creationId xmlns:a16="http://schemas.microsoft.com/office/drawing/2014/main" id="{7B510940-9B18-4BD4-867E-C381F439A454}"/>
                    </a:ext>
                  </a:extLst>
                </p:cNvPr>
                <p:cNvSpPr/>
                <p:nvPr/>
              </p:nvSpPr>
              <p:spPr>
                <a:xfrm rot="-796969">
                  <a:off x="6431216" y="1679346"/>
                  <a:ext cx="146710" cy="7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1" h="1568" extrusionOk="0">
                      <a:moveTo>
                        <a:pt x="100" y="0"/>
                      </a:moveTo>
                      <a:cubicBezTo>
                        <a:pt x="52" y="0"/>
                        <a:pt x="1" y="31"/>
                        <a:pt x="10" y="89"/>
                      </a:cubicBezTo>
                      <a:cubicBezTo>
                        <a:pt x="79" y="960"/>
                        <a:pt x="831" y="1405"/>
                        <a:pt x="1634" y="1541"/>
                      </a:cubicBezTo>
                      <a:cubicBezTo>
                        <a:pt x="1717" y="1552"/>
                        <a:pt x="1890" y="1567"/>
                        <a:pt x="2087" y="1567"/>
                      </a:cubicBezTo>
                      <a:cubicBezTo>
                        <a:pt x="2533" y="1567"/>
                        <a:pt x="3101" y="1489"/>
                        <a:pt x="3018" y="1097"/>
                      </a:cubicBezTo>
                      <a:cubicBezTo>
                        <a:pt x="3007" y="1056"/>
                        <a:pt x="2972" y="1033"/>
                        <a:pt x="2938" y="1033"/>
                      </a:cubicBezTo>
                      <a:cubicBezTo>
                        <a:pt x="2916" y="1033"/>
                        <a:pt x="2894" y="1043"/>
                        <a:pt x="2881" y="1063"/>
                      </a:cubicBezTo>
                      <a:cubicBezTo>
                        <a:pt x="2771" y="1293"/>
                        <a:pt x="2455" y="1353"/>
                        <a:pt x="2151" y="1353"/>
                      </a:cubicBezTo>
                      <a:cubicBezTo>
                        <a:pt x="1936" y="1353"/>
                        <a:pt x="1727" y="1323"/>
                        <a:pt x="1599" y="1302"/>
                      </a:cubicBezTo>
                      <a:cubicBezTo>
                        <a:pt x="899" y="1183"/>
                        <a:pt x="267" y="790"/>
                        <a:pt x="181" y="55"/>
                      </a:cubicBezTo>
                      <a:cubicBezTo>
                        <a:pt x="174" y="18"/>
                        <a:pt x="138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Google Shape;1140;p53">
                  <a:extLst>
                    <a:ext uri="{FF2B5EF4-FFF2-40B4-BE49-F238E27FC236}">
                      <a16:creationId xmlns:a16="http://schemas.microsoft.com/office/drawing/2014/main" id="{0F9664C5-2955-48C1-A70B-2F4C04329FC0}"/>
                    </a:ext>
                  </a:extLst>
                </p:cNvPr>
                <p:cNvSpPr/>
                <p:nvPr/>
              </p:nvSpPr>
              <p:spPr>
                <a:xfrm rot="-796969">
                  <a:off x="6460805" y="1641895"/>
                  <a:ext cx="25027" cy="45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958" extrusionOk="0">
                      <a:moveTo>
                        <a:pt x="455" y="1"/>
                      </a:moveTo>
                      <a:cubicBezTo>
                        <a:pt x="437" y="1"/>
                        <a:pt x="417" y="9"/>
                        <a:pt x="397" y="29"/>
                      </a:cubicBezTo>
                      <a:cubicBezTo>
                        <a:pt x="328" y="115"/>
                        <a:pt x="277" y="200"/>
                        <a:pt x="243" y="303"/>
                      </a:cubicBezTo>
                      <a:cubicBezTo>
                        <a:pt x="158" y="490"/>
                        <a:pt x="89" y="661"/>
                        <a:pt x="21" y="866"/>
                      </a:cubicBezTo>
                      <a:cubicBezTo>
                        <a:pt x="0" y="918"/>
                        <a:pt x="49" y="957"/>
                        <a:pt x="98" y="957"/>
                      </a:cubicBezTo>
                      <a:cubicBezTo>
                        <a:pt x="129" y="957"/>
                        <a:pt x="161" y="941"/>
                        <a:pt x="175" y="901"/>
                      </a:cubicBezTo>
                      <a:cubicBezTo>
                        <a:pt x="243" y="713"/>
                        <a:pt x="328" y="542"/>
                        <a:pt x="414" y="354"/>
                      </a:cubicBezTo>
                      <a:cubicBezTo>
                        <a:pt x="465" y="285"/>
                        <a:pt x="499" y="200"/>
                        <a:pt x="516" y="97"/>
                      </a:cubicBezTo>
                      <a:cubicBezTo>
                        <a:pt x="529" y="49"/>
                        <a:pt x="498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Google Shape;1141;p53">
                  <a:extLst>
                    <a:ext uri="{FF2B5EF4-FFF2-40B4-BE49-F238E27FC236}">
                      <a16:creationId xmlns:a16="http://schemas.microsoft.com/office/drawing/2014/main" id="{E413B722-03AD-4295-B19A-4CD19DC29F6E}"/>
                    </a:ext>
                  </a:extLst>
                </p:cNvPr>
                <p:cNvSpPr/>
                <p:nvPr/>
              </p:nvSpPr>
              <p:spPr>
                <a:xfrm rot="-796969">
                  <a:off x="6246700" y="1764622"/>
                  <a:ext cx="409805" cy="481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2" h="10167" extrusionOk="0">
                      <a:moveTo>
                        <a:pt x="1030" y="8874"/>
                      </a:moveTo>
                      <a:cubicBezTo>
                        <a:pt x="1384" y="8874"/>
                        <a:pt x="1831" y="9084"/>
                        <a:pt x="2104" y="9215"/>
                      </a:cubicBezTo>
                      <a:cubicBezTo>
                        <a:pt x="1968" y="9557"/>
                        <a:pt x="1882" y="9813"/>
                        <a:pt x="1848" y="9899"/>
                      </a:cubicBezTo>
                      <a:cubicBezTo>
                        <a:pt x="1825" y="9967"/>
                        <a:pt x="1715" y="9992"/>
                        <a:pt x="1573" y="9992"/>
                      </a:cubicBezTo>
                      <a:cubicBezTo>
                        <a:pt x="1290" y="9992"/>
                        <a:pt x="880" y="9893"/>
                        <a:pt x="789" y="9847"/>
                      </a:cubicBezTo>
                      <a:cubicBezTo>
                        <a:pt x="567" y="9745"/>
                        <a:pt x="447" y="9506"/>
                        <a:pt x="515" y="9266"/>
                      </a:cubicBezTo>
                      <a:cubicBezTo>
                        <a:pt x="585" y="8974"/>
                        <a:pt x="785" y="8874"/>
                        <a:pt x="1030" y="8874"/>
                      </a:cubicBezTo>
                      <a:close/>
                      <a:moveTo>
                        <a:pt x="4326" y="1"/>
                      </a:moveTo>
                      <a:cubicBezTo>
                        <a:pt x="4305" y="1"/>
                        <a:pt x="4285" y="12"/>
                        <a:pt x="4274" y="40"/>
                      </a:cubicBezTo>
                      <a:cubicBezTo>
                        <a:pt x="3317" y="2022"/>
                        <a:pt x="2309" y="3970"/>
                        <a:pt x="1370" y="5952"/>
                      </a:cubicBezTo>
                      <a:cubicBezTo>
                        <a:pt x="1353" y="6003"/>
                        <a:pt x="1370" y="6071"/>
                        <a:pt x="1421" y="6105"/>
                      </a:cubicBezTo>
                      <a:cubicBezTo>
                        <a:pt x="1882" y="6430"/>
                        <a:pt x="2395" y="6720"/>
                        <a:pt x="2907" y="6960"/>
                      </a:cubicBezTo>
                      <a:cubicBezTo>
                        <a:pt x="2805" y="7387"/>
                        <a:pt x="2446" y="8327"/>
                        <a:pt x="2173" y="9027"/>
                      </a:cubicBezTo>
                      <a:cubicBezTo>
                        <a:pt x="1874" y="8834"/>
                        <a:pt x="1462" y="8672"/>
                        <a:pt x="1091" y="8672"/>
                      </a:cubicBezTo>
                      <a:cubicBezTo>
                        <a:pt x="740" y="8672"/>
                        <a:pt x="426" y="8817"/>
                        <a:pt x="276" y="9215"/>
                      </a:cubicBezTo>
                      <a:cubicBezTo>
                        <a:pt x="0" y="9963"/>
                        <a:pt x="824" y="10167"/>
                        <a:pt x="1461" y="10167"/>
                      </a:cubicBezTo>
                      <a:cubicBezTo>
                        <a:pt x="1653" y="10167"/>
                        <a:pt x="1828" y="10148"/>
                        <a:pt x="1951" y="10121"/>
                      </a:cubicBezTo>
                      <a:cubicBezTo>
                        <a:pt x="1985" y="10104"/>
                        <a:pt x="2019" y="10086"/>
                        <a:pt x="2036" y="10035"/>
                      </a:cubicBezTo>
                      <a:cubicBezTo>
                        <a:pt x="2053" y="9950"/>
                        <a:pt x="2173" y="9659"/>
                        <a:pt x="2309" y="9283"/>
                      </a:cubicBezTo>
                      <a:cubicBezTo>
                        <a:pt x="2344" y="9266"/>
                        <a:pt x="2378" y="9215"/>
                        <a:pt x="2344" y="9181"/>
                      </a:cubicBezTo>
                      <a:cubicBezTo>
                        <a:pt x="2617" y="8463"/>
                        <a:pt x="2959" y="7506"/>
                        <a:pt x="3027" y="7011"/>
                      </a:cubicBezTo>
                      <a:cubicBezTo>
                        <a:pt x="4480" y="7638"/>
                        <a:pt x="6057" y="7964"/>
                        <a:pt x="7647" y="7964"/>
                      </a:cubicBezTo>
                      <a:cubicBezTo>
                        <a:pt x="7832" y="7964"/>
                        <a:pt x="8018" y="7960"/>
                        <a:pt x="8204" y="7951"/>
                      </a:cubicBezTo>
                      <a:cubicBezTo>
                        <a:pt x="8272" y="7951"/>
                        <a:pt x="8324" y="7899"/>
                        <a:pt x="8324" y="7848"/>
                      </a:cubicBezTo>
                      <a:cubicBezTo>
                        <a:pt x="8324" y="6464"/>
                        <a:pt x="8324" y="5097"/>
                        <a:pt x="8426" y="3730"/>
                      </a:cubicBezTo>
                      <a:cubicBezTo>
                        <a:pt x="8443" y="3527"/>
                        <a:pt x="8460" y="1304"/>
                        <a:pt x="8527" y="1304"/>
                      </a:cubicBezTo>
                      <a:cubicBezTo>
                        <a:pt x="8528" y="1304"/>
                        <a:pt x="8528" y="1304"/>
                        <a:pt x="8529" y="1304"/>
                      </a:cubicBezTo>
                      <a:cubicBezTo>
                        <a:pt x="8533" y="1305"/>
                        <a:pt x="8537" y="1306"/>
                        <a:pt x="8541" y="1306"/>
                      </a:cubicBezTo>
                      <a:cubicBezTo>
                        <a:pt x="8605" y="1306"/>
                        <a:pt x="8661" y="1182"/>
                        <a:pt x="8597" y="1133"/>
                      </a:cubicBezTo>
                      <a:lnTo>
                        <a:pt x="8529" y="1099"/>
                      </a:lnTo>
                      <a:cubicBezTo>
                        <a:pt x="8512" y="1091"/>
                        <a:pt x="8495" y="1086"/>
                        <a:pt x="8480" y="1086"/>
                      </a:cubicBezTo>
                      <a:cubicBezTo>
                        <a:pt x="8465" y="1086"/>
                        <a:pt x="8452" y="1091"/>
                        <a:pt x="8443" y="1099"/>
                      </a:cubicBezTo>
                      <a:cubicBezTo>
                        <a:pt x="7965" y="1355"/>
                        <a:pt x="8187" y="2654"/>
                        <a:pt x="8204" y="3064"/>
                      </a:cubicBezTo>
                      <a:cubicBezTo>
                        <a:pt x="8221" y="3901"/>
                        <a:pt x="8136" y="4721"/>
                        <a:pt x="8119" y="5559"/>
                      </a:cubicBezTo>
                      <a:cubicBezTo>
                        <a:pt x="8102" y="6003"/>
                        <a:pt x="8102" y="6464"/>
                        <a:pt x="8102" y="6926"/>
                      </a:cubicBezTo>
                      <a:cubicBezTo>
                        <a:pt x="8102" y="7603"/>
                        <a:pt x="7932" y="7721"/>
                        <a:pt x="7448" y="7721"/>
                      </a:cubicBezTo>
                      <a:cubicBezTo>
                        <a:pt x="7358" y="7721"/>
                        <a:pt x="7257" y="7717"/>
                        <a:pt x="7145" y="7711"/>
                      </a:cubicBezTo>
                      <a:cubicBezTo>
                        <a:pt x="5727" y="7660"/>
                        <a:pt x="4326" y="7319"/>
                        <a:pt x="3027" y="6738"/>
                      </a:cubicBezTo>
                      <a:cubicBezTo>
                        <a:pt x="3027" y="6703"/>
                        <a:pt x="2993" y="6669"/>
                        <a:pt x="2976" y="6669"/>
                      </a:cubicBezTo>
                      <a:cubicBezTo>
                        <a:pt x="2967" y="6665"/>
                        <a:pt x="2959" y="6663"/>
                        <a:pt x="2952" y="6663"/>
                      </a:cubicBezTo>
                      <a:cubicBezTo>
                        <a:pt x="2934" y="6663"/>
                        <a:pt x="2924" y="6678"/>
                        <a:pt x="2924" y="6703"/>
                      </a:cubicBezTo>
                      <a:cubicBezTo>
                        <a:pt x="2549" y="6515"/>
                        <a:pt x="2173" y="6328"/>
                        <a:pt x="1814" y="6105"/>
                      </a:cubicBezTo>
                      <a:cubicBezTo>
                        <a:pt x="1404" y="5849"/>
                        <a:pt x="4138" y="706"/>
                        <a:pt x="4394" y="108"/>
                      </a:cubicBezTo>
                      <a:cubicBezTo>
                        <a:pt x="4417" y="50"/>
                        <a:pt x="4370" y="1"/>
                        <a:pt x="432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Google Shape;1142;p53">
                  <a:extLst>
                    <a:ext uri="{FF2B5EF4-FFF2-40B4-BE49-F238E27FC236}">
                      <a16:creationId xmlns:a16="http://schemas.microsoft.com/office/drawing/2014/main" id="{9845E417-FE85-4847-BD1B-90DB3A0995F6}"/>
                    </a:ext>
                  </a:extLst>
                </p:cNvPr>
                <p:cNvSpPr/>
                <p:nvPr/>
              </p:nvSpPr>
              <p:spPr>
                <a:xfrm rot="-796969">
                  <a:off x="6151644" y="1797100"/>
                  <a:ext cx="234472" cy="8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6" h="1701" extrusionOk="0">
                      <a:moveTo>
                        <a:pt x="1360" y="0"/>
                      </a:moveTo>
                      <a:cubicBezTo>
                        <a:pt x="1106" y="0"/>
                        <a:pt x="853" y="217"/>
                        <a:pt x="786" y="505"/>
                      </a:cubicBezTo>
                      <a:cubicBezTo>
                        <a:pt x="774" y="554"/>
                        <a:pt x="814" y="594"/>
                        <a:pt x="851" y="594"/>
                      </a:cubicBezTo>
                      <a:cubicBezTo>
                        <a:pt x="865" y="594"/>
                        <a:pt x="879" y="587"/>
                        <a:pt x="889" y="573"/>
                      </a:cubicBezTo>
                      <a:cubicBezTo>
                        <a:pt x="1039" y="422"/>
                        <a:pt x="1205" y="217"/>
                        <a:pt x="1371" y="217"/>
                      </a:cubicBezTo>
                      <a:cubicBezTo>
                        <a:pt x="1450" y="217"/>
                        <a:pt x="1529" y="264"/>
                        <a:pt x="1606" y="385"/>
                      </a:cubicBezTo>
                      <a:cubicBezTo>
                        <a:pt x="1777" y="675"/>
                        <a:pt x="1743" y="1051"/>
                        <a:pt x="1487" y="1273"/>
                      </a:cubicBezTo>
                      <a:cubicBezTo>
                        <a:pt x="1343" y="1417"/>
                        <a:pt x="1116" y="1502"/>
                        <a:pt x="899" y="1502"/>
                      </a:cubicBezTo>
                      <a:cubicBezTo>
                        <a:pt x="676" y="1502"/>
                        <a:pt x="463" y="1413"/>
                        <a:pt x="359" y="1205"/>
                      </a:cubicBezTo>
                      <a:cubicBezTo>
                        <a:pt x="154" y="795"/>
                        <a:pt x="462" y="419"/>
                        <a:pt x="769" y="231"/>
                      </a:cubicBezTo>
                      <a:cubicBezTo>
                        <a:pt x="828" y="202"/>
                        <a:pt x="798" y="122"/>
                        <a:pt x="745" y="122"/>
                      </a:cubicBezTo>
                      <a:cubicBezTo>
                        <a:pt x="737" y="122"/>
                        <a:pt x="727" y="124"/>
                        <a:pt x="718" y="129"/>
                      </a:cubicBezTo>
                      <a:cubicBezTo>
                        <a:pt x="239" y="300"/>
                        <a:pt x="0" y="829"/>
                        <a:pt x="205" y="1308"/>
                      </a:cubicBezTo>
                      <a:cubicBezTo>
                        <a:pt x="333" y="1582"/>
                        <a:pt x="609" y="1700"/>
                        <a:pt x="900" y="1700"/>
                      </a:cubicBezTo>
                      <a:cubicBezTo>
                        <a:pt x="1152" y="1700"/>
                        <a:pt x="1416" y="1612"/>
                        <a:pt x="1606" y="1461"/>
                      </a:cubicBezTo>
                      <a:cubicBezTo>
                        <a:pt x="1828" y="1256"/>
                        <a:pt x="1948" y="949"/>
                        <a:pt x="1914" y="658"/>
                      </a:cubicBezTo>
                      <a:lnTo>
                        <a:pt x="1914" y="641"/>
                      </a:lnTo>
                      <a:cubicBezTo>
                        <a:pt x="1965" y="675"/>
                        <a:pt x="2016" y="710"/>
                        <a:pt x="2016" y="710"/>
                      </a:cubicBezTo>
                      <a:lnTo>
                        <a:pt x="2341" y="710"/>
                      </a:lnTo>
                      <a:cubicBezTo>
                        <a:pt x="2666" y="710"/>
                        <a:pt x="2990" y="693"/>
                        <a:pt x="3315" y="675"/>
                      </a:cubicBezTo>
                      <a:cubicBezTo>
                        <a:pt x="3347" y="674"/>
                        <a:pt x="3381" y="674"/>
                        <a:pt x="3416" y="674"/>
                      </a:cubicBezTo>
                      <a:cubicBezTo>
                        <a:pt x="3648" y="674"/>
                        <a:pt x="3923" y="697"/>
                        <a:pt x="4189" y="697"/>
                      </a:cubicBezTo>
                      <a:cubicBezTo>
                        <a:pt x="4445" y="697"/>
                        <a:pt x="4692" y="676"/>
                        <a:pt x="4887" y="590"/>
                      </a:cubicBezTo>
                      <a:cubicBezTo>
                        <a:pt x="4955" y="556"/>
                        <a:pt x="4921" y="470"/>
                        <a:pt x="4870" y="436"/>
                      </a:cubicBezTo>
                      <a:cubicBezTo>
                        <a:pt x="4757" y="417"/>
                        <a:pt x="4640" y="404"/>
                        <a:pt x="4523" y="404"/>
                      </a:cubicBezTo>
                      <a:cubicBezTo>
                        <a:pt x="4426" y="404"/>
                        <a:pt x="4330" y="413"/>
                        <a:pt x="4238" y="436"/>
                      </a:cubicBezTo>
                      <a:cubicBezTo>
                        <a:pt x="3845" y="436"/>
                        <a:pt x="3469" y="453"/>
                        <a:pt x="3093" y="470"/>
                      </a:cubicBezTo>
                      <a:cubicBezTo>
                        <a:pt x="3065" y="472"/>
                        <a:pt x="3034" y="473"/>
                        <a:pt x="3000" y="473"/>
                      </a:cubicBezTo>
                      <a:cubicBezTo>
                        <a:pt x="2864" y="473"/>
                        <a:pt x="2679" y="462"/>
                        <a:pt x="2495" y="462"/>
                      </a:cubicBezTo>
                      <a:cubicBezTo>
                        <a:pt x="2264" y="462"/>
                        <a:pt x="2033" y="479"/>
                        <a:pt x="1897" y="556"/>
                      </a:cubicBezTo>
                      <a:cubicBezTo>
                        <a:pt x="1863" y="436"/>
                        <a:pt x="1828" y="317"/>
                        <a:pt x="1743" y="214"/>
                      </a:cubicBezTo>
                      <a:cubicBezTo>
                        <a:pt x="1635" y="64"/>
                        <a:pt x="1497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Google Shape;1143;p53">
                  <a:extLst>
                    <a:ext uri="{FF2B5EF4-FFF2-40B4-BE49-F238E27FC236}">
                      <a16:creationId xmlns:a16="http://schemas.microsoft.com/office/drawing/2014/main" id="{38BC8855-1AF4-4F04-AF8C-7A4272B6C79E}"/>
                    </a:ext>
                  </a:extLst>
                </p:cNvPr>
                <p:cNvSpPr/>
                <p:nvPr/>
              </p:nvSpPr>
              <p:spPr>
                <a:xfrm rot="-796969">
                  <a:off x="6483814" y="2117787"/>
                  <a:ext cx="98264" cy="179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7" h="3794" extrusionOk="0">
                      <a:moveTo>
                        <a:pt x="667" y="2359"/>
                      </a:moveTo>
                      <a:cubicBezTo>
                        <a:pt x="992" y="2410"/>
                        <a:pt x="1334" y="2410"/>
                        <a:pt x="1556" y="2700"/>
                      </a:cubicBezTo>
                      <a:cubicBezTo>
                        <a:pt x="1709" y="2939"/>
                        <a:pt x="1658" y="3247"/>
                        <a:pt x="1453" y="3435"/>
                      </a:cubicBezTo>
                      <a:cubicBezTo>
                        <a:pt x="1344" y="3545"/>
                        <a:pt x="1210" y="3586"/>
                        <a:pt x="1070" y="3586"/>
                      </a:cubicBezTo>
                      <a:cubicBezTo>
                        <a:pt x="839" y="3586"/>
                        <a:pt x="592" y="3473"/>
                        <a:pt x="411" y="3367"/>
                      </a:cubicBezTo>
                      <a:cubicBezTo>
                        <a:pt x="206" y="3247"/>
                        <a:pt x="240" y="3298"/>
                        <a:pt x="343" y="3110"/>
                      </a:cubicBezTo>
                      <a:cubicBezTo>
                        <a:pt x="394" y="2991"/>
                        <a:pt x="445" y="2871"/>
                        <a:pt x="496" y="2752"/>
                      </a:cubicBezTo>
                      <a:cubicBezTo>
                        <a:pt x="548" y="2615"/>
                        <a:pt x="616" y="2495"/>
                        <a:pt x="667" y="2359"/>
                      </a:cubicBezTo>
                      <a:close/>
                      <a:moveTo>
                        <a:pt x="1436" y="1"/>
                      </a:moveTo>
                      <a:cubicBezTo>
                        <a:pt x="1402" y="1"/>
                        <a:pt x="1368" y="52"/>
                        <a:pt x="1351" y="86"/>
                      </a:cubicBezTo>
                      <a:cubicBezTo>
                        <a:pt x="1351" y="98"/>
                        <a:pt x="1368" y="110"/>
                        <a:pt x="1378" y="110"/>
                      </a:cubicBezTo>
                      <a:cubicBezTo>
                        <a:pt x="1382" y="110"/>
                        <a:pt x="1385" y="108"/>
                        <a:pt x="1385" y="103"/>
                      </a:cubicBezTo>
                      <a:cubicBezTo>
                        <a:pt x="1398" y="85"/>
                        <a:pt x="1405" y="77"/>
                        <a:pt x="1406" y="77"/>
                      </a:cubicBezTo>
                      <a:lnTo>
                        <a:pt x="1406" y="77"/>
                      </a:lnTo>
                      <a:cubicBezTo>
                        <a:pt x="1416" y="77"/>
                        <a:pt x="1277" y="319"/>
                        <a:pt x="1248" y="377"/>
                      </a:cubicBezTo>
                      <a:cubicBezTo>
                        <a:pt x="1129" y="684"/>
                        <a:pt x="1009" y="992"/>
                        <a:pt x="889" y="1299"/>
                      </a:cubicBezTo>
                      <a:cubicBezTo>
                        <a:pt x="770" y="1590"/>
                        <a:pt x="650" y="1897"/>
                        <a:pt x="513" y="2205"/>
                      </a:cubicBezTo>
                      <a:cubicBezTo>
                        <a:pt x="496" y="2222"/>
                        <a:pt x="496" y="2239"/>
                        <a:pt x="496" y="2256"/>
                      </a:cubicBezTo>
                      <a:cubicBezTo>
                        <a:pt x="360" y="2598"/>
                        <a:pt x="206" y="2922"/>
                        <a:pt x="18" y="3230"/>
                      </a:cubicBezTo>
                      <a:cubicBezTo>
                        <a:pt x="1" y="3281"/>
                        <a:pt x="1" y="3332"/>
                        <a:pt x="35" y="3367"/>
                      </a:cubicBezTo>
                      <a:cubicBezTo>
                        <a:pt x="311" y="3585"/>
                        <a:pt x="735" y="3794"/>
                        <a:pt x="1110" y="3794"/>
                      </a:cubicBezTo>
                      <a:cubicBezTo>
                        <a:pt x="1408" y="3794"/>
                        <a:pt x="1676" y="3662"/>
                        <a:pt x="1812" y="3298"/>
                      </a:cubicBezTo>
                      <a:cubicBezTo>
                        <a:pt x="2076" y="2621"/>
                        <a:pt x="1431" y="2152"/>
                        <a:pt x="817" y="2152"/>
                      </a:cubicBezTo>
                      <a:cubicBezTo>
                        <a:pt x="795" y="2152"/>
                        <a:pt x="774" y="2152"/>
                        <a:pt x="753" y="2154"/>
                      </a:cubicBezTo>
                      <a:cubicBezTo>
                        <a:pt x="906" y="1778"/>
                        <a:pt x="1060" y="1385"/>
                        <a:pt x="1197" y="1009"/>
                      </a:cubicBezTo>
                      <a:cubicBezTo>
                        <a:pt x="1316" y="718"/>
                        <a:pt x="1504" y="325"/>
                        <a:pt x="1453" y="18"/>
                      </a:cubicBezTo>
                      <a:cubicBezTo>
                        <a:pt x="1453" y="1"/>
                        <a:pt x="1453" y="1"/>
                        <a:pt x="1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Google Shape;1144;p53">
                  <a:extLst>
                    <a:ext uri="{FF2B5EF4-FFF2-40B4-BE49-F238E27FC236}">
                      <a16:creationId xmlns:a16="http://schemas.microsoft.com/office/drawing/2014/main" id="{46C2A97E-5210-474D-8D3C-997F05C72011}"/>
                    </a:ext>
                  </a:extLst>
                </p:cNvPr>
                <p:cNvSpPr/>
                <p:nvPr/>
              </p:nvSpPr>
              <p:spPr>
                <a:xfrm rot="-796969">
                  <a:off x="6520430" y="1644883"/>
                  <a:ext cx="25027" cy="45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958" extrusionOk="0">
                      <a:moveTo>
                        <a:pt x="455" y="1"/>
                      </a:moveTo>
                      <a:cubicBezTo>
                        <a:pt x="437" y="1"/>
                        <a:pt x="417" y="9"/>
                        <a:pt x="397" y="29"/>
                      </a:cubicBezTo>
                      <a:cubicBezTo>
                        <a:pt x="328" y="115"/>
                        <a:pt x="277" y="200"/>
                        <a:pt x="243" y="303"/>
                      </a:cubicBezTo>
                      <a:cubicBezTo>
                        <a:pt x="158" y="490"/>
                        <a:pt x="89" y="661"/>
                        <a:pt x="21" y="866"/>
                      </a:cubicBezTo>
                      <a:cubicBezTo>
                        <a:pt x="0" y="918"/>
                        <a:pt x="49" y="957"/>
                        <a:pt x="98" y="957"/>
                      </a:cubicBezTo>
                      <a:cubicBezTo>
                        <a:pt x="129" y="957"/>
                        <a:pt x="161" y="941"/>
                        <a:pt x="175" y="901"/>
                      </a:cubicBezTo>
                      <a:cubicBezTo>
                        <a:pt x="243" y="713"/>
                        <a:pt x="328" y="542"/>
                        <a:pt x="414" y="354"/>
                      </a:cubicBezTo>
                      <a:cubicBezTo>
                        <a:pt x="465" y="285"/>
                        <a:pt x="499" y="200"/>
                        <a:pt x="516" y="97"/>
                      </a:cubicBezTo>
                      <a:cubicBezTo>
                        <a:pt x="529" y="49"/>
                        <a:pt x="498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50" name="Google Shape;1145;p53">
                <a:extLst>
                  <a:ext uri="{FF2B5EF4-FFF2-40B4-BE49-F238E27FC236}">
                    <a16:creationId xmlns:a16="http://schemas.microsoft.com/office/drawing/2014/main" id="{7CA47B21-1ACB-460B-9D23-6F1A79ABF92E}"/>
                  </a:ext>
                </a:extLst>
              </p:cNvPr>
              <p:cNvSpPr/>
              <p:nvPr/>
            </p:nvSpPr>
            <p:spPr>
              <a:xfrm rot="2090510" flipH="1">
                <a:off x="6570824" y="1861554"/>
                <a:ext cx="230792" cy="79212"/>
              </a:xfrm>
              <a:custGeom>
                <a:avLst/>
                <a:gdLst/>
                <a:ahLst/>
                <a:cxnLst/>
                <a:rect l="l" t="t" r="r" b="b"/>
                <a:pathLst>
                  <a:path w="4956" h="1701" extrusionOk="0">
                    <a:moveTo>
                      <a:pt x="1360" y="0"/>
                    </a:moveTo>
                    <a:cubicBezTo>
                      <a:pt x="1106" y="0"/>
                      <a:pt x="853" y="217"/>
                      <a:pt x="786" y="505"/>
                    </a:cubicBezTo>
                    <a:cubicBezTo>
                      <a:pt x="774" y="554"/>
                      <a:pt x="814" y="594"/>
                      <a:pt x="851" y="594"/>
                    </a:cubicBezTo>
                    <a:cubicBezTo>
                      <a:pt x="865" y="594"/>
                      <a:pt x="879" y="587"/>
                      <a:pt x="889" y="573"/>
                    </a:cubicBezTo>
                    <a:cubicBezTo>
                      <a:pt x="1039" y="422"/>
                      <a:pt x="1205" y="217"/>
                      <a:pt x="1371" y="217"/>
                    </a:cubicBezTo>
                    <a:cubicBezTo>
                      <a:pt x="1450" y="217"/>
                      <a:pt x="1529" y="264"/>
                      <a:pt x="1606" y="385"/>
                    </a:cubicBezTo>
                    <a:cubicBezTo>
                      <a:pt x="1777" y="675"/>
                      <a:pt x="1743" y="1051"/>
                      <a:pt x="1487" y="1273"/>
                    </a:cubicBezTo>
                    <a:cubicBezTo>
                      <a:pt x="1343" y="1417"/>
                      <a:pt x="1116" y="1502"/>
                      <a:pt x="899" y="1502"/>
                    </a:cubicBezTo>
                    <a:cubicBezTo>
                      <a:pt x="676" y="1502"/>
                      <a:pt x="463" y="1413"/>
                      <a:pt x="359" y="1205"/>
                    </a:cubicBezTo>
                    <a:cubicBezTo>
                      <a:pt x="154" y="795"/>
                      <a:pt x="462" y="419"/>
                      <a:pt x="769" y="231"/>
                    </a:cubicBezTo>
                    <a:cubicBezTo>
                      <a:pt x="828" y="202"/>
                      <a:pt x="798" y="122"/>
                      <a:pt x="745" y="122"/>
                    </a:cubicBezTo>
                    <a:cubicBezTo>
                      <a:pt x="737" y="122"/>
                      <a:pt x="727" y="124"/>
                      <a:pt x="718" y="129"/>
                    </a:cubicBezTo>
                    <a:cubicBezTo>
                      <a:pt x="239" y="300"/>
                      <a:pt x="0" y="829"/>
                      <a:pt x="205" y="1308"/>
                    </a:cubicBezTo>
                    <a:cubicBezTo>
                      <a:pt x="333" y="1582"/>
                      <a:pt x="609" y="1700"/>
                      <a:pt x="900" y="1700"/>
                    </a:cubicBezTo>
                    <a:cubicBezTo>
                      <a:pt x="1152" y="1700"/>
                      <a:pt x="1416" y="1612"/>
                      <a:pt x="1606" y="1461"/>
                    </a:cubicBezTo>
                    <a:cubicBezTo>
                      <a:pt x="1828" y="1256"/>
                      <a:pt x="1948" y="949"/>
                      <a:pt x="1914" y="658"/>
                    </a:cubicBezTo>
                    <a:lnTo>
                      <a:pt x="1914" y="641"/>
                    </a:lnTo>
                    <a:cubicBezTo>
                      <a:pt x="1965" y="675"/>
                      <a:pt x="2016" y="710"/>
                      <a:pt x="2016" y="710"/>
                    </a:cubicBezTo>
                    <a:lnTo>
                      <a:pt x="2341" y="710"/>
                    </a:lnTo>
                    <a:cubicBezTo>
                      <a:pt x="2666" y="710"/>
                      <a:pt x="2990" y="693"/>
                      <a:pt x="3315" y="675"/>
                    </a:cubicBezTo>
                    <a:cubicBezTo>
                      <a:pt x="3347" y="674"/>
                      <a:pt x="3381" y="674"/>
                      <a:pt x="3416" y="674"/>
                    </a:cubicBezTo>
                    <a:cubicBezTo>
                      <a:pt x="3648" y="674"/>
                      <a:pt x="3923" y="697"/>
                      <a:pt x="4189" y="697"/>
                    </a:cubicBezTo>
                    <a:cubicBezTo>
                      <a:pt x="4445" y="697"/>
                      <a:pt x="4692" y="676"/>
                      <a:pt x="4887" y="590"/>
                    </a:cubicBezTo>
                    <a:cubicBezTo>
                      <a:pt x="4955" y="556"/>
                      <a:pt x="4921" y="470"/>
                      <a:pt x="4870" y="436"/>
                    </a:cubicBezTo>
                    <a:cubicBezTo>
                      <a:pt x="4757" y="417"/>
                      <a:pt x="4640" y="404"/>
                      <a:pt x="4523" y="404"/>
                    </a:cubicBezTo>
                    <a:cubicBezTo>
                      <a:pt x="4426" y="404"/>
                      <a:pt x="4330" y="413"/>
                      <a:pt x="4238" y="436"/>
                    </a:cubicBezTo>
                    <a:cubicBezTo>
                      <a:pt x="3845" y="436"/>
                      <a:pt x="3469" y="453"/>
                      <a:pt x="3093" y="470"/>
                    </a:cubicBezTo>
                    <a:cubicBezTo>
                      <a:pt x="3065" y="472"/>
                      <a:pt x="3034" y="473"/>
                      <a:pt x="3000" y="473"/>
                    </a:cubicBezTo>
                    <a:cubicBezTo>
                      <a:pt x="2864" y="473"/>
                      <a:pt x="2679" y="462"/>
                      <a:pt x="2495" y="462"/>
                    </a:cubicBezTo>
                    <a:cubicBezTo>
                      <a:pt x="2264" y="462"/>
                      <a:pt x="2033" y="479"/>
                      <a:pt x="1897" y="556"/>
                    </a:cubicBezTo>
                    <a:cubicBezTo>
                      <a:pt x="1863" y="436"/>
                      <a:pt x="1828" y="317"/>
                      <a:pt x="1743" y="214"/>
                    </a:cubicBezTo>
                    <a:cubicBezTo>
                      <a:pt x="1635" y="64"/>
                      <a:pt x="1497" y="0"/>
                      <a:pt x="1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4415890" y="3002522"/>
            <a:ext cx="3590342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Kể</a:t>
            </a:r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 </a:t>
            </a:r>
            <a:r>
              <a:rPr lang="en-US" sz="54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chuyện</a:t>
            </a:r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 </a:t>
            </a:r>
          </a:p>
          <a:p>
            <a:pPr algn="ctr"/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“</a:t>
            </a:r>
            <a:r>
              <a:rPr lang="en-US" sz="54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Đám</a:t>
            </a:r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 tang”</a:t>
            </a:r>
          </a:p>
        </p:txBody>
      </p:sp>
    </p:spTree>
    <p:extLst>
      <p:ext uri="{BB962C8B-B14F-4D97-AF65-F5344CB8AC3E}">
        <p14:creationId xmlns:p14="http://schemas.microsoft.com/office/powerpoint/2010/main" val="3695813534"/>
      </p:ext>
    </p:extLst>
  </p:cSld>
  <p:clrMapOvr>
    <a:masterClrMapping/>
  </p:clrMapOvr>
  <p:transition spd="slow">
    <p:fade/>
  </p:transition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</TotalTime>
  <Words>1297</Words>
  <Application>Microsoft Office PowerPoint</Application>
  <PresentationFormat>Màn hình rộng</PresentationFormat>
  <Paragraphs>142</Paragraphs>
  <Slides>27</Slides>
  <Notes>3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11</vt:i4>
      </vt:variant>
      <vt:variant>
        <vt:lpstr>Chủ đề</vt:lpstr>
      </vt:variant>
      <vt:variant>
        <vt:i4>7</vt:i4>
      </vt:variant>
      <vt:variant>
        <vt:lpstr>Tiêu đề Bản chiếu</vt:lpstr>
      </vt:variant>
      <vt:variant>
        <vt:i4>27</vt:i4>
      </vt:variant>
    </vt:vector>
  </HeadingPairs>
  <TitlesOfParts>
    <vt:vector size="45" baseType="lpstr">
      <vt:lpstr>等线</vt:lpstr>
      <vt:lpstr>等线 Light</vt:lpstr>
      <vt:lpstr>.VnTimeH</vt:lpstr>
      <vt:lpstr>Arial</vt:lpstr>
      <vt:lpstr>Calibri</vt:lpstr>
      <vt:lpstr>Calibri Light</vt:lpstr>
      <vt:lpstr>HP001 4 hàng</vt:lpstr>
      <vt:lpstr>iCiel Sanelma</vt:lpstr>
      <vt:lpstr>Poppins</vt:lpstr>
      <vt:lpstr>Times New Roman</vt:lpstr>
      <vt:lpstr>UTM Cookies</vt:lpstr>
      <vt:lpstr>Default Design</vt:lpstr>
      <vt:lpstr>2_Office Theme</vt:lpstr>
      <vt:lpstr>1_Office 主题</vt:lpstr>
      <vt:lpstr>1_Default Design</vt:lpstr>
      <vt:lpstr>1_Office Theme</vt:lpstr>
      <vt:lpstr>1_Office 主题​​</vt:lpstr>
      <vt:lpstr>7_Office Theme</vt:lpstr>
      <vt:lpstr>Bản trình bày PowerPoint</vt:lpstr>
      <vt:lpstr>Bản trình bày PowerPoint</vt:lpstr>
      <vt:lpstr>ĐẠO ĐỨC  LỚP 3 - Tuần 23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Hà Nguyễn Thị Thu</cp:lastModifiedBy>
  <cp:revision>13</cp:revision>
  <dcterms:created xsi:type="dcterms:W3CDTF">2022-02-06T02:29:07Z</dcterms:created>
  <dcterms:modified xsi:type="dcterms:W3CDTF">2022-02-22T09:43:19Z</dcterms:modified>
</cp:coreProperties>
</file>