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93" r:id="rId2"/>
    <p:sldId id="393" r:id="rId3"/>
    <p:sldId id="281" r:id="rId4"/>
    <p:sldId id="343" r:id="rId5"/>
    <p:sldId id="339" r:id="rId6"/>
    <p:sldId id="386" r:id="rId7"/>
    <p:sldId id="340" r:id="rId8"/>
    <p:sldId id="341" r:id="rId9"/>
    <p:sldId id="366" r:id="rId10"/>
    <p:sldId id="367" r:id="rId11"/>
    <p:sldId id="368" r:id="rId12"/>
    <p:sldId id="369" r:id="rId13"/>
    <p:sldId id="389" r:id="rId14"/>
    <p:sldId id="390" r:id="rId15"/>
    <p:sldId id="348" r:id="rId16"/>
    <p:sldId id="349" r:id="rId17"/>
    <p:sldId id="350" r:id="rId18"/>
    <p:sldId id="351" r:id="rId19"/>
    <p:sldId id="352" r:id="rId20"/>
    <p:sldId id="353" r:id="rId21"/>
    <p:sldId id="354" r:id="rId22"/>
    <p:sldId id="277" r:id="rId23"/>
    <p:sldId id="355" r:id="rId24"/>
    <p:sldId id="392" r:id="rId25"/>
    <p:sldId id="388" r:id="rId26"/>
    <p:sldId id="358" r:id="rId27"/>
    <p:sldId id="391" r:id="rId28"/>
    <p:sldId id="381" r:id="rId29"/>
    <p:sldId id="382" r:id="rId30"/>
    <p:sldId id="383" r:id="rId31"/>
    <p:sldId id="385" r:id="rId32"/>
    <p:sldId id="370" r:id="rId33"/>
    <p:sldId id="371" r:id="rId34"/>
    <p:sldId id="372" r:id="rId35"/>
    <p:sldId id="373" r:id="rId36"/>
    <p:sldId id="374" r:id="rId37"/>
    <p:sldId id="375" r:id="rId38"/>
    <p:sldId id="286" r:id="rId39"/>
  </p:sldIdLst>
  <p:sldSz cx="12192000" cy="6858000"/>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CCE2462-FFEE-45A5-839A-60FE04671733}">
          <p14:sldIdLst>
            <p14:sldId id="293"/>
            <p14:sldId id="393"/>
            <p14:sldId id="281"/>
            <p14:sldId id="343"/>
            <p14:sldId id="339"/>
            <p14:sldId id="386"/>
            <p14:sldId id="340"/>
            <p14:sldId id="341"/>
            <p14:sldId id="366"/>
            <p14:sldId id="367"/>
            <p14:sldId id="368"/>
            <p14:sldId id="369"/>
            <p14:sldId id="389"/>
            <p14:sldId id="390"/>
            <p14:sldId id="348"/>
            <p14:sldId id="349"/>
            <p14:sldId id="350"/>
            <p14:sldId id="351"/>
            <p14:sldId id="352"/>
            <p14:sldId id="353"/>
            <p14:sldId id="354"/>
            <p14:sldId id="277"/>
            <p14:sldId id="355"/>
            <p14:sldId id="392"/>
            <p14:sldId id="388"/>
            <p14:sldId id="358"/>
            <p14:sldId id="391"/>
            <p14:sldId id="381"/>
            <p14:sldId id="382"/>
            <p14:sldId id="383"/>
            <p14:sldId id="385"/>
            <p14:sldId id="370"/>
            <p14:sldId id="371"/>
            <p14:sldId id="372"/>
            <p14:sldId id="373"/>
            <p14:sldId id="374"/>
            <p14:sldId id="375"/>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A8D1A0"/>
    <a:srgbClr val="CDBF97"/>
    <a:srgbClr val="8D7545"/>
    <a:srgbClr val="ECE8E5"/>
    <a:srgbClr val="E4CBCB"/>
    <a:srgbClr val="A88755"/>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4660"/>
  </p:normalViewPr>
  <p:slideViewPr>
    <p:cSldViewPr snapToGrid="0">
      <p:cViewPr varScale="1">
        <p:scale>
          <a:sx n="63" d="100"/>
          <a:sy n="63" d="100"/>
        </p:scale>
        <p:origin x="684" y="3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2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20</a:t>
            </a:fld>
            <a:endParaRPr lang="vi-VN"/>
          </a:p>
        </p:txBody>
      </p:sp>
    </p:spTree>
    <p:extLst>
      <p:ext uri="{BB962C8B-B14F-4D97-AF65-F5344CB8AC3E}">
        <p14:creationId xmlns:p14="http://schemas.microsoft.com/office/powerpoint/2010/main" val="304994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21</a:t>
            </a:fld>
            <a:endParaRPr lang="vi-VN"/>
          </a:p>
        </p:txBody>
      </p:sp>
    </p:spTree>
    <p:extLst>
      <p:ext uri="{BB962C8B-B14F-4D97-AF65-F5344CB8AC3E}">
        <p14:creationId xmlns:p14="http://schemas.microsoft.com/office/powerpoint/2010/main" val="346723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94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24</a:t>
            </a:fld>
            <a:endParaRPr lang="zh-CN" altLang="en-US"/>
          </a:p>
        </p:txBody>
      </p:sp>
    </p:spTree>
    <p:extLst>
      <p:ext uri="{BB962C8B-B14F-4D97-AF65-F5344CB8AC3E}">
        <p14:creationId xmlns:p14="http://schemas.microsoft.com/office/powerpoint/2010/main" val="136219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25</a:t>
            </a:fld>
            <a:endParaRPr lang="zh-CN" altLang="en-US"/>
          </a:p>
        </p:txBody>
      </p:sp>
    </p:spTree>
    <p:extLst>
      <p:ext uri="{BB962C8B-B14F-4D97-AF65-F5344CB8AC3E}">
        <p14:creationId xmlns:p14="http://schemas.microsoft.com/office/powerpoint/2010/main" val="206941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4993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27</a:t>
            </a:fld>
            <a:endParaRPr lang="zh-CN" altLang="en-US"/>
          </a:p>
        </p:txBody>
      </p:sp>
    </p:spTree>
    <p:extLst>
      <p:ext uri="{BB962C8B-B14F-4D97-AF65-F5344CB8AC3E}">
        <p14:creationId xmlns:p14="http://schemas.microsoft.com/office/powerpoint/2010/main" val="2806823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28</a:t>
            </a:fld>
            <a:endParaRPr lang="zh-CN" altLang="en-US"/>
          </a:p>
        </p:txBody>
      </p:sp>
    </p:spTree>
    <p:extLst>
      <p:ext uri="{BB962C8B-B14F-4D97-AF65-F5344CB8AC3E}">
        <p14:creationId xmlns:p14="http://schemas.microsoft.com/office/powerpoint/2010/main" val="1409873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29</a:t>
            </a:fld>
            <a:endParaRPr lang="zh-CN" altLang="en-US"/>
          </a:p>
        </p:txBody>
      </p:sp>
    </p:spTree>
    <p:extLst>
      <p:ext uri="{BB962C8B-B14F-4D97-AF65-F5344CB8AC3E}">
        <p14:creationId xmlns:p14="http://schemas.microsoft.com/office/powerpoint/2010/main" val="51893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30</a:t>
            </a:fld>
            <a:endParaRPr lang="zh-CN" altLang="en-US"/>
          </a:p>
        </p:txBody>
      </p:sp>
    </p:spTree>
    <p:extLst>
      <p:ext uri="{BB962C8B-B14F-4D97-AF65-F5344CB8AC3E}">
        <p14:creationId xmlns:p14="http://schemas.microsoft.com/office/powerpoint/2010/main" val="252882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7529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31</a:t>
            </a:fld>
            <a:endParaRPr lang="zh-CN" altLang="en-US"/>
          </a:p>
        </p:txBody>
      </p:sp>
    </p:spTree>
    <p:extLst>
      <p:ext uri="{BB962C8B-B14F-4D97-AF65-F5344CB8AC3E}">
        <p14:creationId xmlns:p14="http://schemas.microsoft.com/office/powerpoint/2010/main" val="224397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765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6</a:t>
            </a:fld>
            <a:endParaRPr lang="zh-CN" altLang="en-US"/>
          </a:p>
        </p:txBody>
      </p:sp>
    </p:spTree>
    <p:extLst>
      <p:ext uri="{BB962C8B-B14F-4D97-AF65-F5344CB8AC3E}">
        <p14:creationId xmlns:p14="http://schemas.microsoft.com/office/powerpoint/2010/main" val="47471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580015cdb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580015cdb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92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38783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52595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18</a:t>
            </a:fld>
            <a:endParaRPr lang="vi-VN"/>
          </a:p>
        </p:txBody>
      </p:sp>
    </p:spTree>
    <p:extLst>
      <p:ext uri="{BB962C8B-B14F-4D97-AF65-F5344CB8AC3E}">
        <p14:creationId xmlns:p14="http://schemas.microsoft.com/office/powerpoint/2010/main" val="217486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19</a:t>
            </a:fld>
            <a:endParaRPr lang="vi-VN"/>
          </a:p>
        </p:txBody>
      </p:sp>
    </p:spTree>
    <p:extLst>
      <p:ext uri="{BB962C8B-B14F-4D97-AF65-F5344CB8AC3E}">
        <p14:creationId xmlns:p14="http://schemas.microsoft.com/office/powerpoint/2010/main" val="57899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p:nvPr/>
        </p:nvSpPr>
        <p:spPr>
          <a:xfrm flipH="1">
            <a:off x="2238780" y="1644667"/>
            <a:ext cx="7714440" cy="3568660"/>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18" name="Google Shape;118;p8"/>
          <p:cNvSpPr txBox="1">
            <a:spLocks noGrp="1"/>
          </p:cNvSpPr>
          <p:nvPr>
            <p:ph type="title"/>
          </p:nvPr>
        </p:nvSpPr>
        <p:spPr>
          <a:xfrm>
            <a:off x="2835087" y="2138000"/>
            <a:ext cx="6652000" cy="29772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7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19" name="Google Shape;119;p8"/>
          <p:cNvSpPr/>
          <p:nvPr/>
        </p:nvSpPr>
        <p:spPr>
          <a:xfrm>
            <a:off x="6572533" y="4397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8"/>
          <p:cNvGrpSpPr/>
          <p:nvPr/>
        </p:nvGrpSpPr>
        <p:grpSpPr>
          <a:xfrm rot="703812">
            <a:off x="8393010" y="5805076"/>
            <a:ext cx="551388" cy="480280"/>
            <a:chOff x="4270476" y="488814"/>
            <a:chExt cx="413548" cy="360216"/>
          </a:xfrm>
        </p:grpSpPr>
        <p:sp>
          <p:nvSpPr>
            <p:cNvPr id="121" name="Google Shape;121;p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8"/>
          <p:cNvGrpSpPr/>
          <p:nvPr/>
        </p:nvGrpSpPr>
        <p:grpSpPr>
          <a:xfrm rot="-1882352">
            <a:off x="3277943" y="631397"/>
            <a:ext cx="661380" cy="468315"/>
            <a:chOff x="7731611" y="1316593"/>
            <a:chExt cx="496036" cy="351236"/>
          </a:xfrm>
        </p:grpSpPr>
        <p:sp>
          <p:nvSpPr>
            <p:cNvPr id="124" name="Google Shape;124;p8"/>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8"/>
          <p:cNvGrpSpPr/>
          <p:nvPr/>
        </p:nvGrpSpPr>
        <p:grpSpPr>
          <a:xfrm rot="1703540">
            <a:off x="1149385" y="5558072"/>
            <a:ext cx="481020" cy="496081"/>
            <a:chOff x="5593472" y="1340072"/>
            <a:chExt cx="360770" cy="372066"/>
          </a:xfrm>
        </p:grpSpPr>
        <p:sp>
          <p:nvSpPr>
            <p:cNvPr id="127" name="Google Shape;127;p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8"/>
          <p:cNvSpPr/>
          <p:nvPr/>
        </p:nvSpPr>
        <p:spPr>
          <a:xfrm>
            <a:off x="621417" y="144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3433451" y="5863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11430351" y="33678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219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914377"/>
            <a:fld id="{92FBB3E7-7923-44DC-BBA8-9707294906BC}" type="datetimeFigureOut">
              <a:rPr lang="en-US" smtClean="0">
                <a:solidFill>
                  <a:prstClr val="black">
                    <a:tint val="75000"/>
                  </a:prstClr>
                </a:solidFill>
              </a:rPr>
              <a:pPr defTabSz="914377"/>
              <a:t>3/2/2022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914377"/>
            <a:fld id="{8C05F3E8-1DEB-46A3-B9FC-A99778A161A6}" type="slidenum">
              <a:rPr lang="en-US" smtClean="0">
                <a:solidFill>
                  <a:prstClr val="black">
                    <a:tint val="75000"/>
                  </a:prstClr>
                </a:solidFill>
              </a:rPr>
              <a:pPr defTabSz="914377"/>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3386919" y="0"/>
            <a:ext cx="5418163" cy="10464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547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p:nvPr/>
        </p:nvSpPr>
        <p:spPr>
          <a:xfrm flipH="1">
            <a:off x="4752220" y="2036334"/>
            <a:ext cx="5708880" cy="4057084"/>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01" name="Google Shape;101;p7"/>
          <p:cNvSpPr txBox="1">
            <a:spLocks noGrp="1"/>
          </p:cNvSpPr>
          <p:nvPr>
            <p:ph type="title"/>
          </p:nvPr>
        </p:nvSpPr>
        <p:spPr>
          <a:xfrm>
            <a:off x="4762967" y="593367"/>
            <a:ext cx="6544000" cy="141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4966167" y="2417477"/>
            <a:ext cx="50688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rot="929146">
            <a:off x="620270" y="588339"/>
            <a:ext cx="661383" cy="468316"/>
            <a:chOff x="7731611" y="1316593"/>
            <a:chExt cx="496036" cy="351236"/>
          </a:xfrm>
        </p:grpSpPr>
        <p:sp>
          <p:nvSpPr>
            <p:cNvPr id="104" name="Google Shape;104;p7"/>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7"/>
          <p:cNvGrpSpPr/>
          <p:nvPr/>
        </p:nvGrpSpPr>
        <p:grpSpPr>
          <a:xfrm rot="1703540">
            <a:off x="11173585" y="3932938"/>
            <a:ext cx="481020" cy="496081"/>
            <a:chOff x="5593472" y="1340072"/>
            <a:chExt cx="360770" cy="372066"/>
          </a:xfrm>
        </p:grpSpPr>
        <p:sp>
          <p:nvSpPr>
            <p:cNvPr id="107" name="Google Shape;107;p7"/>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7"/>
          <p:cNvSpPr/>
          <p:nvPr/>
        </p:nvSpPr>
        <p:spPr>
          <a:xfrm>
            <a:off x="4310017" y="24650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241033"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11241033" y="593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616533" y="20363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7"/>
          <p:cNvGrpSpPr/>
          <p:nvPr/>
        </p:nvGrpSpPr>
        <p:grpSpPr>
          <a:xfrm rot="-541289">
            <a:off x="4082383" y="5639801"/>
            <a:ext cx="592509" cy="481235"/>
            <a:chOff x="8278821" y="595383"/>
            <a:chExt cx="444396" cy="360936"/>
          </a:xfrm>
        </p:grpSpPr>
        <p:sp>
          <p:nvSpPr>
            <p:cNvPr id="114" name="Google Shape;114;p7"/>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47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4224183" y="1481623"/>
            <a:ext cx="7124500" cy="3967367"/>
          </a:xfrm>
          <a:custGeom>
            <a:avLst/>
            <a:gdLst/>
            <a:ahLst/>
            <a:cxnLst/>
            <a:rect l="l" t="t" r="r" b="b"/>
            <a:pathLst>
              <a:path w="213735" h="119021" extrusionOk="0">
                <a:moveTo>
                  <a:pt x="88100" y="2791"/>
                </a:moveTo>
                <a:cubicBezTo>
                  <a:pt x="110059" y="790"/>
                  <a:pt x="136452" y="-886"/>
                  <a:pt x="154625" y="520"/>
                </a:cubicBezTo>
                <a:cubicBezTo>
                  <a:pt x="172798" y="1926"/>
                  <a:pt x="187452" y="4963"/>
                  <a:pt x="197136" y="11229"/>
                </a:cubicBezTo>
                <a:cubicBezTo>
                  <a:pt x="206820" y="17495"/>
                  <a:pt x="210467" y="26410"/>
                  <a:pt x="212727" y="38115"/>
                </a:cubicBezTo>
                <a:cubicBezTo>
                  <a:pt x="214987" y="49820"/>
                  <a:pt x="213069" y="70178"/>
                  <a:pt x="210698" y="81458"/>
                </a:cubicBezTo>
                <a:cubicBezTo>
                  <a:pt x="208327" y="92738"/>
                  <a:pt x="207900" y="100086"/>
                  <a:pt x="198500" y="105796"/>
                </a:cubicBezTo>
                <a:cubicBezTo>
                  <a:pt x="189100" y="111507"/>
                  <a:pt x="180218" y="113796"/>
                  <a:pt x="154300" y="115721"/>
                </a:cubicBezTo>
                <a:cubicBezTo>
                  <a:pt x="128382" y="117646"/>
                  <a:pt x="67822" y="121099"/>
                  <a:pt x="42993" y="117344"/>
                </a:cubicBezTo>
                <a:cubicBezTo>
                  <a:pt x="18165" y="113589"/>
                  <a:pt x="12144" y="105523"/>
                  <a:pt x="5329" y="93191"/>
                </a:cubicBezTo>
                <a:cubicBezTo>
                  <a:pt x="-1486" y="80860"/>
                  <a:pt x="-819" y="56799"/>
                  <a:pt x="2105" y="43355"/>
                </a:cubicBezTo>
                <a:cubicBezTo>
                  <a:pt x="5029" y="29911"/>
                  <a:pt x="8541" y="19288"/>
                  <a:pt x="22873" y="12527"/>
                </a:cubicBezTo>
                <a:cubicBezTo>
                  <a:pt x="37206" y="5766"/>
                  <a:pt x="66141" y="4792"/>
                  <a:pt x="88100" y="2791"/>
                </a:cubicBezTo>
                <a:close/>
              </a:path>
            </a:pathLst>
          </a:custGeom>
          <a:solidFill>
            <a:schemeClr val="lt1"/>
          </a:solidFill>
          <a:ln>
            <a:noFill/>
          </a:ln>
        </p:spPr>
      </p:sp>
      <p:sp>
        <p:nvSpPr>
          <p:cNvPr id="32" name="Google Shape;32;p3"/>
          <p:cNvSpPr txBox="1">
            <a:spLocks noGrp="1"/>
          </p:cNvSpPr>
          <p:nvPr>
            <p:ph type="title"/>
          </p:nvPr>
        </p:nvSpPr>
        <p:spPr>
          <a:xfrm>
            <a:off x="4620433" y="3281856"/>
            <a:ext cx="6452400" cy="11224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3600"/>
              <a:buNone/>
              <a:defRPr sz="5733"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6451033" y="1612484"/>
            <a:ext cx="2791200" cy="16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a:off x="4620433" y="4242017"/>
            <a:ext cx="6452400" cy="7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rot="977785">
            <a:off x="528328" y="788327"/>
            <a:ext cx="551384" cy="480276"/>
            <a:chOff x="4270476" y="488814"/>
            <a:chExt cx="413548" cy="360216"/>
          </a:xfrm>
        </p:grpSpPr>
        <p:sp>
          <p:nvSpPr>
            <p:cNvPr id="36" name="Google Shape;36;p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 name="Google Shape;38;p3"/>
          <p:cNvGrpSpPr/>
          <p:nvPr/>
        </p:nvGrpSpPr>
        <p:grpSpPr>
          <a:xfrm rot="-541289">
            <a:off x="4248016" y="5558268"/>
            <a:ext cx="592509" cy="481235"/>
            <a:chOff x="8278821" y="595383"/>
            <a:chExt cx="444396" cy="360936"/>
          </a:xfrm>
        </p:grpSpPr>
        <p:sp>
          <p:nvSpPr>
            <p:cNvPr id="39" name="Google Shape;39;p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3"/>
          <p:cNvGrpSpPr/>
          <p:nvPr/>
        </p:nvGrpSpPr>
        <p:grpSpPr>
          <a:xfrm rot="-1882352">
            <a:off x="7423543" y="561864"/>
            <a:ext cx="661380" cy="468315"/>
            <a:chOff x="7731611" y="1316593"/>
            <a:chExt cx="496036" cy="351236"/>
          </a:xfrm>
        </p:grpSpPr>
        <p:sp>
          <p:nvSpPr>
            <p:cNvPr id="42" name="Google Shape;42;p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3"/>
          <p:cNvSpPr/>
          <p:nvPr/>
        </p:nvSpPr>
        <p:spPr>
          <a:xfrm>
            <a:off x="10196967" y="60774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588951" y="3781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9902733" y="8953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4922584" y="73481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6362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4" name="Google Shape;174;p13"/>
          <p:cNvSpPr/>
          <p:nvPr/>
        </p:nvSpPr>
        <p:spPr>
          <a:xfrm rot="10800000" flipH="1">
            <a:off x="6187844" y="4165300"/>
            <a:ext cx="4482696" cy="2344168"/>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5" name="Google Shape;175;p13"/>
          <p:cNvSpPr/>
          <p:nvPr/>
        </p:nvSpPr>
        <p:spPr>
          <a:xfrm flipH="1">
            <a:off x="6187843" y="1585061"/>
            <a:ext cx="4479756" cy="2260752"/>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6" name="Google Shape;176;p13"/>
          <p:cNvSpPr/>
          <p:nvPr/>
        </p:nvSpPr>
        <p:spPr>
          <a:xfrm>
            <a:off x="1369501" y="1616866"/>
            <a:ext cx="4479756" cy="2260753"/>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7" name="Google Shape;177;p13"/>
          <p:cNvSpPr/>
          <p:nvPr/>
        </p:nvSpPr>
        <p:spPr>
          <a:xfrm rot="10800000">
            <a:off x="1355109" y="4137518"/>
            <a:ext cx="4494148" cy="2229905"/>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1" name="Google Shape;191;p13"/>
          <p:cNvSpPr/>
          <p:nvPr/>
        </p:nvSpPr>
        <p:spPr>
          <a:xfrm>
            <a:off x="3232367" y="2913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11341133" y="4709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 name="Google Shape;193;p13"/>
          <p:cNvGrpSpPr/>
          <p:nvPr/>
        </p:nvGrpSpPr>
        <p:grpSpPr>
          <a:xfrm rot="897036">
            <a:off x="10430332" y="713711"/>
            <a:ext cx="407753" cy="480583"/>
            <a:chOff x="8153693" y="218473"/>
            <a:chExt cx="305799" cy="360418"/>
          </a:xfrm>
        </p:grpSpPr>
        <p:sp>
          <p:nvSpPr>
            <p:cNvPr id="194" name="Google Shape;194;p13"/>
            <p:cNvSpPr/>
            <p:nvPr/>
          </p:nvSpPr>
          <p:spPr>
            <a:xfrm>
              <a:off x="8153693" y="234117"/>
              <a:ext cx="170963" cy="344774"/>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8387291" y="218473"/>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rot="-1003568">
            <a:off x="611348" y="877511"/>
            <a:ext cx="551403" cy="480292"/>
            <a:chOff x="4270476" y="488814"/>
            <a:chExt cx="413548" cy="360216"/>
          </a:xfrm>
        </p:grpSpPr>
        <p:sp>
          <p:nvSpPr>
            <p:cNvPr id="197" name="Google Shape;197;p13"/>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 name="Google Shape;199;p13"/>
          <p:cNvGrpSpPr/>
          <p:nvPr/>
        </p:nvGrpSpPr>
        <p:grpSpPr>
          <a:xfrm rot="-541289">
            <a:off x="10892816" y="2595568"/>
            <a:ext cx="592509" cy="481235"/>
            <a:chOff x="8278821" y="595383"/>
            <a:chExt cx="444396" cy="360936"/>
          </a:xfrm>
        </p:grpSpPr>
        <p:sp>
          <p:nvSpPr>
            <p:cNvPr id="200" name="Google Shape;200;p13"/>
            <p:cNvSpPr/>
            <p:nvPr/>
          </p:nvSpPr>
          <p:spPr>
            <a:xfrm>
              <a:off x="8496238" y="595383"/>
              <a:ext cx="226978" cy="360936"/>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278821" y="605444"/>
              <a:ext cx="161263" cy="340815"/>
            </a:xfrm>
            <a:custGeom>
              <a:avLst/>
              <a:gdLst/>
              <a:ahLst/>
              <a:cxnLst/>
              <a:rect l="l" t="t" r="r" b="b"/>
              <a:pathLst>
                <a:path w="13649" h="28846" extrusionOk="0">
                  <a:moveTo>
                    <a:pt x="457" y="1"/>
                  </a:moveTo>
                  <a:cubicBezTo>
                    <a:pt x="122" y="4226"/>
                    <a:pt x="1" y="8511"/>
                    <a:pt x="1" y="12797"/>
                  </a:cubicBezTo>
                  <a:cubicBezTo>
                    <a:pt x="1" y="17934"/>
                    <a:pt x="183" y="23223"/>
                    <a:pt x="518" y="28451"/>
                  </a:cubicBezTo>
                  <a:lnTo>
                    <a:pt x="4895" y="28846"/>
                  </a:lnTo>
                  <a:cubicBezTo>
                    <a:pt x="8542" y="28238"/>
                    <a:pt x="11095" y="27904"/>
                    <a:pt x="13648" y="27600"/>
                  </a:cubicBezTo>
                  <a:lnTo>
                    <a:pt x="12797" y="22767"/>
                  </a:lnTo>
                  <a:cubicBezTo>
                    <a:pt x="10457" y="23040"/>
                    <a:pt x="7812" y="23253"/>
                    <a:pt x="5502" y="23588"/>
                  </a:cubicBezTo>
                  <a:cubicBezTo>
                    <a:pt x="5320" y="20548"/>
                    <a:pt x="5320" y="17448"/>
                    <a:pt x="5320" y="14438"/>
                  </a:cubicBezTo>
                  <a:cubicBezTo>
                    <a:pt x="5320" y="9910"/>
                    <a:pt x="5502" y="5259"/>
                    <a:pt x="5928" y="487"/>
                  </a:cubicBezTo>
                  <a:lnTo>
                    <a:pt x="45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25817" y="26640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 name="Google Shape;203;p13"/>
          <p:cNvGrpSpPr/>
          <p:nvPr/>
        </p:nvGrpSpPr>
        <p:grpSpPr>
          <a:xfrm rot="1703540">
            <a:off x="799467" y="4107938"/>
            <a:ext cx="481020" cy="496081"/>
            <a:chOff x="5593472" y="1340072"/>
            <a:chExt cx="360770" cy="372066"/>
          </a:xfrm>
        </p:grpSpPr>
        <p:sp>
          <p:nvSpPr>
            <p:cNvPr id="204" name="Google Shape;204;p13"/>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3"/>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3"/>
          <p:cNvSpPr/>
          <p:nvPr/>
        </p:nvSpPr>
        <p:spPr>
          <a:xfrm>
            <a:off x="11179833" y="4042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3"/>
          <p:cNvGrpSpPr/>
          <p:nvPr/>
        </p:nvGrpSpPr>
        <p:grpSpPr>
          <a:xfrm rot="-1882352">
            <a:off x="11071643" y="5441697"/>
            <a:ext cx="661380" cy="468315"/>
            <a:chOff x="7731611" y="1316593"/>
            <a:chExt cx="496036" cy="351236"/>
          </a:xfrm>
        </p:grpSpPr>
        <p:sp>
          <p:nvSpPr>
            <p:cNvPr id="208" name="Google Shape;208;p13"/>
            <p:cNvSpPr/>
            <p:nvPr/>
          </p:nvSpPr>
          <p:spPr>
            <a:xfrm>
              <a:off x="8011444" y="1316593"/>
              <a:ext cx="216203" cy="351236"/>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7731611" y="1317491"/>
              <a:ext cx="208310" cy="349440"/>
            </a:xfrm>
            <a:custGeom>
              <a:avLst/>
              <a:gdLst/>
              <a:ahLst/>
              <a:cxnLst/>
              <a:rect l="l" t="t" r="r" b="b"/>
              <a:pathLst>
                <a:path w="17631" h="29576" extrusionOk="0">
                  <a:moveTo>
                    <a:pt x="7782" y="4955"/>
                  </a:moveTo>
                  <a:cubicBezTo>
                    <a:pt x="10183" y="4955"/>
                    <a:pt x="12311" y="8603"/>
                    <a:pt x="12311" y="13892"/>
                  </a:cubicBezTo>
                  <a:cubicBezTo>
                    <a:pt x="12311" y="19272"/>
                    <a:pt x="9089" y="24530"/>
                    <a:pt x="6657" y="24530"/>
                  </a:cubicBezTo>
                  <a:cubicBezTo>
                    <a:pt x="6293" y="24530"/>
                    <a:pt x="5989" y="24439"/>
                    <a:pt x="5806" y="24196"/>
                  </a:cubicBezTo>
                  <a:cubicBezTo>
                    <a:pt x="5989" y="21187"/>
                    <a:pt x="6080" y="17873"/>
                    <a:pt x="6080" y="14560"/>
                  </a:cubicBezTo>
                  <a:cubicBezTo>
                    <a:pt x="6080" y="11490"/>
                    <a:pt x="5989" y="8329"/>
                    <a:pt x="5928" y="5290"/>
                  </a:cubicBezTo>
                  <a:cubicBezTo>
                    <a:pt x="6597" y="5046"/>
                    <a:pt x="7174" y="4955"/>
                    <a:pt x="7782" y="4955"/>
                  </a:cubicBezTo>
                  <a:close/>
                  <a:moveTo>
                    <a:pt x="7569" y="1"/>
                  </a:moveTo>
                  <a:cubicBezTo>
                    <a:pt x="5229" y="1"/>
                    <a:pt x="2584" y="578"/>
                    <a:pt x="183" y="1460"/>
                  </a:cubicBezTo>
                  <a:cubicBezTo>
                    <a:pt x="426" y="5381"/>
                    <a:pt x="578" y="9089"/>
                    <a:pt x="578" y="13466"/>
                  </a:cubicBezTo>
                  <a:cubicBezTo>
                    <a:pt x="578" y="18269"/>
                    <a:pt x="335" y="23922"/>
                    <a:pt x="1" y="28998"/>
                  </a:cubicBezTo>
                  <a:cubicBezTo>
                    <a:pt x="1733" y="29211"/>
                    <a:pt x="5229" y="29576"/>
                    <a:pt x="5624" y="29576"/>
                  </a:cubicBezTo>
                  <a:cubicBezTo>
                    <a:pt x="13436" y="29576"/>
                    <a:pt x="17630" y="21065"/>
                    <a:pt x="17630" y="13010"/>
                  </a:cubicBezTo>
                  <a:cubicBezTo>
                    <a:pt x="17630" y="6323"/>
                    <a:pt x="14347" y="1"/>
                    <a:pt x="756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13"/>
          <p:cNvSpPr/>
          <p:nvPr/>
        </p:nvSpPr>
        <p:spPr>
          <a:xfrm>
            <a:off x="1369500" y="5925533"/>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318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C4F6CCBF-3552-47C5-AAC7-57B51D734D8F}" type="datetimeFigureOut">
              <a:rPr lang="en-US" smtClean="0"/>
              <a:t>3/2/2022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4D9C6BE-2A86-42E7-9184-6A6FFDCA6BD7}" type="slidenum">
              <a:rPr lang="en-US" smtClean="0"/>
              <a:t>‹#›</a:t>
            </a:fld>
            <a:endParaRPr lang="en-US" dirty="0"/>
          </a:p>
        </p:txBody>
      </p:sp>
    </p:spTree>
    <p:extLst>
      <p:ext uri="{BB962C8B-B14F-4D97-AF65-F5344CB8AC3E}">
        <p14:creationId xmlns:p14="http://schemas.microsoft.com/office/powerpoint/2010/main" val="2780670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extLst>
      <p:ext uri="{BB962C8B-B14F-4D97-AF65-F5344CB8AC3E}">
        <p14:creationId xmlns:p14="http://schemas.microsoft.com/office/powerpoint/2010/main" val="9873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12" name="Google Shape;12;p2"/>
          <p:cNvGrpSpPr/>
          <p:nvPr/>
        </p:nvGrpSpPr>
        <p:grpSpPr>
          <a:xfrm>
            <a:off x="7571211" y="5713656"/>
            <a:ext cx="839088" cy="710749"/>
            <a:chOff x="5678408" y="4285242"/>
            <a:chExt cx="629316" cy="533062"/>
          </a:xfrm>
        </p:grpSpPr>
        <p:sp>
          <p:nvSpPr>
            <p:cNvPr id="13" name="Google Shape;13;p2"/>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6803040" y="114053"/>
            <a:ext cx="779641" cy="706931"/>
            <a:chOff x="5102279" y="85540"/>
            <a:chExt cx="584731" cy="530198"/>
          </a:xfrm>
        </p:grpSpPr>
        <p:sp>
          <p:nvSpPr>
            <p:cNvPr id="16" name="Google Shape;16;p2"/>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2105724" y="88337"/>
            <a:ext cx="668525" cy="630120"/>
            <a:chOff x="1579293" y="66253"/>
            <a:chExt cx="501394" cy="472590"/>
          </a:xfrm>
        </p:grpSpPr>
        <p:sp>
          <p:nvSpPr>
            <p:cNvPr id="19" name="Google Shape;19;p2"/>
            <p:cNvSpPr/>
            <p:nvPr/>
          </p:nvSpPr>
          <p:spPr>
            <a:xfrm rot="-1091145">
              <a:off x="1628424" y="164386"/>
              <a:ext cx="216206" cy="349446"/>
            </a:xfrm>
            <a:custGeom>
              <a:avLst/>
              <a:gdLst/>
              <a:ahLst/>
              <a:cxnLst/>
              <a:rect l="l" t="t" r="r" b="b"/>
              <a:pathLst>
                <a:path w="18299" h="29576" extrusionOk="0">
                  <a:moveTo>
                    <a:pt x="8386" y="4922"/>
                  </a:moveTo>
                  <a:cubicBezTo>
                    <a:pt x="8448" y="4922"/>
                    <a:pt x="8510" y="4923"/>
                    <a:pt x="8572" y="4925"/>
                  </a:cubicBezTo>
                  <a:cubicBezTo>
                    <a:pt x="10821" y="4925"/>
                    <a:pt x="12705" y="6141"/>
                    <a:pt x="12705" y="7843"/>
                  </a:cubicBezTo>
                  <a:cubicBezTo>
                    <a:pt x="12705" y="10427"/>
                    <a:pt x="8237" y="12706"/>
                    <a:pt x="6110" y="12858"/>
                  </a:cubicBezTo>
                  <a:cubicBezTo>
                    <a:pt x="6110" y="10396"/>
                    <a:pt x="6018" y="7843"/>
                    <a:pt x="5958" y="5381"/>
                  </a:cubicBezTo>
                  <a:cubicBezTo>
                    <a:pt x="6803" y="5099"/>
                    <a:pt x="7597" y="4922"/>
                    <a:pt x="8386" y="4922"/>
                  </a:cubicBezTo>
                  <a:close/>
                  <a:moveTo>
                    <a:pt x="6110" y="17114"/>
                  </a:moveTo>
                  <a:cubicBezTo>
                    <a:pt x="9787" y="17417"/>
                    <a:pt x="12432" y="18937"/>
                    <a:pt x="12493" y="21004"/>
                  </a:cubicBezTo>
                  <a:cubicBezTo>
                    <a:pt x="12493" y="22889"/>
                    <a:pt x="9848" y="24530"/>
                    <a:pt x="7721" y="24530"/>
                  </a:cubicBezTo>
                  <a:cubicBezTo>
                    <a:pt x="7021" y="24530"/>
                    <a:pt x="6444" y="24500"/>
                    <a:pt x="5958" y="24408"/>
                  </a:cubicBezTo>
                  <a:cubicBezTo>
                    <a:pt x="6018" y="21946"/>
                    <a:pt x="6049" y="19515"/>
                    <a:pt x="6110" y="17114"/>
                  </a:cubicBezTo>
                  <a:close/>
                  <a:moveTo>
                    <a:pt x="9028" y="1"/>
                  </a:moveTo>
                  <a:cubicBezTo>
                    <a:pt x="6292" y="1"/>
                    <a:pt x="3009" y="639"/>
                    <a:pt x="152" y="1521"/>
                  </a:cubicBezTo>
                  <a:cubicBezTo>
                    <a:pt x="426" y="5411"/>
                    <a:pt x="578" y="9119"/>
                    <a:pt x="578" y="13466"/>
                  </a:cubicBezTo>
                  <a:cubicBezTo>
                    <a:pt x="578" y="18269"/>
                    <a:pt x="365" y="23922"/>
                    <a:pt x="0" y="28998"/>
                  </a:cubicBezTo>
                  <a:lnTo>
                    <a:pt x="5654" y="29515"/>
                  </a:lnTo>
                  <a:cubicBezTo>
                    <a:pt x="6110" y="29545"/>
                    <a:pt x="6566" y="29576"/>
                    <a:pt x="7082" y="29576"/>
                  </a:cubicBezTo>
                  <a:cubicBezTo>
                    <a:pt x="11976" y="29576"/>
                    <a:pt x="17964" y="25624"/>
                    <a:pt x="17964" y="21004"/>
                  </a:cubicBezTo>
                  <a:cubicBezTo>
                    <a:pt x="17964" y="17417"/>
                    <a:pt x="15927" y="15594"/>
                    <a:pt x="13161" y="14500"/>
                  </a:cubicBezTo>
                  <a:cubicBezTo>
                    <a:pt x="15927" y="13041"/>
                    <a:pt x="18298" y="10761"/>
                    <a:pt x="18298" y="7235"/>
                  </a:cubicBezTo>
                  <a:cubicBezTo>
                    <a:pt x="18298" y="3101"/>
                    <a:pt x="14104" y="1"/>
                    <a:pt x="9028"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031565">
              <a:off x="1859131" y="84355"/>
              <a:ext cx="174550" cy="344433"/>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11241037" y="1157241"/>
            <a:ext cx="678403" cy="597107"/>
            <a:chOff x="8430778" y="867931"/>
            <a:chExt cx="508802" cy="447830"/>
          </a:xfrm>
        </p:grpSpPr>
        <p:sp>
          <p:nvSpPr>
            <p:cNvPr id="22" name="Google Shape;22;p2"/>
            <p:cNvSpPr/>
            <p:nvPr/>
          </p:nvSpPr>
          <p:spPr>
            <a:xfrm rot="-966417">
              <a:off x="8476215" y="940537"/>
              <a:ext cx="194998" cy="355145"/>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927748">
              <a:off x="8668592" y="891656"/>
              <a:ext cx="226981" cy="360941"/>
            </a:xfrm>
            <a:custGeom>
              <a:avLst/>
              <a:gdLst/>
              <a:ahLst/>
              <a:cxnLst/>
              <a:rect l="l" t="t" r="r" b="b"/>
              <a:pathLst>
                <a:path w="19211" h="30549" extrusionOk="0">
                  <a:moveTo>
                    <a:pt x="9940" y="4955"/>
                  </a:moveTo>
                  <a:cubicBezTo>
                    <a:pt x="11915" y="4955"/>
                    <a:pt x="13739" y="7600"/>
                    <a:pt x="13739" y="14226"/>
                  </a:cubicBezTo>
                  <a:cubicBezTo>
                    <a:pt x="13739" y="21247"/>
                    <a:pt x="11551" y="25685"/>
                    <a:pt x="9453" y="25685"/>
                  </a:cubicBezTo>
                  <a:cubicBezTo>
                    <a:pt x="7356" y="25685"/>
                    <a:pt x="5471" y="22949"/>
                    <a:pt x="5502" y="16384"/>
                  </a:cubicBezTo>
                  <a:cubicBezTo>
                    <a:pt x="5502" y="9393"/>
                    <a:pt x="7630" y="4955"/>
                    <a:pt x="9940" y="4955"/>
                  </a:cubicBezTo>
                  <a:close/>
                  <a:moveTo>
                    <a:pt x="9940" y="1"/>
                  </a:moveTo>
                  <a:cubicBezTo>
                    <a:pt x="4742" y="1"/>
                    <a:pt x="0" y="6353"/>
                    <a:pt x="0" y="16353"/>
                  </a:cubicBezTo>
                  <a:cubicBezTo>
                    <a:pt x="0" y="26445"/>
                    <a:pt x="4560" y="30548"/>
                    <a:pt x="9453" y="30548"/>
                  </a:cubicBezTo>
                  <a:cubicBezTo>
                    <a:pt x="14286" y="30548"/>
                    <a:pt x="19210" y="24196"/>
                    <a:pt x="19210" y="14195"/>
                  </a:cubicBezTo>
                  <a:cubicBezTo>
                    <a:pt x="19210" y="4134"/>
                    <a:pt x="14773"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723335" y="6089821"/>
            <a:ext cx="455251" cy="535131"/>
            <a:chOff x="542501" y="4567366"/>
            <a:chExt cx="341438" cy="401348"/>
          </a:xfrm>
        </p:grpSpPr>
        <p:sp>
          <p:nvSpPr>
            <p:cNvPr id="25" name="Google Shape;25;p2"/>
            <p:cNvSpPr/>
            <p:nvPr/>
          </p:nvSpPr>
          <p:spPr>
            <a:xfrm rot="769481">
              <a:off x="578632" y="4582039"/>
              <a:ext cx="170959" cy="344766"/>
            </a:xfrm>
            <a:custGeom>
              <a:avLst/>
              <a:gdLst/>
              <a:ahLst/>
              <a:cxnLst/>
              <a:rect l="l" t="t" r="r" b="b"/>
              <a:pathLst>
                <a:path w="14470" h="29181" extrusionOk="0">
                  <a:moveTo>
                    <a:pt x="14439" y="0"/>
                  </a:moveTo>
                  <a:cubicBezTo>
                    <a:pt x="10974" y="0"/>
                    <a:pt x="6354" y="213"/>
                    <a:pt x="639" y="1064"/>
                  </a:cubicBezTo>
                  <a:cubicBezTo>
                    <a:pt x="335" y="5745"/>
                    <a:pt x="1" y="13283"/>
                    <a:pt x="1" y="18146"/>
                  </a:cubicBezTo>
                  <a:cubicBezTo>
                    <a:pt x="1" y="21490"/>
                    <a:pt x="31" y="25229"/>
                    <a:pt x="92" y="28572"/>
                  </a:cubicBezTo>
                  <a:lnTo>
                    <a:pt x="5654" y="29180"/>
                  </a:lnTo>
                  <a:cubicBezTo>
                    <a:pt x="5563" y="25502"/>
                    <a:pt x="5503" y="21399"/>
                    <a:pt x="5503" y="17843"/>
                  </a:cubicBezTo>
                  <a:cubicBezTo>
                    <a:pt x="8238" y="17539"/>
                    <a:pt x="11065" y="17326"/>
                    <a:pt x="13801" y="17265"/>
                  </a:cubicBezTo>
                  <a:lnTo>
                    <a:pt x="12949" y="12736"/>
                  </a:lnTo>
                  <a:cubicBezTo>
                    <a:pt x="10335" y="12736"/>
                    <a:pt x="8025" y="13010"/>
                    <a:pt x="5563" y="13344"/>
                  </a:cubicBezTo>
                  <a:cubicBezTo>
                    <a:pt x="5654" y="11247"/>
                    <a:pt x="5715" y="7417"/>
                    <a:pt x="5806" y="5380"/>
                  </a:cubicBezTo>
                  <a:cubicBezTo>
                    <a:pt x="8694" y="5137"/>
                    <a:pt x="11734" y="5076"/>
                    <a:pt x="14469" y="5076"/>
                  </a:cubicBezTo>
                  <a:lnTo>
                    <a:pt x="14439" y="5076"/>
                  </a:lnTo>
                  <a:lnTo>
                    <a:pt x="14439"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821004">
              <a:off x="770705" y="4609660"/>
              <a:ext cx="72204" cy="35555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494433" y="3422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303684" y="280900"/>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586051" y="3432867"/>
            <a:ext cx="122400" cy="122400"/>
          </a:xfrm>
          <a:prstGeom prst="ellipse">
            <a:avLst/>
          </a:prstGeom>
          <a:solidFill>
            <a:srgbClr val="D68C60">
              <a:alpha val="20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988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slide" Target="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jpe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8.xml"/><Relationship Id="rId7" Type="http://schemas.openxmlformats.org/officeDocument/2006/relationships/image" Target="../media/image3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12.jpe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BE3A877-3798-4E67-A08C-07F6B8D26E28}"/>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4A463E78-3033-4CD7-A8BA-3967D04126E9}"/>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3076" name="Picture 4" descr="B8">
            <a:extLst>
              <a:ext uri="{FF2B5EF4-FFF2-40B4-BE49-F238E27FC236}">
                <a16:creationId xmlns:a16="http://schemas.microsoft.com/office/drawing/2014/main" id="{E2DA4F28-AF09-4B4E-873E-BE037857A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49AC718A-3ABD-44B8-B689-BB5A6E1E61A6}"/>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3078" name="Picture 7" descr="BAR_EL~1">
            <a:extLst>
              <a:ext uri="{FF2B5EF4-FFF2-40B4-BE49-F238E27FC236}">
                <a16:creationId xmlns:a16="http://schemas.microsoft.com/office/drawing/2014/main" id="{F467E23C-112B-4D86-8E2B-DEE62A0F6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1018265obiutmb6vk">
            <a:extLst>
              <a:ext uri="{FF2B5EF4-FFF2-40B4-BE49-F238E27FC236}">
                <a16:creationId xmlns:a16="http://schemas.microsoft.com/office/drawing/2014/main" id="{17D1A6FF-FE9A-436C-B191-5D0AA0BAFA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1018265obiutmb6vk">
            <a:extLst>
              <a:ext uri="{FF2B5EF4-FFF2-40B4-BE49-F238E27FC236}">
                <a16:creationId xmlns:a16="http://schemas.microsoft.com/office/drawing/2014/main" id="{F64D80D6-5FA0-4184-96E9-A85CCC5BCB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Bauernbar">
            <a:extLst>
              <a:ext uri="{FF2B5EF4-FFF2-40B4-BE49-F238E27FC236}">
                <a16:creationId xmlns:a16="http://schemas.microsoft.com/office/drawing/2014/main" id="{BCF70941-9E77-49CC-A799-6DFAAEB4E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19">
            <a:extLst>
              <a:ext uri="{FF2B5EF4-FFF2-40B4-BE49-F238E27FC236}">
                <a16:creationId xmlns:a16="http://schemas.microsoft.com/office/drawing/2014/main" id="{A235FB65-9933-4F2F-8ECC-8FE382534288}"/>
              </a:ext>
            </a:extLst>
          </p:cNvPr>
          <p:cNvSpPr>
            <a:spLocks noChangeArrowheads="1" noChangeShapeType="1" noTextEdit="1"/>
          </p:cNvSpPr>
          <p:nvPr/>
        </p:nvSpPr>
        <p:spPr bwMode="auto">
          <a:xfrm>
            <a:off x="3754968" y="4893733"/>
            <a:ext cx="5044017" cy="984251"/>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C00000"/>
                </a:solidFill>
                <a:latin typeface="Times New Roman" panose="02020603050405020304" pitchFamily="18" charset="0"/>
                <a:cs typeface="Times New Roman" panose="02020603050405020304" pitchFamily="18" charset="0"/>
              </a:rPr>
              <a:t>MÔN: TẬP ĐỌC</a:t>
            </a:r>
          </a:p>
        </p:txBody>
      </p:sp>
      <p:sp>
        <p:nvSpPr>
          <p:cNvPr id="3" name="Rectangle 2">
            <a:extLst>
              <a:ext uri="{FF2B5EF4-FFF2-40B4-BE49-F238E27FC236}">
                <a16:creationId xmlns:a16="http://schemas.microsoft.com/office/drawing/2014/main" id="{6A3A840E-F16F-4963-B789-23F9A2A0A1EA}"/>
              </a:ext>
            </a:extLst>
          </p:cNvPr>
          <p:cNvSpPr/>
          <p:nvPr/>
        </p:nvSpPr>
        <p:spPr>
          <a:xfrm>
            <a:off x="2209800" y="310991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3</a:t>
            </a:r>
          </a:p>
        </p:txBody>
      </p:sp>
      <p:pic>
        <p:nvPicPr>
          <p:cNvPr id="3084" name="Hình ảnh 3">
            <a:extLst>
              <a:ext uri="{FF2B5EF4-FFF2-40B4-BE49-F238E27FC236}">
                <a16:creationId xmlns:a16="http://schemas.microsoft.com/office/drawing/2014/main" id="{F4BB8A22-2274-4E54-9A4D-BCB2289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5" y="1861901"/>
            <a:ext cx="6265335" cy="4524315"/>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2</a:t>
            </a:r>
            <a:r>
              <a:rPr lang="vi-VN" altLang="en-US" sz="32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3200" dirty="0" err="1">
                <a:solidFill>
                  <a:srgbClr val="000000"/>
                </a:solidFill>
                <a:latin typeface="Times New Roman" panose="02020603050405020304" pitchFamily="18" charset="0"/>
                <a:cs typeface="Times New Roman" panose="02020603050405020304" pitchFamily="18" charset="0"/>
              </a:rPr>
              <a:t>hốt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hoảng</a:t>
            </a: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7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5" y="1861901"/>
            <a:ext cx="8265724" cy="5016758"/>
          </a:xfrm>
          <a:prstGeom prst="rect">
            <a:avLst/>
          </a:prstGeom>
          <a:noFill/>
        </p:spPr>
        <p:txBody>
          <a:bodyPr wrap="square">
            <a:spAutoFit/>
          </a:bodyPr>
          <a:lstStyle/>
          <a:p>
            <a:pPr defTabSz="914377" eaLnBrk="0" fontAlgn="base" hangingPunct="0">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 </a:t>
            </a:r>
            <a:r>
              <a:rPr lang="vi-VN" altLang="en-US" sz="3200" b="1" dirty="0">
                <a:solidFill>
                  <a:srgbClr val="000000"/>
                </a:solidFill>
                <a:latin typeface="Times New Roman" panose="02020603050405020304" pitchFamily="18" charset="0"/>
                <a:cs typeface="Times New Roman" panose="02020603050405020304" pitchFamily="18" charset="0"/>
              </a:rPr>
              <a:t>3.</a:t>
            </a:r>
            <a:r>
              <a:rPr lang="vi-VN" altLang="en-US" sz="3200" dirty="0">
                <a:solidFill>
                  <a:srgbClr val="000000"/>
                </a:solidFill>
                <a:latin typeface="Times New Roman" panose="02020603050405020304" pitchFamily="18" charset="0"/>
                <a:cs typeface="Times New Roman" panose="02020603050405020304" pitchFamily="18" charset="0"/>
              </a:rPr>
              <a:t> C</a:t>
            </a:r>
            <a:r>
              <a:rPr lang="en-US" altLang="en-US" sz="3200" dirty="0" err="1">
                <a:solidFill>
                  <a:srgbClr val="000000"/>
                </a:solidFill>
                <a:latin typeface="Times New Roman" panose="02020603050405020304" pitchFamily="18" charset="0"/>
                <a:cs typeface="Times New Roman" panose="02020603050405020304" pitchFamily="18" charset="0"/>
              </a:rPr>
              <a:t>ậu</a:t>
            </a:r>
            <a:r>
              <a:rPr lang="vi-VN" altLang="en-US" sz="32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gì</a:t>
            </a:r>
            <a:r>
              <a:rPr lang="vi-VN" altLang="en-US" sz="32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3200" dirty="0" err="1">
                <a:solidFill>
                  <a:srgbClr val="000000"/>
                </a:solidFill>
                <a:latin typeface="Times New Roman" panose="02020603050405020304" pitchFamily="18" charset="0"/>
                <a:cs typeface="Times New Roman" panose="02020603050405020304" pitchFamily="18" charset="0"/>
              </a:rPr>
              <a:t>hồ</a:t>
            </a:r>
            <a:r>
              <a:rPr lang="vi-VN" altLang="en-US" sz="32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32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79" y="1724297"/>
            <a:ext cx="3779521"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6" y="1861901"/>
            <a:ext cx="5809908" cy="2062103"/>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4.</a:t>
            </a:r>
            <a:r>
              <a:rPr lang="vi-VN" altLang="en-US" sz="32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732" y="1724297"/>
            <a:ext cx="6013270"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61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720498"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525877" y="1241921"/>
            <a:ext cx="3712876"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Luyện đọc từ 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3971109" y="1896955"/>
            <a:ext cx="4585062" cy="304698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lính</a:t>
            </a:r>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a:solidFill>
                  <a:prstClr val="black"/>
                </a:solidFill>
                <a:latin typeface="Times New Roman" panose="02020603050405020304" pitchFamily="18" charset="0"/>
                <a:cs typeface="Times New Roman" panose="02020603050405020304" pitchFamily="18" charset="0"/>
              </a:rPr>
              <a:t>la </a:t>
            </a:r>
            <a:r>
              <a:rPr lang="en-US" sz="3200" dirty="0" err="1">
                <a:solidFill>
                  <a:prstClr val="black"/>
                </a:solidFill>
                <a:latin typeface="Times New Roman" panose="02020603050405020304" pitchFamily="18" charset="0"/>
                <a:cs typeface="Times New Roman" panose="02020603050405020304" pitchFamily="18" charset="0"/>
              </a:rPr>
              <a:t>hét</a:t>
            </a:r>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err="1">
                <a:solidFill>
                  <a:prstClr val="black"/>
                </a:solidFill>
                <a:latin typeface="Times New Roman" panose="02020603050405020304" pitchFamily="18" charset="0"/>
                <a:cs typeface="Times New Roman" panose="02020603050405020304" pitchFamily="18" charset="0"/>
              </a:rPr>
              <a:t>truyền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lệnh</a:t>
            </a:r>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err="1">
                <a:solidFill>
                  <a:prstClr val="black"/>
                </a:solidFill>
                <a:latin typeface="Times New Roman" panose="02020603050405020304" pitchFamily="18" charset="0"/>
                <a:cs typeface="Times New Roman" panose="02020603050405020304" pitchFamily="18" charset="0"/>
              </a:rPr>
              <a:t>Náo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r>
              <a:rPr lang="en-US" sz="3200" dirty="0">
                <a:solidFill>
                  <a:prstClr val="black"/>
                </a:solidFill>
                <a:latin typeface="Times New Roman" panose="02020603050405020304" pitchFamily="18" charset="0"/>
                <a:cs typeface="Times New Roman" panose="02020603050405020304" pitchFamily="18" charset="0"/>
              </a:rPr>
              <a:t>Leo </a:t>
            </a:r>
            <a:r>
              <a:rPr lang="en-US" sz="3200" dirty="0" err="1">
                <a:solidFill>
                  <a:prstClr val="black"/>
                </a:solidFill>
                <a:latin typeface="Times New Roman" panose="02020603050405020304" pitchFamily="18" charset="0"/>
                <a:cs typeface="Times New Roman" panose="02020603050405020304" pitchFamily="18" charset="0"/>
              </a:rPr>
              <a:t>lẻo</a:t>
            </a:r>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55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720498"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525877" y="1241921"/>
            <a:ext cx="3831498"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Luyện đọc câu dài: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1136469" y="1896955"/>
            <a:ext cx="9797142" cy="304698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prstClr val="black"/>
                </a:solidFill>
                <a:latin typeface="Times New Roman" panose="02020603050405020304" pitchFamily="18" charset="0"/>
                <a:cs typeface="Times New Roman" panose="02020603050405020304" pitchFamily="18" charset="0"/>
              </a:rPr>
              <a:t>Hai </a:t>
            </a:r>
            <a:r>
              <a:rPr lang="en-US" sz="3200" i="1" dirty="0" err="1">
                <a:solidFill>
                  <a:prstClr val="black"/>
                </a:solidFill>
                <a:latin typeface="Times New Roman" panose="02020603050405020304" pitchFamily="18" charset="0"/>
                <a:cs typeface="Times New Roman" panose="02020603050405020304" pitchFamily="18" charset="0"/>
              </a:rPr>
              <a:t>vế</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đọc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đối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ngắt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nhịp</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giống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nhau</a:t>
            </a:r>
            <a:r>
              <a:rPr lang="en-US" sz="3200" i="1" dirty="0">
                <a:solidFill>
                  <a:prstClr val="black"/>
                </a:solidFill>
                <a:latin typeface="Times New Roman" panose="02020603050405020304" pitchFamily="18" charset="0"/>
                <a:cs typeface="Times New Roman" panose="02020603050405020304" pitchFamily="18" charset="0"/>
              </a:rPr>
              <a:t>.</a:t>
            </a:r>
          </a:p>
          <a:p>
            <a:pPr algn="just"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lẻo</a:t>
            </a:r>
            <a:r>
              <a:rPr lang="en-US" sz="3200" dirty="0">
                <a:solidFill>
                  <a:prstClr val="black"/>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đớp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a:t>
            </a:r>
            <a:r>
              <a:rPr lang="en-US" sz="3200" dirty="0">
                <a:solidFill>
                  <a:prstClr val="black"/>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a:t>
            </a:r>
          </a:p>
          <a:p>
            <a:pPr algn="just"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chang</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p>
          <a:p>
            <a:pPr algn="just" defTabSz="914377"/>
            <a:endParaRPr lang="en-US" sz="3200" dirty="0">
              <a:solidFill>
                <a:prstClr val="black"/>
              </a:solidFill>
              <a:latin typeface="Times New Roman" panose="02020603050405020304" pitchFamily="18" charset="0"/>
              <a:cs typeface="Times New Roman" panose="02020603050405020304" pitchFamily="18" charset="0"/>
            </a:endParaRPr>
          </a:p>
          <a:p>
            <a:pPr algn="just" defTabSz="914377"/>
            <a:endParaRPr lang="en-US" sz="3200" dirty="0">
              <a:solidFill>
                <a:prstClr val="black"/>
              </a:solidFill>
              <a:latin typeface="Times New Roman" panose="02020603050405020304" pitchFamily="18" charset="0"/>
              <a:cs typeface="Times New Roman" panose="02020603050405020304" pitchFamily="18" charset="0"/>
            </a:endParaRPr>
          </a:p>
          <a:p>
            <a:pPr marL="457200" indent="-457200" algn="just" defTabSz="914377">
              <a:buFontTx/>
              <a:buChar char="-"/>
            </a:pP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47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3659" y="2660915"/>
            <a:ext cx="5952661" cy="1077218"/>
          </a:xfrm>
          <a:prstGeom prst="rect">
            <a:avLst/>
          </a:prstGeom>
          <a:noFill/>
        </p:spPr>
        <p:txBody>
          <a:bodyPr wrap="square" rtlCol="0">
            <a:spAutoFit/>
          </a:bodyPr>
          <a:lstStyle/>
          <a:p>
            <a:r>
              <a:rPr lang="en-US" sz="6400"/>
              <a:t>GIẢI NGHĨA TỪ</a:t>
            </a:r>
          </a:p>
        </p:txBody>
      </p:sp>
      <p:pic>
        <p:nvPicPr>
          <p:cNvPr id="3"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Tree>
    <p:extLst>
      <p:ext uri="{BB962C8B-B14F-4D97-AF65-F5344CB8AC3E}">
        <p14:creationId xmlns:p14="http://schemas.microsoft.com/office/powerpoint/2010/main" val="150922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5"/>
            <a:ext cx="6384032" cy="6856445"/>
          </a:xfrm>
          <a:prstGeom prst="rect">
            <a:avLst/>
          </a:prstGeom>
        </p:spPr>
      </p:pic>
      <p:sp>
        <p:nvSpPr>
          <p:cNvPr id="4" name="TextBox 3"/>
          <p:cNvSpPr txBox="1"/>
          <p:nvPr/>
        </p:nvSpPr>
        <p:spPr>
          <a:xfrm>
            <a:off x="6576053" y="836713"/>
            <a:ext cx="5328592" cy="4975273"/>
          </a:xfrm>
          <a:prstGeom prst="rect">
            <a:avLst/>
          </a:prstGeom>
          <a:noFill/>
        </p:spPr>
        <p:txBody>
          <a:bodyPr wrap="square" rtlCol="0">
            <a:spAutoFit/>
          </a:bodyPr>
          <a:lstStyle/>
          <a:p>
            <a:pPr algn="just"/>
            <a:r>
              <a:rPr lang="vi-VN" sz="4533" b="1" dirty="0">
                <a:latin typeface="+mj-lt"/>
              </a:rPr>
              <a:t>    Cao Bá Quát (1809 – 1855) là người ở tỉnh Bắc Ninh. Ông là người nổi tiếng văn hay, chữ tốt, có tài đối đáp. </a:t>
            </a:r>
            <a:endParaRPr lang="en-US" sz="4533" b="1" dirty="0">
              <a:latin typeface="+mj-lt"/>
            </a:endParaRPr>
          </a:p>
        </p:txBody>
      </p:sp>
    </p:spTree>
    <p:extLst>
      <p:ext uri="{BB962C8B-B14F-4D97-AF65-F5344CB8AC3E}">
        <p14:creationId xmlns:p14="http://schemas.microsoft.com/office/powerpoint/2010/main" val="163090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343472" y="588419"/>
            <a:ext cx="24002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err="1">
                <a:solidFill>
                  <a:srgbClr val="FF0000"/>
                </a:solidFill>
                <a:latin typeface="Times New Roman" panose="02020603050405020304" pitchFamily="18" charset="0"/>
              </a:rPr>
              <a:t>Ngự</a:t>
            </a:r>
            <a:r>
              <a:rPr lang="en-US" altLang="vi-VN" sz="4267" b="1" dirty="0">
                <a:solidFill>
                  <a:srgbClr val="FF0000"/>
                </a:solidFill>
                <a:latin typeface="Times New Roman" panose="02020603050405020304" pitchFamily="18" charset="0"/>
              </a:rPr>
              <a:t> </a:t>
            </a:r>
            <a:r>
              <a:rPr lang="en-US" altLang="vi-VN" sz="4267" b="1" dirty="0" err="1">
                <a:solidFill>
                  <a:srgbClr val="FF0000"/>
                </a:solidFill>
                <a:latin typeface="Times New Roman" panose="02020603050405020304" pitchFamily="18" charset="0"/>
              </a:rPr>
              <a:t>giá</a:t>
            </a:r>
            <a:r>
              <a:rPr lang="en-US" altLang="vi-VN" sz="4267"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524664" y="3125482"/>
            <a:ext cx="192021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err="1">
                <a:solidFill>
                  <a:srgbClr val="FF0000"/>
                </a:solidFill>
                <a:latin typeface="Times New Roman" panose="02020603050405020304" pitchFamily="18" charset="0"/>
              </a:rPr>
              <a:t>Xa</a:t>
            </a:r>
            <a:r>
              <a:rPr lang="en-US" altLang="vi-VN" sz="4267" b="1" dirty="0">
                <a:solidFill>
                  <a:srgbClr val="FF0000"/>
                </a:solidFill>
                <a:latin typeface="Times New Roman" panose="02020603050405020304" pitchFamily="18" charset="0"/>
              </a:rPr>
              <a:t> </a:t>
            </a:r>
            <a:r>
              <a:rPr lang="en-US" altLang="vi-VN" sz="4267" b="1" dirty="0" err="1">
                <a:solidFill>
                  <a:srgbClr val="FF0000"/>
                </a:solidFill>
                <a:latin typeface="Times New Roman" panose="02020603050405020304" pitchFamily="18" charset="0"/>
              </a:rPr>
              <a:t>giá</a:t>
            </a:r>
            <a:r>
              <a:rPr lang="en-US" altLang="vi-VN" sz="4267"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71" y="0"/>
            <a:ext cx="68960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5570" y="1328380"/>
            <a:ext cx="5110324" cy="206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4267" b="1" dirty="0">
                <a:solidFill>
                  <a:schemeClr val="tx2">
                    <a:lumMod val="50000"/>
                  </a:schemeClr>
                </a:solidFill>
                <a:latin typeface="Times New Roman" panose="02020603050405020304" pitchFamily="18" charset="0"/>
              </a:rPr>
              <a:t>  </a:t>
            </a:r>
            <a:r>
              <a:rPr lang="vi-VN" altLang="vi-VN" sz="4267" b="1" dirty="0">
                <a:solidFill>
                  <a:schemeClr val="tx2">
                    <a:lumMod val="50000"/>
                  </a:schemeClr>
                </a:solidFill>
                <a:latin typeface="Times New Roman" panose="02020603050405020304" pitchFamily="18" charset="0"/>
              </a:rPr>
              <a:t>(</a:t>
            </a:r>
            <a:r>
              <a:rPr lang="en-US" altLang="vi-VN" sz="4267" b="1" dirty="0" err="1">
                <a:solidFill>
                  <a:schemeClr val="tx2">
                    <a:lumMod val="50000"/>
                  </a:schemeClr>
                </a:solidFill>
                <a:latin typeface="Times New Roman" panose="02020603050405020304" pitchFamily="18" charset="0"/>
              </a:rPr>
              <a:t>Vua</a:t>
            </a:r>
            <a:r>
              <a:rPr lang="vi-VN" altLang="vi-VN" sz="4267" b="1" dirty="0">
                <a:solidFill>
                  <a:schemeClr val="tx2">
                    <a:lumMod val="50000"/>
                  </a:schemeClr>
                </a:solidFill>
                <a:latin typeface="Times New Roman" panose="02020603050405020304" pitchFamily="18" charset="0"/>
              </a:rPr>
              <a:t>)</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ngồi</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trên</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xe</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hoặc</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kiệu</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để</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đi</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các</a:t>
            </a:r>
            <a:r>
              <a:rPr lang="en-US" altLang="vi-VN" sz="4267" b="1" dirty="0">
                <a:solidFill>
                  <a:schemeClr val="tx2">
                    <a:lumMod val="50000"/>
                  </a:schemeClr>
                </a:solidFill>
                <a:latin typeface="Times New Roman" panose="02020603050405020304" pitchFamily="18" charset="0"/>
              </a:rPr>
              <a:t> </a:t>
            </a:r>
            <a:r>
              <a:rPr lang="en-US" altLang="vi-VN" sz="4267" b="1" dirty="0" err="1">
                <a:solidFill>
                  <a:schemeClr val="tx2">
                    <a:lumMod val="50000"/>
                  </a:schemeClr>
                </a:solidFill>
                <a:latin typeface="Times New Roman" panose="02020603050405020304" pitchFamily="18" charset="0"/>
              </a:rPr>
              <a:t>nơi</a:t>
            </a:r>
            <a:r>
              <a:rPr lang="en-US" altLang="vi-VN" sz="4267"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972215" y="3905182"/>
            <a:ext cx="284882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267" b="1" dirty="0" err="1">
                <a:latin typeface="Times New Roman" panose="02020603050405020304" pitchFamily="18" charset="0"/>
              </a:rPr>
              <a:t>Xe</a:t>
            </a:r>
            <a:r>
              <a:rPr lang="en-US" altLang="vi-VN" sz="4267" b="1" dirty="0">
                <a:latin typeface="Times New Roman" panose="02020603050405020304" pitchFamily="18" charset="0"/>
              </a:rPr>
              <a:t> </a:t>
            </a:r>
            <a:r>
              <a:rPr lang="en-US" altLang="vi-VN" sz="4267" b="1" dirty="0" err="1">
                <a:latin typeface="Times New Roman" panose="02020603050405020304" pitchFamily="18" charset="0"/>
              </a:rPr>
              <a:t>của</a:t>
            </a:r>
            <a:r>
              <a:rPr lang="en-US" altLang="vi-VN" sz="4267" b="1" dirty="0">
                <a:latin typeface="Times New Roman" panose="02020603050405020304" pitchFamily="18" charset="0"/>
              </a:rPr>
              <a:t> </a:t>
            </a:r>
            <a:r>
              <a:rPr lang="en-US" altLang="vi-VN" sz="4267" b="1" dirty="0" err="1">
                <a:latin typeface="Times New Roman" panose="02020603050405020304" pitchFamily="18" charset="0"/>
              </a:rPr>
              <a:t>vua</a:t>
            </a:r>
            <a:endParaRPr lang="en-US" altLang="vi-VN" sz="4267" b="1" dirty="0">
              <a:latin typeface="Times New Roman" panose="02020603050405020304" pitchFamily="18" charset="0"/>
            </a:endParaRPr>
          </a:p>
        </p:txBody>
      </p:sp>
    </p:spTree>
    <p:extLst>
      <p:ext uri="{BB962C8B-B14F-4D97-AF65-F5344CB8AC3E}">
        <p14:creationId xmlns:p14="http://schemas.microsoft.com/office/powerpoint/2010/main" val="279460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9936" cy="5733256"/>
          </a:xfrm>
          <a:prstGeom prst="rect">
            <a:avLst/>
          </a:prstGeom>
        </p:spPr>
      </p:pic>
      <p:sp>
        <p:nvSpPr>
          <p:cNvPr id="6" name="TextBox 5"/>
          <p:cNvSpPr txBox="1"/>
          <p:nvPr/>
        </p:nvSpPr>
        <p:spPr>
          <a:xfrm>
            <a:off x="4655840" y="5944363"/>
            <a:ext cx="3168352" cy="830997"/>
          </a:xfrm>
          <a:prstGeom prst="rect">
            <a:avLst/>
          </a:prstGeom>
          <a:noFill/>
        </p:spPr>
        <p:txBody>
          <a:bodyPr wrap="square" rtlCol="0">
            <a:spAutoFit/>
          </a:bodyPr>
          <a:lstStyle/>
          <a:p>
            <a:r>
              <a:rPr lang="vi-VN" sz="48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968" y="51864"/>
            <a:ext cx="6144683" cy="562821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362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9936" cy="5733256"/>
          </a:xfrm>
          <a:prstGeom prst="rect">
            <a:avLst/>
          </a:prstGeom>
        </p:spPr>
      </p:pic>
      <p:sp>
        <p:nvSpPr>
          <p:cNvPr id="6" name="TextBox 5"/>
          <p:cNvSpPr txBox="1"/>
          <p:nvPr/>
        </p:nvSpPr>
        <p:spPr>
          <a:xfrm>
            <a:off x="4655840" y="5944363"/>
            <a:ext cx="3168352" cy="830997"/>
          </a:xfrm>
          <a:prstGeom prst="rect">
            <a:avLst/>
          </a:prstGeom>
          <a:noFill/>
        </p:spPr>
        <p:txBody>
          <a:bodyPr wrap="square" rtlCol="0">
            <a:spAutoFit/>
          </a:bodyPr>
          <a:lstStyle/>
          <a:p>
            <a:r>
              <a:rPr lang="vi-VN" sz="48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968" y="51864"/>
            <a:ext cx="6144683" cy="562821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4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ẫu họa&#10;&#10;Mô tả được tạo tự động">
            <a:extLst>
              <a:ext uri="{FF2B5EF4-FFF2-40B4-BE49-F238E27FC236}">
                <a16:creationId xmlns:a16="http://schemas.microsoft.com/office/drawing/2014/main" id="{6E8ED144-562A-4B3B-9CB5-963B7FC3B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ộp Văn bản 3">
            <a:extLst>
              <a:ext uri="{FF2B5EF4-FFF2-40B4-BE49-F238E27FC236}">
                <a16:creationId xmlns:a16="http://schemas.microsoft.com/office/drawing/2014/main" id="{B145EBAA-9000-460F-95A6-A503A91FB471}"/>
              </a:ext>
            </a:extLst>
          </p:cNvPr>
          <p:cNvSpPr txBox="1"/>
          <p:nvPr/>
        </p:nvSpPr>
        <p:spPr>
          <a:xfrm>
            <a:off x="3083034" y="1275956"/>
            <a:ext cx="6449714" cy="523220"/>
          </a:xfrm>
          <a:prstGeom prst="rect">
            <a:avLst/>
          </a:prstGeom>
          <a:noFill/>
        </p:spPr>
        <p:txBody>
          <a:bodyPr wrap="none" rtlCol="0">
            <a:spAutoFit/>
          </a:bodyPr>
          <a:lstStyle/>
          <a:p>
            <a:r>
              <a:rPr lang="en-US" sz="2800" b="1">
                <a:solidFill>
                  <a:schemeClr val="bg1"/>
                </a:solidFill>
                <a:latin typeface="HP001 4 hàng" panose="020B0603050302020204" pitchFamily="34" charset="0"/>
              </a:rPr>
              <a:t>Thứ hai ngày 28 tháng 2 năm 2022</a:t>
            </a:r>
          </a:p>
        </p:txBody>
      </p:sp>
      <p:sp>
        <p:nvSpPr>
          <p:cNvPr id="5" name="Hộp Văn bản 4">
            <a:extLst>
              <a:ext uri="{FF2B5EF4-FFF2-40B4-BE49-F238E27FC236}">
                <a16:creationId xmlns:a16="http://schemas.microsoft.com/office/drawing/2014/main" id="{A2DAE35C-00E5-454A-AEA6-0B40AA45AD60}"/>
              </a:ext>
            </a:extLst>
          </p:cNvPr>
          <p:cNvSpPr txBox="1"/>
          <p:nvPr/>
        </p:nvSpPr>
        <p:spPr>
          <a:xfrm>
            <a:off x="4354978" y="1875396"/>
            <a:ext cx="3482043" cy="523220"/>
          </a:xfrm>
          <a:prstGeom prst="rect">
            <a:avLst/>
          </a:prstGeom>
          <a:noFill/>
        </p:spPr>
        <p:txBody>
          <a:bodyPr wrap="none" rtlCol="0">
            <a:spAutoFit/>
          </a:bodyPr>
          <a:lstStyle/>
          <a:p>
            <a:r>
              <a:rPr lang="en-US" sz="2800" b="1">
                <a:solidFill>
                  <a:schemeClr val="bg1"/>
                </a:solidFill>
                <a:latin typeface="HP001 4 hàng" panose="020B0603050302020204" pitchFamily="34" charset="0"/>
              </a:rPr>
              <a:t>Tập đọc – Kể chuyện</a:t>
            </a:r>
          </a:p>
        </p:txBody>
      </p:sp>
      <p:sp>
        <p:nvSpPr>
          <p:cNvPr id="6" name="Hộp Văn bản 5">
            <a:extLst>
              <a:ext uri="{FF2B5EF4-FFF2-40B4-BE49-F238E27FC236}">
                <a16:creationId xmlns:a16="http://schemas.microsoft.com/office/drawing/2014/main" id="{29DFCF3A-8F61-4AD8-A0BF-FDEB9CF8B850}"/>
              </a:ext>
            </a:extLst>
          </p:cNvPr>
          <p:cNvSpPr txBox="1"/>
          <p:nvPr/>
        </p:nvSpPr>
        <p:spPr>
          <a:xfrm>
            <a:off x="4778972" y="2474836"/>
            <a:ext cx="2634054" cy="523220"/>
          </a:xfrm>
          <a:prstGeom prst="rect">
            <a:avLst/>
          </a:prstGeom>
          <a:noFill/>
        </p:spPr>
        <p:txBody>
          <a:bodyPr wrap="none" rtlCol="0">
            <a:spAutoFit/>
          </a:bodyPr>
          <a:lstStyle/>
          <a:p>
            <a:r>
              <a:rPr lang="en-US" sz="2800" b="1">
                <a:solidFill>
                  <a:srgbClr val="FFFF00"/>
                </a:solidFill>
                <a:latin typeface="HP001 4 hàng" panose="020B0603050302020204" pitchFamily="34" charset="0"/>
              </a:rPr>
              <a:t>Đối đáp với vua</a:t>
            </a:r>
          </a:p>
        </p:txBody>
      </p:sp>
    </p:spTree>
    <p:extLst>
      <p:ext uri="{BB962C8B-B14F-4D97-AF65-F5344CB8AC3E}">
        <p14:creationId xmlns:p14="http://schemas.microsoft.com/office/powerpoint/2010/main" val="230418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9" y="0"/>
            <a:ext cx="4992555" cy="59252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926" y="22421"/>
            <a:ext cx="6432713" cy="5902857"/>
          </a:xfrm>
          <a:prstGeom prst="rect">
            <a:avLst/>
          </a:prstGeom>
        </p:spPr>
      </p:pic>
      <p:sp>
        <p:nvSpPr>
          <p:cNvPr id="6" name="Rectangle 5"/>
          <p:cNvSpPr/>
          <p:nvPr/>
        </p:nvSpPr>
        <p:spPr>
          <a:xfrm>
            <a:off x="4271798" y="5925277"/>
            <a:ext cx="2597741" cy="830997"/>
          </a:xfrm>
          <a:prstGeom prst="rect">
            <a:avLst/>
          </a:prstGeom>
        </p:spPr>
        <p:txBody>
          <a:bodyPr wrap="square">
            <a:spAutoFit/>
          </a:bodyPr>
          <a:lstStyle/>
          <a:p>
            <a:pPr algn="just">
              <a:spcBef>
                <a:spcPct val="0"/>
              </a:spcBef>
              <a:buFontTx/>
              <a:buNone/>
            </a:pPr>
            <a:r>
              <a:rPr lang="vi-VN" altLang="vi-VN" sz="4800" b="1" dirty="0">
                <a:solidFill>
                  <a:srgbClr val="FF0000"/>
                </a:solidFill>
                <a:latin typeface="Times New Roman" panose="02020603050405020304" pitchFamily="18" charset="0"/>
              </a:rPr>
              <a:t>Câu đối</a:t>
            </a:r>
            <a:endParaRPr lang="en-US" altLang="vi-VN" sz="4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7869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2" y="27281"/>
            <a:ext cx="5536220" cy="58483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957" y="0"/>
            <a:ext cx="6310379" cy="5848352"/>
          </a:xfrm>
          <a:prstGeom prst="rect">
            <a:avLst/>
          </a:prstGeom>
        </p:spPr>
      </p:pic>
      <p:sp>
        <p:nvSpPr>
          <p:cNvPr id="8" name="Rectangle 7"/>
          <p:cNvSpPr/>
          <p:nvPr/>
        </p:nvSpPr>
        <p:spPr>
          <a:xfrm>
            <a:off x="2751825" y="5848352"/>
            <a:ext cx="6835526" cy="748988"/>
          </a:xfrm>
          <a:prstGeom prst="rect">
            <a:avLst/>
          </a:prstGeom>
        </p:spPr>
        <p:txBody>
          <a:bodyPr wrap="none">
            <a:spAutoFit/>
          </a:bodyPr>
          <a:lstStyle/>
          <a:p>
            <a:r>
              <a:rPr lang="nl-NL" sz="4267"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4267" b="1" dirty="0">
              <a:solidFill>
                <a:srgbClr val="FF0000"/>
              </a:solidFill>
            </a:endParaRPr>
          </a:p>
        </p:txBody>
      </p:sp>
    </p:spTree>
    <p:extLst>
      <p:ext uri="{BB962C8B-B14F-4D97-AF65-F5344CB8AC3E}">
        <p14:creationId xmlns:p14="http://schemas.microsoft.com/office/powerpoint/2010/main" val="56619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12192000" cy="6858000"/>
          </a:xfrm>
          <a:prstGeom prst="rect">
            <a:avLst/>
          </a:prstGeom>
        </p:spPr>
      </p:pic>
      <p:sp>
        <p:nvSpPr>
          <p:cNvPr id="4" name="Shape 879">
            <a:extLst>
              <a:ext uri="{FF2B5EF4-FFF2-40B4-BE49-F238E27FC236}">
                <a16:creationId xmlns:a16="http://schemas.microsoft.com/office/drawing/2014/main" id="{0CF903B7-D74E-49B6-A8D9-2868411DE8BD}"/>
              </a:ext>
            </a:extLst>
          </p:cNvPr>
          <p:cNvSpPr/>
          <p:nvPr/>
        </p:nvSpPr>
        <p:spPr>
          <a:xfrm>
            <a:off x="6992414" y="2294741"/>
            <a:ext cx="2502288" cy="45974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6" name="Shape 881">
            <a:extLst>
              <a:ext uri="{FF2B5EF4-FFF2-40B4-BE49-F238E27FC236}">
                <a16:creationId xmlns:a16="http://schemas.microsoft.com/office/drawing/2014/main" id="{08B36DBA-B6A5-4902-B8EC-328E4C4E7296}"/>
              </a:ext>
            </a:extLst>
          </p:cNvPr>
          <p:cNvSpPr/>
          <p:nvPr/>
        </p:nvSpPr>
        <p:spPr>
          <a:xfrm>
            <a:off x="6955310" y="2319690"/>
            <a:ext cx="2920210" cy="51296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6000" cap="none">
                <a:latin typeface="+mn-lt"/>
                <a:ea typeface="+mn-ea"/>
                <a:cs typeface="+mn-cs"/>
                <a:sym typeface="Sk-Modernist"/>
              </a:defRPr>
            </a:lvl1pPr>
          </a:lstStyle>
          <a:p>
            <a:pPr defTabSz="412750" hangingPunct="0"/>
            <a:r>
              <a:rPr lang="en-US" sz="3000" kern="0" dirty="0">
                <a:solidFill>
                  <a:srgbClr val="515252"/>
                </a:solidFill>
                <a:latin typeface="微软雅黑" panose="020B0503020204020204" pitchFamily="34" charset="-122"/>
              </a:rPr>
              <a:t>TÌM HIỂU BÀI</a:t>
            </a:r>
            <a:endParaRPr sz="3000" kern="0" dirty="0">
              <a:solidFill>
                <a:srgbClr val="515252"/>
              </a:solidFill>
              <a:latin typeface="微软雅黑" panose="020B0503020204020204" pitchFamily="34" charset="-122"/>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81" y="2135741"/>
            <a:ext cx="5527158" cy="3579259"/>
          </a:xfrm>
          <a:prstGeom prst="rect">
            <a:avLst/>
          </a:prstGeom>
        </p:spPr>
      </p:pic>
    </p:spTree>
    <p:extLst>
      <p:ext uri="{BB962C8B-B14F-4D97-AF65-F5344CB8AC3E}">
        <p14:creationId xmlns:p14="http://schemas.microsoft.com/office/powerpoint/2010/main" val="34748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366" y="938808"/>
            <a:ext cx="11425269" cy="3170099"/>
          </a:xfrm>
          <a:prstGeom prst="rect">
            <a:avLst/>
          </a:prstGeom>
          <a:noFill/>
        </p:spPr>
        <p:txBody>
          <a:bodyPr wrap="square" rtlCol="0">
            <a:spAutoFit/>
          </a:bodyPr>
          <a:lstStyle/>
          <a:p>
            <a:pPr algn="just" defTabSz="1219170">
              <a:defRPr/>
            </a:pPr>
            <a:r>
              <a:rPr lang="vi-VN" sz="4000" b="1" dirty="0">
                <a:solidFill>
                  <a:prstClr val="black"/>
                </a:solidFill>
                <a:latin typeface="Times New Roman" panose="02020603050405020304" pitchFamily="18" charset="0"/>
              </a:rPr>
              <a:t>       1. Một lần, </a:t>
            </a:r>
            <a:r>
              <a:rPr lang="vi-VN" sz="4000" b="1" dirty="0">
                <a:latin typeface="Times New Roman" panose="02020603050405020304" pitchFamily="18" charset="0"/>
              </a:rPr>
              <a:t>vua Minh Mạng từ kinh đô Huế ngự giá ra Thăng Long (Hà Nội). </a:t>
            </a:r>
            <a:r>
              <a:rPr lang="vi-VN" sz="4000" b="1" dirty="0">
                <a:solidFill>
                  <a:prstClr val="black"/>
                </a:solidFill>
                <a:latin typeface="Times New Roman" panose="02020603050405020304" pitchFamily="18" charset="0"/>
              </a:rPr>
              <a:t>Vua cho xa giá</a:t>
            </a:r>
          </a:p>
          <a:p>
            <a:pPr algn="just" defTabSz="1219170">
              <a:defRPr/>
            </a:pPr>
            <a:r>
              <a:rPr lang="vi-VN" sz="4000" b="1" dirty="0">
                <a:solidFill>
                  <a:prstClr val="black"/>
                </a:solidFill>
                <a:latin typeface="Times New Roman" panose="02020603050405020304" pitchFamily="18" charset="0"/>
              </a:rPr>
              <a:t>đến Hồ Tây ngắm cảnh. Xa giá đi đến đâu, quân lính cũng thét đuổi tất cả mọi người, không cho ai đến gần.</a:t>
            </a:r>
            <a:endParaRPr lang="en-US" sz="4000" b="1" dirty="0">
              <a:solidFill>
                <a:prstClr val="black"/>
              </a:solidFill>
              <a:latin typeface="Calibri"/>
            </a:endParaRPr>
          </a:p>
        </p:txBody>
      </p:sp>
      <p:sp>
        <p:nvSpPr>
          <p:cNvPr id="4" name="Thought Bubble: Cloud 3"/>
          <p:cNvSpPr/>
          <p:nvPr/>
        </p:nvSpPr>
        <p:spPr>
          <a:xfrm>
            <a:off x="3527715" y="3552359"/>
            <a:ext cx="5424603" cy="260794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dirty="0">
                <a:solidFill>
                  <a:prstClr val="black"/>
                </a:solidFill>
                <a:latin typeface="Times New Roman" panose="02020603050405020304" pitchFamily="18" charset="0"/>
              </a:rPr>
              <a:t>Vua Minh Mạng ngắm cảnh ở đâu? </a:t>
            </a:r>
          </a:p>
        </p:txBody>
      </p:sp>
      <p:sp>
        <p:nvSpPr>
          <p:cNvPr id="5" name="Thought Bubble: Cloud 4"/>
          <p:cNvSpPr/>
          <p:nvPr/>
        </p:nvSpPr>
        <p:spPr>
          <a:xfrm>
            <a:off x="3527715" y="3552359"/>
            <a:ext cx="5424603" cy="260794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dirty="0">
                <a:solidFill>
                  <a:prstClr val="black"/>
                </a:solidFill>
                <a:latin typeface="Times New Roman" panose="02020603050405020304" pitchFamily="18" charset="0"/>
              </a:rPr>
              <a:t>Vua Minh Mạng ngắm cảnh ở Hồ Tây</a:t>
            </a:r>
          </a:p>
        </p:txBody>
      </p:sp>
    </p:spTree>
    <p:extLst>
      <p:ext uri="{BB962C8B-B14F-4D97-AF65-F5344CB8AC3E}">
        <p14:creationId xmlns:p14="http://schemas.microsoft.com/office/powerpoint/2010/main" val="2687293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pic>
        <p:nvPicPr>
          <p:cNvPr id="7" name="Picture 6">
            <a:extLst>
              <a:ext uri="{FF2B5EF4-FFF2-40B4-BE49-F238E27FC236}">
                <a16:creationId xmlns:a16="http://schemas.microsoft.com/office/drawing/2014/main" id="{ED872DAC-95C0-4927-81FC-F1E53D525A82}"/>
              </a:ext>
            </a:extLst>
          </p:cNvPr>
          <p:cNvPicPr>
            <a:picLocks noChangeAspect="1"/>
          </p:cNvPicPr>
          <p:nvPr/>
        </p:nvPicPr>
        <p:blipFill>
          <a:blip r:embed="rId7" cstate="print"/>
          <a:stretch>
            <a:fillRect/>
          </a:stretch>
        </p:blipFill>
        <p:spPr>
          <a:xfrm>
            <a:off x="1541417" y="862149"/>
            <a:ext cx="4736585" cy="5603511"/>
          </a:xfrm>
          <a:prstGeom prst="rect">
            <a:avLst/>
          </a:prstGeom>
        </p:spPr>
      </p:pic>
      <p:sp>
        <p:nvSpPr>
          <p:cNvPr id="8" name="Rectangle 7">
            <a:extLst>
              <a:ext uri="{FF2B5EF4-FFF2-40B4-BE49-F238E27FC236}">
                <a16:creationId xmlns:a16="http://schemas.microsoft.com/office/drawing/2014/main" id="{A73752AD-201A-4828-BE52-D264125174FF}"/>
              </a:ext>
            </a:extLst>
          </p:cNvPr>
          <p:cNvSpPr/>
          <p:nvPr/>
        </p:nvSpPr>
        <p:spPr>
          <a:xfrm>
            <a:off x="1573863" y="5918789"/>
            <a:ext cx="1994457" cy="52322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914377">
              <a:defRPr/>
            </a:pPr>
            <a:r>
              <a:rPr lang="vi-VN" sz="2800" b="1" kern="0" dirty="0">
                <a:solidFill>
                  <a:srgbClr val="FF0000"/>
                </a:solidFill>
                <a:latin typeface="Times New Roman" panose="02020603050405020304" pitchFamily="18" charset="0"/>
              </a:rPr>
              <a:t>Hồ Tây</a:t>
            </a:r>
            <a:r>
              <a:rPr lang="en-US" sz="2800" b="1" kern="0" dirty="0">
                <a:solidFill>
                  <a:srgbClr val="FF0000"/>
                </a:solidFill>
                <a:latin typeface="Times New Roman" panose="02020603050405020304" pitchFamily="18" charset="0"/>
              </a:rPr>
              <a:t> </a:t>
            </a:r>
            <a:r>
              <a:rPr lang="en-US" sz="2800" b="1" kern="0" dirty="0" err="1">
                <a:solidFill>
                  <a:srgbClr val="FF0000"/>
                </a:solidFill>
                <a:latin typeface="Times New Roman" panose="02020603050405020304" pitchFamily="18" charset="0"/>
              </a:rPr>
              <a:t>xưa</a:t>
            </a:r>
            <a:endParaRPr lang="vi-VN" sz="2800" b="1" kern="0" dirty="0">
              <a:solidFill>
                <a:srgbClr val="FF0000"/>
              </a:solidFill>
              <a:latin typeface="Times New Roman" panose="02020603050405020304" pitchFamily="18" charset="0"/>
            </a:endParaRPr>
          </a:p>
        </p:txBody>
      </p:sp>
      <p:pic>
        <p:nvPicPr>
          <p:cNvPr id="9" name="Picture 8">
            <a:extLst>
              <a:ext uri="{FF2B5EF4-FFF2-40B4-BE49-F238E27FC236}">
                <a16:creationId xmlns:a16="http://schemas.microsoft.com/office/drawing/2014/main" id="{8C759021-B7B1-4091-93FF-7B55D89759CE}"/>
              </a:ext>
            </a:extLst>
          </p:cNvPr>
          <p:cNvPicPr>
            <a:picLocks noChangeAspect="1"/>
          </p:cNvPicPr>
          <p:nvPr/>
        </p:nvPicPr>
        <p:blipFill>
          <a:blip r:embed="rId8" cstate="print"/>
          <a:stretch>
            <a:fillRect/>
          </a:stretch>
        </p:blipFill>
        <p:spPr>
          <a:xfrm>
            <a:off x="6278003" y="831398"/>
            <a:ext cx="4980010" cy="5634262"/>
          </a:xfrm>
          <a:prstGeom prst="rect">
            <a:avLst/>
          </a:prstGeom>
        </p:spPr>
      </p:pic>
      <p:sp>
        <p:nvSpPr>
          <p:cNvPr id="10" name="Rectangle 9">
            <a:extLst>
              <a:ext uri="{FF2B5EF4-FFF2-40B4-BE49-F238E27FC236}">
                <a16:creationId xmlns:a16="http://schemas.microsoft.com/office/drawing/2014/main" id="{16E8E562-3FBB-46F1-AF70-46D5F7109ECE}"/>
              </a:ext>
            </a:extLst>
          </p:cNvPr>
          <p:cNvSpPr/>
          <p:nvPr/>
        </p:nvSpPr>
        <p:spPr>
          <a:xfrm>
            <a:off x="9221957" y="5886577"/>
            <a:ext cx="1980029" cy="52322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914377">
              <a:defRPr/>
            </a:pPr>
            <a:r>
              <a:rPr lang="vi-VN" sz="2800" b="1" kern="0" dirty="0">
                <a:solidFill>
                  <a:srgbClr val="FF0000"/>
                </a:solidFill>
                <a:latin typeface="Times New Roman" panose="02020603050405020304" pitchFamily="18" charset="0"/>
              </a:rPr>
              <a:t>Hồ Tây</a:t>
            </a:r>
            <a:r>
              <a:rPr lang="en-US" sz="2800" b="1" kern="0" dirty="0">
                <a:solidFill>
                  <a:srgbClr val="FF0000"/>
                </a:solidFill>
                <a:latin typeface="Times New Roman" panose="02020603050405020304" pitchFamily="18" charset="0"/>
              </a:rPr>
              <a:t> nay</a:t>
            </a:r>
            <a:endParaRPr lang="vi-VN" sz="28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38568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9" name="PA_图片 7">
            <a:extLst>
              <a:ext uri="{FF2B5EF4-FFF2-40B4-BE49-F238E27FC236}">
                <a16:creationId xmlns:a16="http://schemas.microsoft.com/office/drawing/2014/main" id="{EAC6A015-BDF6-4D4D-A23E-6E68F30F2A39}"/>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35226" y="3649483"/>
            <a:ext cx="2719620" cy="2579393"/>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525877" y="1241921"/>
            <a:ext cx="7106433" cy="584775"/>
          </a:xfrm>
          <a:prstGeom prst="rect">
            <a:avLst/>
          </a:prstGeom>
        </p:spPr>
        <p:txBody>
          <a:bodyPr wrap="none">
            <a:spAutoFit/>
          </a:bodyPr>
          <a:lstStyle/>
          <a:p>
            <a:pPr defTabSz="914377"/>
            <a:r>
              <a:rPr lang="nl-NL" sz="32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1149331" y="1896955"/>
            <a:ext cx="5473538" cy="1077218"/>
          </a:xfrm>
          <a:prstGeom prst="rect">
            <a:avLst/>
          </a:prstGeom>
        </p:spPr>
        <p:txBody>
          <a:bodyPr wrap="square">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pic>
        <p:nvPicPr>
          <p:cNvPr id="10" name="Picture 9">
            <a:extLst>
              <a:ext uri="{FF2B5EF4-FFF2-40B4-BE49-F238E27FC236}">
                <a16:creationId xmlns:a16="http://schemas.microsoft.com/office/drawing/2014/main" id="{1CE10C83-3318-4B29-8AFD-084B70ECD61D}"/>
              </a:ext>
            </a:extLst>
          </p:cNvPr>
          <p:cNvPicPr>
            <a:picLocks noChangeAspect="1"/>
          </p:cNvPicPr>
          <p:nvPr/>
        </p:nvPicPr>
        <p:blipFill rotWithShape="1">
          <a:blip r:embed="rId8" cstate="print"/>
          <a:srcRect t="6490" b="7990"/>
          <a:stretch/>
        </p:blipFill>
        <p:spPr>
          <a:xfrm>
            <a:off x="7504489" y="726544"/>
            <a:ext cx="4570020" cy="5041701"/>
          </a:xfrm>
          <a:prstGeom prst="rect">
            <a:avLst/>
          </a:prstGeom>
        </p:spPr>
      </p:pic>
    </p:spTree>
    <p:extLst>
      <p:ext uri="{BB962C8B-B14F-4D97-AF65-F5344CB8AC3E}">
        <p14:creationId xmlns:p14="http://schemas.microsoft.com/office/powerpoint/2010/main" val="1632098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50" y="164637"/>
            <a:ext cx="11425269" cy="3539046"/>
          </a:xfrm>
          <a:prstGeom prst="rect">
            <a:avLst/>
          </a:prstGeom>
          <a:noFill/>
        </p:spPr>
        <p:txBody>
          <a:bodyPr wrap="square" rtlCol="0">
            <a:spAutoFit/>
          </a:bodyPr>
          <a:lstStyle/>
          <a:p>
            <a:pPr algn="just" defTabSz="1219170">
              <a:defRPr/>
            </a:pPr>
            <a:r>
              <a:rPr lang="vi-VN" sz="3733" b="1" dirty="0">
                <a:solidFill>
                  <a:prstClr val="black"/>
                </a:solidFill>
                <a:latin typeface="Times New Roman" panose="02020603050405020304" pitchFamily="18" charset="0"/>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lang="en-US" sz="3733" b="1" dirty="0">
              <a:solidFill>
                <a:prstClr val="black"/>
              </a:solidFill>
              <a:latin typeface="Calibri"/>
            </a:endParaRPr>
          </a:p>
        </p:txBody>
      </p:sp>
      <p:sp>
        <p:nvSpPr>
          <p:cNvPr id="3" name="Thought Bubble: Cloud 2"/>
          <p:cNvSpPr/>
          <p:nvPr/>
        </p:nvSpPr>
        <p:spPr>
          <a:xfrm>
            <a:off x="239349" y="3727295"/>
            <a:ext cx="5640627" cy="2607949"/>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4267" b="1" dirty="0">
                <a:solidFill>
                  <a:srgbClr val="FF0000"/>
                </a:solidFill>
                <a:latin typeface="Times New Roman" panose="02020603050405020304" pitchFamily="18" charset="0"/>
              </a:rPr>
              <a:t>Cao Bá Quát có mong muốn gì?</a:t>
            </a:r>
          </a:p>
        </p:txBody>
      </p:sp>
      <p:sp>
        <p:nvSpPr>
          <p:cNvPr id="4" name="Rectangle 3"/>
          <p:cNvSpPr/>
          <p:nvPr/>
        </p:nvSpPr>
        <p:spPr>
          <a:xfrm>
            <a:off x="5836544" y="4485117"/>
            <a:ext cx="6096677" cy="1405641"/>
          </a:xfrm>
          <a:prstGeom prst="rect">
            <a:avLst/>
          </a:prstGeom>
        </p:spPr>
        <p:txBody>
          <a:bodyPr wrap="square">
            <a:spAutoFit/>
          </a:bodyPr>
          <a:lstStyle/>
          <a:p>
            <a:pPr marL="609585" indent="-609585" algn="just" defTabSz="1219170">
              <a:buFont typeface="Wingdings" panose="05000000000000000000" pitchFamily="2" charset="2"/>
              <a:buChar char="è"/>
              <a:defRPr/>
            </a:pPr>
            <a:r>
              <a:rPr lang="vi-VN" sz="4267" b="1" dirty="0">
                <a:solidFill>
                  <a:srgbClr val="00B0F0"/>
                </a:solidFill>
                <a:latin typeface="Times New Roman" panose="02020603050405020304" pitchFamily="18" charset="0"/>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1751615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sp>
        <p:nvSpPr>
          <p:cNvPr id="7" name="Thought Bubble: Cloud 1">
            <a:extLst>
              <a:ext uri="{FF2B5EF4-FFF2-40B4-BE49-F238E27FC236}">
                <a16:creationId xmlns:a16="http://schemas.microsoft.com/office/drawing/2014/main" id="{64825859-93AD-405B-991E-9DF50937A600}"/>
              </a:ext>
            </a:extLst>
          </p:cNvPr>
          <p:cNvSpPr/>
          <p:nvPr/>
        </p:nvSpPr>
        <p:spPr>
          <a:xfrm>
            <a:off x="845130" y="560503"/>
            <a:ext cx="5425042" cy="1872208"/>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Rounded Corners 2">
            <a:extLst>
              <a:ext uri="{FF2B5EF4-FFF2-40B4-BE49-F238E27FC236}">
                <a16:creationId xmlns:a16="http://schemas.microsoft.com/office/drawing/2014/main" id="{7CC60595-1590-4415-B299-C0D4FF759C45}"/>
              </a:ext>
            </a:extLst>
          </p:cNvPr>
          <p:cNvSpPr/>
          <p:nvPr/>
        </p:nvSpPr>
        <p:spPr>
          <a:xfrm>
            <a:off x="819005" y="2599509"/>
            <a:ext cx="6038996" cy="274886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914377"/>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9" name="Picture 8">
            <a:extLst>
              <a:ext uri="{FF2B5EF4-FFF2-40B4-BE49-F238E27FC236}">
                <a16:creationId xmlns:a16="http://schemas.microsoft.com/office/drawing/2014/main" id="{4C526CF4-F705-41EF-947E-224E421E1389}"/>
              </a:ext>
            </a:extLst>
          </p:cNvPr>
          <p:cNvPicPr>
            <a:picLocks noChangeAspect="1"/>
          </p:cNvPicPr>
          <p:nvPr/>
        </p:nvPicPr>
        <p:blipFill>
          <a:blip r:embed="rId7" cstate="print"/>
          <a:stretch>
            <a:fillRect/>
          </a:stretch>
        </p:blipFill>
        <p:spPr>
          <a:xfrm>
            <a:off x="7115282" y="1488652"/>
            <a:ext cx="4142730" cy="4932569"/>
          </a:xfrm>
          <a:prstGeom prst="rect">
            <a:avLst/>
          </a:prstGeom>
        </p:spPr>
      </p:pic>
    </p:spTree>
    <p:extLst>
      <p:ext uri="{BB962C8B-B14F-4D97-AF65-F5344CB8AC3E}">
        <p14:creationId xmlns:p14="http://schemas.microsoft.com/office/powerpoint/2010/main" val="56513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_图片 4">
            <a:extLst>
              <a:ext uri="{FF2B5EF4-FFF2-40B4-BE49-F238E27FC236}">
                <a16:creationId xmlns:a16="http://schemas.microsoft.com/office/drawing/2014/main" id="{872DE459-3495-4717-8599-C145CA824015}"/>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7471" y="4968141"/>
            <a:ext cx="2315279" cy="2315279"/>
          </a:xfrm>
          <a:prstGeom prst="rect">
            <a:avLst/>
          </a:prstGeom>
        </p:spPr>
      </p:pic>
      <p:pic>
        <p:nvPicPr>
          <p:cNvPr id="6" name="PA_图片 3">
            <a:extLst>
              <a:ext uri="{FF2B5EF4-FFF2-40B4-BE49-F238E27FC236}">
                <a16:creationId xmlns:a16="http://schemas.microsoft.com/office/drawing/2014/main" id="{220AA74B-5896-4B57-B375-EAC72AD53352}"/>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0654334" y="5517701"/>
            <a:ext cx="1336440" cy="1216160"/>
          </a:xfrm>
          <a:prstGeom prst="rect">
            <a:avLst/>
          </a:prstGeom>
        </p:spPr>
      </p:pic>
      <p:pic>
        <p:nvPicPr>
          <p:cNvPr id="7" name="Picture 6">
            <a:extLst>
              <a:ext uri="{FF2B5EF4-FFF2-40B4-BE49-F238E27FC236}">
                <a16:creationId xmlns:a16="http://schemas.microsoft.com/office/drawing/2014/main" id="{694C7AAB-CD33-4B41-B893-71B0EC5D75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240" y="843495"/>
            <a:ext cx="1992917" cy="1656184"/>
          </a:xfrm>
          <a:prstGeom prst="rect">
            <a:avLst/>
          </a:prstGeom>
        </p:spPr>
      </p:pic>
      <p:sp>
        <p:nvSpPr>
          <p:cNvPr id="8" name="TextBox 7">
            <a:extLst>
              <a:ext uri="{FF2B5EF4-FFF2-40B4-BE49-F238E27FC236}">
                <a16:creationId xmlns:a16="http://schemas.microsoft.com/office/drawing/2014/main" id="{7C75159E-A029-4A92-95B2-F732FD24FCE9}"/>
              </a:ext>
            </a:extLst>
          </p:cNvPr>
          <p:cNvSpPr txBox="1"/>
          <p:nvPr/>
        </p:nvSpPr>
        <p:spPr>
          <a:xfrm>
            <a:off x="2953157" y="1081311"/>
            <a:ext cx="8227463" cy="1077218"/>
          </a:xfrm>
          <a:prstGeom prst="rect">
            <a:avLst/>
          </a:prstGeom>
          <a:noFill/>
        </p:spPr>
        <p:txBody>
          <a:bodyPr wrap="square" rtlCol="0">
            <a:spAutoFit/>
          </a:bodyPr>
          <a:lstStyle/>
          <a:p>
            <a:pPr algn="just" defTabSz="914377"/>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10" name="TextBox 9">
            <a:extLst>
              <a:ext uri="{FF2B5EF4-FFF2-40B4-BE49-F238E27FC236}">
                <a16:creationId xmlns:a16="http://schemas.microsoft.com/office/drawing/2014/main" id="{725373A4-A73D-43A0-AE21-6A7CCAC61895}"/>
              </a:ext>
            </a:extLst>
          </p:cNvPr>
          <p:cNvSpPr txBox="1"/>
          <p:nvPr/>
        </p:nvSpPr>
        <p:spPr>
          <a:xfrm>
            <a:off x="960240" y="2894597"/>
            <a:ext cx="10562501" cy="1077218"/>
          </a:xfrm>
          <a:prstGeom prst="rect">
            <a:avLst/>
          </a:prstGeom>
          <a:noFill/>
        </p:spPr>
        <p:txBody>
          <a:bodyPr wrap="square" rtlCol="0">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32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211975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0" y="10"/>
            <a:ext cx="12191980" cy="6857990"/>
          </a:xfrm>
          <a:prstGeom prst="rect">
            <a:avLst/>
          </a:prstGeom>
        </p:spPr>
      </p:pic>
      <p:sp>
        <p:nvSpPr>
          <p:cNvPr id="2" name="Rounded Rectangle 1"/>
          <p:cNvSpPr/>
          <p:nvPr/>
        </p:nvSpPr>
        <p:spPr>
          <a:xfrm>
            <a:off x="551941" y="540913"/>
            <a:ext cx="11259059" cy="61075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6">
            <a:extLst>
              <a:ext uri="{FF2B5EF4-FFF2-40B4-BE49-F238E27FC236}">
                <a16:creationId xmlns:a16="http://schemas.microsoft.com/office/drawing/2014/main" id="{D56CF721-6994-4ABB-AFE0-1251486744C7}"/>
              </a:ext>
            </a:extLst>
          </p:cNvPr>
          <p:cNvPicPr>
            <a:picLocks noChangeAspect="1"/>
          </p:cNvPicPr>
          <p:nvPr/>
        </p:nvPicPr>
        <p:blipFill rotWithShape="1">
          <a:blip r:embed="rId5">
            <a:extLst>
              <a:ext uri="{28A0092B-C50C-407E-A947-70E740481C1C}">
                <a14:useLocalDpi xmlns:a14="http://schemas.microsoft.com/office/drawing/2010/main"/>
              </a:ext>
            </a:extLst>
          </a:blip>
          <a:srcRect t="22288" r="3142"/>
          <a:stretch/>
        </p:blipFill>
        <p:spPr>
          <a:xfrm>
            <a:off x="0" y="0"/>
            <a:ext cx="3412393" cy="2137076"/>
          </a:xfrm>
          <a:prstGeom prst="rect">
            <a:avLst/>
          </a:prstGeom>
        </p:spPr>
      </p:pic>
      <p:pic>
        <p:nvPicPr>
          <p:cNvPr id="6"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558013" y="5391150"/>
            <a:ext cx="1443487" cy="1257300"/>
          </a:xfrm>
          <a:prstGeom prst="rect">
            <a:avLst/>
          </a:prstGeom>
        </p:spPr>
      </p:pic>
      <p:sp>
        <p:nvSpPr>
          <p:cNvPr id="7" name="TextBox 6">
            <a:extLst>
              <a:ext uri="{FF2B5EF4-FFF2-40B4-BE49-F238E27FC236}">
                <a16:creationId xmlns:a16="http://schemas.microsoft.com/office/drawing/2014/main" id="{6AC17DBD-19DA-458F-9244-58CA48498C8B}"/>
              </a:ext>
            </a:extLst>
          </p:cNvPr>
          <p:cNvSpPr txBox="1"/>
          <p:nvPr/>
        </p:nvSpPr>
        <p:spPr>
          <a:xfrm>
            <a:off x="726551" y="817861"/>
            <a:ext cx="10738900" cy="1077218"/>
          </a:xfrm>
          <a:prstGeom prst="rect">
            <a:avLst/>
          </a:prstGeom>
          <a:noFill/>
        </p:spPr>
        <p:txBody>
          <a:bodyPr wrap="square" rtlCol="0">
            <a:spAutoFit/>
          </a:bodyPr>
          <a:lstStyle/>
          <a:p>
            <a:pPr algn="just" defTabSz="914377"/>
            <a:r>
              <a:rPr 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8" name="TextBox 7">
            <a:extLst>
              <a:ext uri="{FF2B5EF4-FFF2-40B4-BE49-F238E27FC236}">
                <a16:creationId xmlns:a16="http://schemas.microsoft.com/office/drawing/2014/main" id="{E1038516-F0FF-44D6-88F3-E7F82AEC359C}"/>
              </a:ext>
            </a:extLst>
          </p:cNvPr>
          <p:cNvSpPr txBox="1"/>
          <p:nvPr/>
        </p:nvSpPr>
        <p:spPr>
          <a:xfrm>
            <a:off x="958779" y="2054104"/>
            <a:ext cx="10463128" cy="1077218"/>
          </a:xfrm>
          <a:prstGeom prst="rect">
            <a:avLst/>
          </a:prstGeom>
          <a:noFill/>
        </p:spPr>
        <p:txBody>
          <a:bodyPr wrap="square" rtlCol="0">
            <a:spAutoFit/>
          </a:bodyPr>
          <a:lstStyle/>
          <a:p>
            <a:pPr algn="just" defTabSz="914377"/>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0533E0-4686-4C4D-BF49-EE01674677EC}"/>
              </a:ext>
            </a:extLst>
          </p:cNvPr>
          <p:cNvSpPr/>
          <p:nvPr/>
        </p:nvSpPr>
        <p:spPr>
          <a:xfrm>
            <a:off x="712873" y="3337715"/>
            <a:ext cx="10840499" cy="584775"/>
          </a:xfrm>
          <a:prstGeom prst="rect">
            <a:avLst/>
          </a:prstGeom>
        </p:spPr>
        <p:txBody>
          <a:bodyPr wrap="square">
            <a:spAutoFit/>
          </a:bodyPr>
          <a:lstStyle/>
          <a:p>
            <a:pPr defTabSz="914377">
              <a:defRPr/>
            </a:pPr>
            <a:r>
              <a:rPr lang="vi-VN" sz="2800" b="1" kern="0" dirty="0">
                <a:solidFill>
                  <a:srgbClr val="FF0000"/>
                </a:solidFill>
                <a:latin typeface="Times New Roman" panose="02020603050405020304" pitchFamily="18" charset="0"/>
                <a:cs typeface="Times New Roman" panose="02020603050405020304" pitchFamily="18" charset="0"/>
              </a:rPr>
              <a:t> </a:t>
            </a:r>
            <a:r>
              <a:rPr lang="en-US" sz="2800" b="1" kern="0" dirty="0">
                <a:solidFill>
                  <a:srgbClr val="FF0000"/>
                </a:solidFill>
                <a:latin typeface="Times New Roman" panose="02020603050405020304" pitchFamily="18" charset="0"/>
                <a:cs typeface="Times New Roman" panose="02020603050405020304" pitchFamily="18" charset="0"/>
              </a:rPr>
              <a:t>* </a:t>
            </a:r>
            <a:r>
              <a:rPr lang="vi-VN" sz="32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kern="0" dirty="0">
              <a:solidFill>
                <a:sysClr val="windowText" lastClr="000000"/>
              </a:solidFill>
              <a:latin typeface="Calibri"/>
            </a:endParaRPr>
          </a:p>
        </p:txBody>
      </p:sp>
      <p:sp>
        <p:nvSpPr>
          <p:cNvPr id="10" name="Rectangle 9">
            <a:extLst>
              <a:ext uri="{FF2B5EF4-FFF2-40B4-BE49-F238E27FC236}">
                <a16:creationId xmlns:a16="http://schemas.microsoft.com/office/drawing/2014/main" id="{9D3ED7F0-0B97-4F4B-8607-CCBEE86C29CC}"/>
              </a:ext>
            </a:extLst>
          </p:cNvPr>
          <p:cNvSpPr/>
          <p:nvPr/>
        </p:nvSpPr>
        <p:spPr>
          <a:xfrm>
            <a:off x="958779" y="4128883"/>
            <a:ext cx="10840499" cy="1077218"/>
          </a:xfrm>
          <a:prstGeom prst="rect">
            <a:avLst/>
          </a:prstGeom>
        </p:spPr>
        <p:txBody>
          <a:bodyPr wrap="square">
            <a:spAutoFit/>
          </a:bodyPr>
          <a:lstStyle/>
          <a:p>
            <a:pPr defTabSz="914377">
              <a:defRPr/>
            </a:pPr>
            <a:r>
              <a:rPr lang="vi-VN" sz="32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600" kern="0" dirty="0">
              <a:solidFill>
                <a:sysClr val="windowText" lastClr="000000"/>
              </a:solidFill>
              <a:latin typeface="Calibri"/>
            </a:endParaRPr>
          </a:p>
        </p:txBody>
      </p:sp>
    </p:spTree>
    <p:extLst>
      <p:ext uri="{BB962C8B-B14F-4D97-AF65-F5344CB8AC3E}">
        <p14:creationId xmlns:p14="http://schemas.microsoft.com/office/powerpoint/2010/main" val="236520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5758" y="-37208"/>
            <a:ext cx="12191980" cy="6857990"/>
          </a:xfrm>
          <a:prstGeom prst="rect">
            <a:avLst/>
          </a:prstGeom>
        </p:spPr>
      </p:pic>
      <p:sp>
        <p:nvSpPr>
          <p:cNvPr id="4" name="TextBox 4">
            <a:extLst>
              <a:ext uri="{FF2B5EF4-FFF2-40B4-BE49-F238E27FC236}">
                <a16:creationId xmlns:a16="http://schemas.microsoft.com/office/drawing/2014/main" id="{8551E709-AA06-437C-AEA4-19E0BA09B75C}"/>
              </a:ext>
            </a:extLst>
          </p:cNvPr>
          <p:cNvSpPr txBox="1"/>
          <p:nvPr/>
        </p:nvSpPr>
        <p:spPr>
          <a:xfrm>
            <a:off x="849086" y="2506375"/>
            <a:ext cx="3783124" cy="646331"/>
          </a:xfrm>
          <a:prstGeom prst="rect">
            <a:avLst/>
          </a:prstGeom>
          <a:noFill/>
        </p:spPr>
        <p:txBody>
          <a:bodyPr wrap="square" rtlCol="0">
            <a:spAutoFit/>
          </a:bodyPr>
          <a:lstStyle/>
          <a:p>
            <a:pPr algn="dist"/>
            <a:r>
              <a:rPr lang="en-US" altLang="zh-CN" sz="3600" b="1" dirty="0" err="1">
                <a:latin typeface="微软雅黑" panose="020B0503020204020204" pitchFamily="34" charset="-122"/>
                <a:ea typeface="微软雅黑" panose="020B0503020204020204" pitchFamily="34" charset="-122"/>
              </a:rPr>
              <a:t>Yêu</a:t>
            </a:r>
            <a:r>
              <a:rPr lang="en-US" altLang="zh-CN" sz="3600" b="1" dirty="0">
                <a:latin typeface="微软雅黑" panose="020B0503020204020204" pitchFamily="34" charset="-122"/>
                <a:ea typeface="微软雅黑" panose="020B0503020204020204" pitchFamily="34" charset="-122"/>
              </a:rPr>
              <a:t> </a:t>
            </a:r>
            <a:r>
              <a:rPr lang="en-US" altLang="zh-CN" sz="3600" b="1" dirty="0" err="1">
                <a:latin typeface="微软雅黑" panose="020B0503020204020204" pitchFamily="34" charset="-122"/>
                <a:ea typeface="微软雅黑" panose="020B0503020204020204" pitchFamily="34" charset="-122"/>
              </a:rPr>
              <a:t>cầu</a:t>
            </a:r>
            <a:r>
              <a:rPr lang="en-US" altLang="zh-CN" sz="3600" b="1" dirty="0">
                <a:latin typeface="微软雅黑" panose="020B0503020204020204" pitchFamily="34" charset="-122"/>
                <a:ea typeface="微软雅黑" panose="020B0503020204020204" pitchFamily="34" charset="-122"/>
              </a:rPr>
              <a:t> </a:t>
            </a:r>
            <a:r>
              <a:rPr lang="en-US" altLang="zh-CN" sz="3600" b="1" dirty="0" err="1">
                <a:latin typeface="微软雅黑" panose="020B0503020204020204" pitchFamily="34" charset="-122"/>
                <a:ea typeface="微软雅黑" panose="020B0503020204020204" pitchFamily="34" charset="-122"/>
              </a:rPr>
              <a:t>cần</a:t>
            </a:r>
            <a:r>
              <a:rPr lang="en-US" altLang="zh-CN" sz="3600" b="1" dirty="0">
                <a:latin typeface="微软雅黑" panose="020B0503020204020204" pitchFamily="34" charset="-122"/>
                <a:ea typeface="微软雅黑" panose="020B0503020204020204" pitchFamily="34" charset="-122"/>
              </a:rPr>
              <a:t> </a:t>
            </a:r>
            <a:r>
              <a:rPr lang="en-US" altLang="zh-CN" sz="3600" b="1" dirty="0" err="1">
                <a:latin typeface="微软雅黑" panose="020B0503020204020204" pitchFamily="34" charset="-122"/>
                <a:ea typeface="微软雅黑" panose="020B0503020204020204" pitchFamily="34" charset="-122"/>
              </a:rPr>
              <a:t>đạt</a:t>
            </a:r>
            <a:endParaRPr lang="en-US" altLang="zh-CN" sz="3600" b="1" dirty="0">
              <a:latin typeface="微软雅黑" panose="020B0503020204020204" pitchFamily="34" charset="-122"/>
              <a:ea typeface="微软雅黑" panose="020B0503020204020204" pitchFamily="34" charset="-122"/>
            </a:endParaRPr>
          </a:p>
        </p:txBody>
      </p:sp>
      <p:sp>
        <p:nvSpPr>
          <p:cNvPr id="5" name="Shape 221">
            <a:extLst>
              <a:ext uri="{FF2B5EF4-FFF2-40B4-BE49-F238E27FC236}">
                <a16:creationId xmlns:a16="http://schemas.microsoft.com/office/drawing/2014/main" id="{EA4386D5-BB78-44DB-AA47-8D4E47C698F3}"/>
              </a:ext>
            </a:extLst>
          </p:cNvPr>
          <p:cNvSpPr/>
          <p:nvPr/>
        </p:nvSpPr>
        <p:spPr>
          <a:xfrm>
            <a:off x="7348610" y="1641527"/>
            <a:ext cx="4843389"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a:solidFill>
                  <a:srgbClr val="515252"/>
                </a:solidFill>
                <a:latin typeface="Times New Roman" panose="02020603050405020304" pitchFamily="18" charset="0"/>
                <a:cs typeface="Times New Roman" panose="02020603050405020304" pitchFamily="18" charset="0"/>
                <a:sym typeface="Lato Bold"/>
              </a:rPr>
              <a:t>ĐỌC ĐÚNG NGỰ GIÁ, XA GIÁ,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truyền</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lệnh</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náo</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động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trong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neo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lẻo</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a:t>
            </a:r>
            <a:endParaRPr sz="2000" kern="0" cap="all" dirty="0">
              <a:solidFill>
                <a:srgbClr val="515252"/>
              </a:solidFill>
              <a:latin typeface="Times New Roman" panose="02020603050405020304" pitchFamily="18" charset="0"/>
              <a:cs typeface="Times New Roman" panose="02020603050405020304" pitchFamily="18" charset="0"/>
              <a:sym typeface="Lato Bold"/>
            </a:endParaRPr>
          </a:p>
        </p:txBody>
      </p:sp>
      <p:sp>
        <p:nvSpPr>
          <p:cNvPr id="6" name="Shape 222">
            <a:extLst>
              <a:ext uri="{FF2B5EF4-FFF2-40B4-BE49-F238E27FC236}">
                <a16:creationId xmlns:a16="http://schemas.microsoft.com/office/drawing/2014/main" id="{CF210E0C-2E3C-41F0-8B20-05BD6A7B5010}"/>
              </a:ext>
            </a:extLst>
          </p:cNvPr>
          <p:cNvSpPr/>
          <p:nvPr/>
        </p:nvSpPr>
        <p:spPr>
          <a:xfrm>
            <a:off x="5943600" y="1745749"/>
            <a:ext cx="1039271"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7" name="Shape 223">
            <a:extLst>
              <a:ext uri="{FF2B5EF4-FFF2-40B4-BE49-F238E27FC236}">
                <a16:creationId xmlns:a16="http://schemas.microsoft.com/office/drawing/2014/main" id="{00F1A124-8E46-40C3-8CB9-2CEF0519B081}"/>
              </a:ext>
            </a:extLst>
          </p:cNvPr>
          <p:cNvSpPr/>
          <p:nvPr/>
        </p:nvSpPr>
        <p:spPr>
          <a:xfrm>
            <a:off x="6556655" y="1797873"/>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01</a:t>
            </a:r>
            <a:endParaRPr sz="1300" kern="0" cap="all" dirty="0">
              <a:latin typeface="Lato Bold"/>
              <a:sym typeface="Lato Bold"/>
            </a:endParaRPr>
          </a:p>
        </p:txBody>
      </p:sp>
      <p:sp>
        <p:nvSpPr>
          <p:cNvPr id="8" name="Shape 221">
            <a:extLst>
              <a:ext uri="{FF2B5EF4-FFF2-40B4-BE49-F238E27FC236}">
                <a16:creationId xmlns:a16="http://schemas.microsoft.com/office/drawing/2014/main" id="{5C3350D0-AB90-456D-9B5C-0F98D13E02AE}"/>
              </a:ext>
            </a:extLst>
          </p:cNvPr>
          <p:cNvSpPr/>
          <p:nvPr/>
        </p:nvSpPr>
        <p:spPr>
          <a:xfrm>
            <a:off x="7192890" y="2516657"/>
            <a:ext cx="4993332"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Hiểu</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được</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các</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từ</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mới</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minh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mạng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xa</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giá</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ngự</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giá</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a:t>
            </a:r>
            <a:endParaRPr sz="2000" kern="0" cap="all" dirty="0">
              <a:solidFill>
                <a:srgbClr val="515252"/>
              </a:solidFill>
              <a:latin typeface="Times New Roman" panose="02020603050405020304" pitchFamily="18" charset="0"/>
              <a:cs typeface="Times New Roman" panose="02020603050405020304" pitchFamily="18" charset="0"/>
              <a:sym typeface="Lato Bold"/>
            </a:endParaRPr>
          </a:p>
        </p:txBody>
      </p:sp>
      <p:sp>
        <p:nvSpPr>
          <p:cNvPr id="9" name="Shape 222">
            <a:extLst>
              <a:ext uri="{FF2B5EF4-FFF2-40B4-BE49-F238E27FC236}">
                <a16:creationId xmlns:a16="http://schemas.microsoft.com/office/drawing/2014/main" id="{A90039EF-2134-4FC6-83A9-33F4145D13ED}"/>
              </a:ext>
            </a:extLst>
          </p:cNvPr>
          <p:cNvSpPr/>
          <p:nvPr/>
        </p:nvSpPr>
        <p:spPr>
          <a:xfrm>
            <a:off x="6176946" y="2637775"/>
            <a:ext cx="891414"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0" name="Shape 223">
            <a:extLst>
              <a:ext uri="{FF2B5EF4-FFF2-40B4-BE49-F238E27FC236}">
                <a16:creationId xmlns:a16="http://schemas.microsoft.com/office/drawing/2014/main" id="{2802B309-4ED2-4C80-99F4-1BAAFA494BB7}"/>
              </a:ext>
            </a:extLst>
          </p:cNvPr>
          <p:cNvSpPr/>
          <p:nvPr/>
        </p:nvSpPr>
        <p:spPr>
          <a:xfrm>
            <a:off x="6569502" y="2673749"/>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02</a:t>
            </a:r>
            <a:endParaRPr sz="1300" kern="0" cap="all" dirty="0">
              <a:latin typeface="Lato Bold"/>
              <a:sym typeface="Lato Bold"/>
            </a:endParaRPr>
          </a:p>
        </p:txBody>
      </p:sp>
      <p:sp>
        <p:nvSpPr>
          <p:cNvPr id="11" name="Shape 221">
            <a:extLst>
              <a:ext uri="{FF2B5EF4-FFF2-40B4-BE49-F238E27FC236}">
                <a16:creationId xmlns:a16="http://schemas.microsoft.com/office/drawing/2014/main" id="{F2B0DDF2-0158-4A79-A260-9ED84EC5EA63}"/>
              </a:ext>
            </a:extLst>
          </p:cNvPr>
          <p:cNvSpPr/>
          <p:nvPr/>
        </p:nvSpPr>
        <p:spPr>
          <a:xfrm>
            <a:off x="7218493" y="3391787"/>
            <a:ext cx="4993332" cy="128240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Thấy</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được</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cao</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bá</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quát</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thông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minh,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đối</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đáp</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giỏi,có</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bản</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lĩnh</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từ</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nhỏ</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và</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biết</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học</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tập</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theo</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gương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ông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a:t>
            </a:r>
            <a:endParaRPr sz="2000" kern="0" cap="all" dirty="0">
              <a:solidFill>
                <a:srgbClr val="515252"/>
              </a:solidFill>
              <a:latin typeface="Times New Roman" panose="02020603050405020304" pitchFamily="18" charset="0"/>
              <a:cs typeface="Times New Roman" panose="02020603050405020304" pitchFamily="18" charset="0"/>
              <a:sym typeface="Lato Bold"/>
            </a:endParaRPr>
          </a:p>
        </p:txBody>
      </p:sp>
      <p:sp>
        <p:nvSpPr>
          <p:cNvPr id="12" name="Shape 222">
            <a:extLst>
              <a:ext uri="{FF2B5EF4-FFF2-40B4-BE49-F238E27FC236}">
                <a16:creationId xmlns:a16="http://schemas.microsoft.com/office/drawing/2014/main" id="{CBE00C12-2BF6-456B-B6CB-850A91BD289F}"/>
              </a:ext>
            </a:extLst>
          </p:cNvPr>
          <p:cNvSpPr/>
          <p:nvPr/>
        </p:nvSpPr>
        <p:spPr>
          <a:xfrm>
            <a:off x="6123795" y="3692430"/>
            <a:ext cx="891414" cy="355601"/>
          </a:xfrm>
          <a:prstGeom prst="roundRect">
            <a:avLst>
              <a:gd name="adj" fmla="val 5000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3" name="Shape 223">
            <a:extLst>
              <a:ext uri="{FF2B5EF4-FFF2-40B4-BE49-F238E27FC236}">
                <a16:creationId xmlns:a16="http://schemas.microsoft.com/office/drawing/2014/main" id="{E687E286-0ADA-45D0-B2D2-6AD958CB2ECC}"/>
              </a:ext>
            </a:extLst>
          </p:cNvPr>
          <p:cNvSpPr/>
          <p:nvPr/>
        </p:nvSpPr>
        <p:spPr>
          <a:xfrm>
            <a:off x="6481634" y="3740083"/>
            <a:ext cx="305853" cy="2513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03</a:t>
            </a:r>
            <a:endParaRPr sz="1300" kern="0" cap="all" dirty="0">
              <a:latin typeface="Lato Bold"/>
              <a:sym typeface="Lato Bold"/>
            </a:endParaRPr>
          </a:p>
        </p:txBody>
      </p:sp>
      <p:sp>
        <p:nvSpPr>
          <p:cNvPr id="14" name="Shape 221">
            <a:extLst>
              <a:ext uri="{FF2B5EF4-FFF2-40B4-BE49-F238E27FC236}">
                <a16:creationId xmlns:a16="http://schemas.microsoft.com/office/drawing/2014/main" id="{D24F4BB5-0296-4FB6-8AF4-42AA2C93F886}"/>
              </a:ext>
            </a:extLst>
          </p:cNvPr>
          <p:cNvSpPr/>
          <p:nvPr/>
        </p:nvSpPr>
        <p:spPr>
          <a:xfrm>
            <a:off x="7238376" y="4999006"/>
            <a:ext cx="4719229" cy="128240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defTabSz="412750" hangingPunct="0"/>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Biết</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sắp</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xếp</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tranh</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theo</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đúng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trình</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tự</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câu</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chuyện</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kể</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lại</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được</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toàn</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bộ</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câu</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chuyện</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với</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giọng</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phù</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 </a:t>
            </a:r>
            <a:r>
              <a:rPr lang="en-US" sz="2000" kern="0" cap="all" dirty="0" err="1">
                <a:solidFill>
                  <a:srgbClr val="515252"/>
                </a:solidFill>
                <a:latin typeface="Times New Roman" panose="02020603050405020304" pitchFamily="18" charset="0"/>
                <a:cs typeface="Times New Roman" panose="02020603050405020304" pitchFamily="18" charset="0"/>
                <a:sym typeface="Lato Bold"/>
              </a:rPr>
              <a:t>hợp</a:t>
            </a:r>
            <a:r>
              <a:rPr lang="en-US" sz="2000" kern="0" cap="all" dirty="0">
                <a:solidFill>
                  <a:srgbClr val="515252"/>
                </a:solidFill>
                <a:latin typeface="Times New Roman" panose="02020603050405020304" pitchFamily="18" charset="0"/>
                <a:cs typeface="Times New Roman" panose="02020603050405020304" pitchFamily="18" charset="0"/>
                <a:sym typeface="Lato Bold"/>
              </a:rPr>
              <a:t>.</a:t>
            </a:r>
            <a:endParaRPr sz="2000" kern="0" cap="all" dirty="0">
              <a:solidFill>
                <a:srgbClr val="515252"/>
              </a:solidFill>
              <a:latin typeface="Times New Roman" panose="02020603050405020304" pitchFamily="18" charset="0"/>
              <a:cs typeface="Times New Roman" panose="02020603050405020304" pitchFamily="18" charset="0"/>
              <a:sym typeface="Lato Bold"/>
            </a:endParaRPr>
          </a:p>
        </p:txBody>
      </p:sp>
      <p:sp>
        <p:nvSpPr>
          <p:cNvPr id="15" name="Shape 222">
            <a:extLst>
              <a:ext uri="{FF2B5EF4-FFF2-40B4-BE49-F238E27FC236}">
                <a16:creationId xmlns:a16="http://schemas.microsoft.com/office/drawing/2014/main" id="{DA6D9502-EFA6-46CC-B6A1-B87708BF07A1}"/>
              </a:ext>
            </a:extLst>
          </p:cNvPr>
          <p:cNvSpPr/>
          <p:nvPr/>
        </p:nvSpPr>
        <p:spPr>
          <a:xfrm>
            <a:off x="6164190" y="5182844"/>
            <a:ext cx="891414" cy="355601"/>
          </a:xfrm>
          <a:prstGeom prst="roundRect">
            <a:avLst>
              <a:gd name="adj" fmla="val 0"/>
            </a:avLst>
          </a:prstGeom>
          <a:solidFill>
            <a:srgbClr val="A8D1A0"/>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16" name="Shape 223">
            <a:extLst>
              <a:ext uri="{FF2B5EF4-FFF2-40B4-BE49-F238E27FC236}">
                <a16:creationId xmlns:a16="http://schemas.microsoft.com/office/drawing/2014/main" id="{81F12023-B0CC-46C8-9AB2-2D783584CA95}"/>
              </a:ext>
            </a:extLst>
          </p:cNvPr>
          <p:cNvSpPr/>
          <p:nvPr/>
        </p:nvSpPr>
        <p:spPr>
          <a:xfrm>
            <a:off x="6481634" y="5287094"/>
            <a:ext cx="230832"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04</a:t>
            </a:r>
            <a:endParaRPr sz="1300" kern="0" cap="all" dirty="0">
              <a:latin typeface="Lato Bold"/>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935720" y="2973246"/>
            <a:ext cx="3368233" cy="4236334"/>
          </a:xfrm>
          <a:prstGeom prst="rect">
            <a:avLst/>
          </a:prstGeom>
        </p:spPr>
      </p:pic>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ounded Rectangle 1"/>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136132"/>
            <a:ext cx="1998077" cy="2963775"/>
          </a:xfrm>
          <a:prstGeom prst="rect">
            <a:avLst/>
          </a:prstGeom>
        </p:spPr>
      </p:pic>
      <p:pic>
        <p:nvPicPr>
          <p:cNvPr id="28"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5045" y="5228335"/>
            <a:ext cx="1299496" cy="1266804"/>
          </a:xfrm>
          <a:prstGeom prst="rect">
            <a:avLst/>
          </a:prstGeom>
        </p:spPr>
      </p:pic>
      <p:pic>
        <p:nvPicPr>
          <p:cNvPr id="29"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sp>
        <p:nvSpPr>
          <p:cNvPr id="7" name="Rectangle 6">
            <a:extLst>
              <a:ext uri="{FF2B5EF4-FFF2-40B4-BE49-F238E27FC236}">
                <a16:creationId xmlns:a16="http://schemas.microsoft.com/office/drawing/2014/main" id="{5F1AFD31-BD6A-4017-9A31-7F8D167ABF38}"/>
              </a:ext>
            </a:extLst>
          </p:cNvPr>
          <p:cNvSpPr/>
          <p:nvPr/>
        </p:nvSpPr>
        <p:spPr>
          <a:xfrm>
            <a:off x="486464" y="1064534"/>
            <a:ext cx="5548915" cy="1077218"/>
          </a:xfrm>
          <a:prstGeom prst="rect">
            <a:avLst/>
          </a:prstGeom>
        </p:spPr>
        <p:txBody>
          <a:bodyPr wrap="square">
            <a:spAutoFit/>
          </a:bodyPr>
          <a:lstStyle/>
          <a:p>
            <a:pPr algn="just" defTabSz="914377"/>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8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748B9B0-8D8D-49E2-AE7A-8D2647783EBB}"/>
              </a:ext>
            </a:extLst>
          </p:cNvPr>
          <p:cNvSpPr/>
          <p:nvPr/>
        </p:nvSpPr>
        <p:spPr>
          <a:xfrm>
            <a:off x="816517" y="2786198"/>
            <a:ext cx="5391821" cy="1569660"/>
          </a:xfrm>
          <a:prstGeom prst="rect">
            <a:avLst/>
          </a:prstGeom>
        </p:spPr>
        <p:txBody>
          <a:bodyPr wrap="square">
            <a:spAutoFit/>
          </a:bodyPr>
          <a:lstStyle/>
          <a:p>
            <a:pPr defTabSz="914377">
              <a:defRPr/>
            </a:pPr>
            <a:r>
              <a:rPr lang="en-US" sz="3200" kern="0" dirty="0" err="1">
                <a:solidFill>
                  <a:prstClr val="black"/>
                </a:solidFill>
                <a:latin typeface="Times New Roman" panose="02020603050405020304" pitchFamily="18" charset="0"/>
              </a:rPr>
              <a:t>Vì</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vua</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thấy</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bé</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tự</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xưng</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là</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học</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trò</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nên</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muốn</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thử</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tài</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cho</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cậu</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có</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cơ</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hội</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để</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chuộc</a:t>
            </a:r>
            <a:r>
              <a:rPr lang="en-US" sz="3200" kern="0" dirty="0">
                <a:solidFill>
                  <a:prstClr val="black"/>
                </a:solidFill>
                <a:latin typeface="Times New Roman" panose="02020603050405020304" pitchFamily="18" charset="0"/>
              </a:rPr>
              <a:t> </a:t>
            </a:r>
            <a:r>
              <a:rPr lang="en-US" sz="3200" kern="0" dirty="0" err="1">
                <a:solidFill>
                  <a:prstClr val="black"/>
                </a:solidFill>
                <a:latin typeface="Times New Roman" panose="02020603050405020304" pitchFamily="18" charset="0"/>
              </a:rPr>
              <a:t>tội</a:t>
            </a:r>
            <a:r>
              <a:rPr lang="en-US" sz="3200" kern="0" dirty="0">
                <a:solidFill>
                  <a:prstClr val="black"/>
                </a:solidFill>
                <a:latin typeface="Times New Roman" panose="02020603050405020304" pitchFamily="18" charset="0"/>
              </a:rPr>
              <a:t>.</a:t>
            </a:r>
            <a:endParaRPr lang="en-US" kern="0" dirty="0">
              <a:solidFill>
                <a:sysClr val="windowText" lastClr="000000"/>
              </a:solidFill>
              <a:latin typeface="Calibri"/>
            </a:endParaRPr>
          </a:p>
        </p:txBody>
      </p:sp>
      <p:pic>
        <p:nvPicPr>
          <p:cNvPr id="9" name="Picture 8">
            <a:extLst>
              <a:ext uri="{FF2B5EF4-FFF2-40B4-BE49-F238E27FC236}">
                <a16:creationId xmlns:a16="http://schemas.microsoft.com/office/drawing/2014/main" id="{02676D96-5765-4CDA-ABED-D1D4EFBD7D7F}"/>
              </a:ext>
            </a:extLst>
          </p:cNvPr>
          <p:cNvPicPr>
            <a:picLocks noChangeAspect="1"/>
          </p:cNvPicPr>
          <p:nvPr/>
        </p:nvPicPr>
        <p:blipFill>
          <a:blip r:embed="rId7" cstate="print"/>
          <a:stretch>
            <a:fillRect/>
          </a:stretch>
        </p:blipFill>
        <p:spPr>
          <a:xfrm>
            <a:off x="6059077" y="1110498"/>
            <a:ext cx="5040092" cy="5989409"/>
          </a:xfrm>
          <a:prstGeom prst="rect">
            <a:avLst/>
          </a:prstGeom>
        </p:spPr>
      </p:pic>
    </p:spTree>
    <p:extLst>
      <p:ext uri="{BB962C8B-B14F-4D97-AF65-F5344CB8AC3E}">
        <p14:creationId xmlns:p14="http://schemas.microsoft.com/office/powerpoint/2010/main" val="189189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67E989-995B-418D-911F-33D3554289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242" y="-1083537"/>
            <a:ext cx="9148887" cy="6858000"/>
          </a:xfrm>
          <a:prstGeom prst="rect">
            <a:avLst/>
          </a:prstGeom>
        </p:spPr>
      </p:pic>
      <p:pic>
        <p:nvPicPr>
          <p:cNvPr id="13" name="图片 12" descr="图片包含 玩偶, 玩具, 室内, 天空&#10;&#10;已生成极高可信度的说明">
            <a:extLst>
              <a:ext uri="{FF2B5EF4-FFF2-40B4-BE49-F238E27FC236}">
                <a16:creationId xmlns:a16="http://schemas.microsoft.com/office/drawing/2014/main" id="{50B367B6-A700-4BF0-AEE1-998AC79D8A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49815">
            <a:off x="2707704" y="-408996"/>
            <a:ext cx="3542059" cy="3542059"/>
          </a:xfrm>
          <a:prstGeom prst="rect">
            <a:avLst/>
          </a:prstGeom>
        </p:spPr>
      </p:pic>
      <p:sp>
        <p:nvSpPr>
          <p:cNvPr id="6" name="PA_文本框 9">
            <a:extLst>
              <a:ext uri="{FF2B5EF4-FFF2-40B4-BE49-F238E27FC236}">
                <a16:creationId xmlns:a16="http://schemas.microsoft.com/office/drawing/2014/main" id="{A77DE055-20FC-46C4-BA35-162A84AC7BBF}"/>
              </a:ext>
            </a:extLst>
          </p:cNvPr>
          <p:cNvSpPr txBox="1"/>
          <p:nvPr>
            <p:custDataLst>
              <p:tags r:id="rId1"/>
            </p:custDataLst>
          </p:nvPr>
        </p:nvSpPr>
        <p:spPr>
          <a:xfrm rot="20937100">
            <a:off x="-253224" y="1646001"/>
            <a:ext cx="3026115" cy="646331"/>
          </a:xfrm>
          <a:prstGeom prst="rect">
            <a:avLst/>
          </a:prstGeom>
          <a:noFill/>
        </p:spPr>
        <p:txBody>
          <a:bodyPr wrap="square" rtlCol="0">
            <a:spAutoFit/>
          </a:bodyPr>
          <a:lstStyle/>
          <a:p>
            <a:pPr algn="ctr"/>
            <a:r>
              <a:rPr lang="en-US" altLang="zh-CN" sz="3600" b="1" dirty="0">
                <a:solidFill>
                  <a:schemeClr val="bg2">
                    <a:lumMod val="10000"/>
                  </a:schemeClr>
                </a:solidFill>
                <a:latin typeface="Arial" panose="020B0604020202020204" pitchFamily="34" charset="0"/>
                <a:cs typeface="+mn-ea"/>
                <a:sym typeface="+mn-lt"/>
              </a:rPr>
              <a:t>NỘI DUNG:</a:t>
            </a:r>
            <a:endParaRPr lang="zh-CN" altLang="en-US" sz="3600" b="1" dirty="0">
              <a:solidFill>
                <a:schemeClr val="bg2">
                  <a:lumMod val="10000"/>
                </a:schemeClr>
              </a:solidFill>
              <a:latin typeface="Arial" panose="020B0604020202020204" pitchFamily="34" charset="0"/>
              <a:cs typeface="+mn-ea"/>
              <a:sym typeface="+mn-lt"/>
            </a:endParaRPr>
          </a:p>
        </p:txBody>
      </p:sp>
      <p:sp>
        <p:nvSpPr>
          <p:cNvPr id="5" name="Rectangle 25">
            <a:extLst>
              <a:ext uri="{FF2B5EF4-FFF2-40B4-BE49-F238E27FC236}">
                <a16:creationId xmlns:a16="http://schemas.microsoft.com/office/drawing/2014/main" id="{6CF9123F-34E5-4893-89D2-3BDA4B449760}"/>
              </a:ext>
            </a:extLst>
          </p:cNvPr>
          <p:cNvSpPr>
            <a:spLocks noChangeArrowheads="1"/>
          </p:cNvSpPr>
          <p:nvPr/>
        </p:nvSpPr>
        <p:spPr bwMode="auto">
          <a:xfrm>
            <a:off x="1842529" y="2345463"/>
            <a:ext cx="8229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000" b="1" i="1" dirty="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rPr>
              <a:t>Ca ngợi tài năng của Cao Bá Quát. Ông là người thông minh, đối đáp giỏi, có bản lĩnh từ n</a:t>
            </a:r>
            <a:r>
              <a:rPr lang="en-US" dirty="0">
                <a:solidFill>
                  <a:srgbClr val="FF0000"/>
                </a:solidFill>
              </a:rPr>
              <a:t>h</a:t>
            </a:r>
            <a:r>
              <a:rPr lang="vi-VN" dirty="0">
                <a:solidFill>
                  <a:srgbClr val="FF0000"/>
                </a:solidFill>
              </a:rPr>
              <a:t>ỏ.</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18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grpSp>
        <p:nvGrpSpPr>
          <p:cNvPr id="891" name="Google Shape;891;p46"/>
          <p:cNvGrpSpPr/>
          <p:nvPr/>
        </p:nvGrpSpPr>
        <p:grpSpPr>
          <a:xfrm>
            <a:off x="1060360" y="424589"/>
            <a:ext cx="1813096" cy="5032208"/>
            <a:chOff x="6412895" y="318442"/>
            <a:chExt cx="1359822" cy="3774156"/>
          </a:xfrm>
        </p:grpSpPr>
        <p:sp>
          <p:nvSpPr>
            <p:cNvPr id="892" name="Google Shape;892;p46"/>
            <p:cNvSpPr/>
            <p:nvPr/>
          </p:nvSpPr>
          <p:spPr>
            <a:xfrm>
              <a:off x="6783909" y="1121702"/>
              <a:ext cx="696902" cy="757376"/>
            </a:xfrm>
            <a:custGeom>
              <a:avLst/>
              <a:gdLst/>
              <a:ahLst/>
              <a:cxnLst/>
              <a:rect l="l" t="t" r="r" b="b"/>
              <a:pathLst>
                <a:path w="29536" h="32099" extrusionOk="0">
                  <a:moveTo>
                    <a:pt x="21845" y="1"/>
                  </a:moveTo>
                  <a:cubicBezTo>
                    <a:pt x="17742" y="1673"/>
                    <a:pt x="6191" y="4530"/>
                    <a:pt x="6191" y="4530"/>
                  </a:cubicBezTo>
                  <a:cubicBezTo>
                    <a:pt x="7590" y="7144"/>
                    <a:pt x="5462" y="18573"/>
                    <a:pt x="5462" y="18573"/>
                  </a:cubicBezTo>
                  <a:cubicBezTo>
                    <a:pt x="5462" y="18573"/>
                    <a:pt x="4706" y="18218"/>
                    <a:pt x="3813" y="18218"/>
                  </a:cubicBezTo>
                  <a:cubicBezTo>
                    <a:pt x="3251" y="18218"/>
                    <a:pt x="2635" y="18358"/>
                    <a:pt x="2118" y="18816"/>
                  </a:cubicBezTo>
                  <a:cubicBezTo>
                    <a:pt x="1936" y="18968"/>
                    <a:pt x="1754" y="19181"/>
                    <a:pt x="1602" y="19454"/>
                  </a:cubicBezTo>
                  <a:cubicBezTo>
                    <a:pt x="1" y="22164"/>
                    <a:pt x="2192" y="25192"/>
                    <a:pt x="5410" y="25192"/>
                  </a:cubicBezTo>
                  <a:cubicBezTo>
                    <a:pt x="6163" y="25192"/>
                    <a:pt x="6972" y="25026"/>
                    <a:pt x="7802" y="24652"/>
                  </a:cubicBezTo>
                  <a:cubicBezTo>
                    <a:pt x="7802" y="24652"/>
                    <a:pt x="8623" y="25412"/>
                    <a:pt x="10082" y="26202"/>
                  </a:cubicBezTo>
                  <a:lnTo>
                    <a:pt x="10082" y="26263"/>
                  </a:lnTo>
                  <a:lnTo>
                    <a:pt x="10082" y="30214"/>
                  </a:lnTo>
                  <a:cubicBezTo>
                    <a:pt x="10082" y="30214"/>
                    <a:pt x="11176" y="32099"/>
                    <a:pt x="14915" y="32099"/>
                  </a:cubicBezTo>
                  <a:cubicBezTo>
                    <a:pt x="17438" y="32099"/>
                    <a:pt x="19201" y="30153"/>
                    <a:pt x="19201" y="30153"/>
                  </a:cubicBezTo>
                  <a:lnTo>
                    <a:pt x="19201" y="27813"/>
                  </a:lnTo>
                  <a:lnTo>
                    <a:pt x="19140" y="27661"/>
                  </a:lnTo>
                  <a:cubicBezTo>
                    <a:pt x="19201" y="27661"/>
                    <a:pt x="19231" y="27661"/>
                    <a:pt x="19292" y="27631"/>
                  </a:cubicBezTo>
                  <a:cubicBezTo>
                    <a:pt x="25523" y="26263"/>
                    <a:pt x="29535" y="20913"/>
                    <a:pt x="28988" y="16840"/>
                  </a:cubicBezTo>
                  <a:cubicBezTo>
                    <a:pt x="28623" y="13922"/>
                    <a:pt x="26435" y="11946"/>
                    <a:pt x="26040" y="10761"/>
                  </a:cubicBezTo>
                  <a:cubicBezTo>
                    <a:pt x="25979" y="10609"/>
                    <a:pt x="25949" y="10487"/>
                    <a:pt x="25949" y="10366"/>
                  </a:cubicBezTo>
                  <a:cubicBezTo>
                    <a:pt x="25949" y="9272"/>
                    <a:pt x="24003" y="943"/>
                    <a:pt x="21845" y="1"/>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893" name="Google Shape;893;p46"/>
            <p:cNvSpPr/>
            <p:nvPr/>
          </p:nvSpPr>
          <p:spPr>
            <a:xfrm>
              <a:off x="7264192" y="3985454"/>
              <a:ext cx="293357" cy="104762"/>
            </a:xfrm>
            <a:custGeom>
              <a:avLst/>
              <a:gdLst/>
              <a:ahLst/>
              <a:cxnLst/>
              <a:rect l="l" t="t" r="r" b="b"/>
              <a:pathLst>
                <a:path w="12433" h="4440" extrusionOk="0">
                  <a:moveTo>
                    <a:pt x="1" y="1"/>
                  </a:moveTo>
                  <a:cubicBezTo>
                    <a:pt x="214" y="1520"/>
                    <a:pt x="396" y="2463"/>
                    <a:pt x="548" y="2615"/>
                  </a:cubicBezTo>
                  <a:cubicBezTo>
                    <a:pt x="1366" y="3384"/>
                    <a:pt x="7400" y="4440"/>
                    <a:pt x="10243" y="4440"/>
                  </a:cubicBezTo>
                  <a:cubicBezTo>
                    <a:pt x="10993" y="4440"/>
                    <a:pt x="11521" y="4366"/>
                    <a:pt x="11673" y="4195"/>
                  </a:cubicBezTo>
                  <a:cubicBezTo>
                    <a:pt x="12433" y="3374"/>
                    <a:pt x="9363" y="517"/>
                    <a:pt x="9332" y="31"/>
                  </a:cubicBezTo>
                  <a:cubicBezTo>
                    <a:pt x="7823" y="272"/>
                    <a:pt x="6307" y="354"/>
                    <a:pt x="4948" y="354"/>
                  </a:cubicBezTo>
                  <a:cubicBezTo>
                    <a:pt x="2204" y="354"/>
                    <a:pt x="103" y="21"/>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4" name="Google Shape;894;p46"/>
            <p:cNvSpPr/>
            <p:nvPr/>
          </p:nvSpPr>
          <p:spPr>
            <a:xfrm>
              <a:off x="6790138" y="3940977"/>
              <a:ext cx="262518" cy="151621"/>
            </a:xfrm>
            <a:custGeom>
              <a:avLst/>
              <a:gdLst/>
              <a:ahLst/>
              <a:cxnLst/>
              <a:rect l="l" t="t" r="r" b="b"/>
              <a:pathLst>
                <a:path w="11126" h="6426" extrusionOk="0">
                  <a:moveTo>
                    <a:pt x="0" y="1"/>
                  </a:moveTo>
                  <a:lnTo>
                    <a:pt x="0" y="1"/>
                  </a:lnTo>
                  <a:cubicBezTo>
                    <a:pt x="152" y="1977"/>
                    <a:pt x="335" y="3253"/>
                    <a:pt x="487" y="3496"/>
                  </a:cubicBezTo>
                  <a:cubicBezTo>
                    <a:pt x="1460" y="5075"/>
                    <a:pt x="8216" y="6425"/>
                    <a:pt x="10154" y="6425"/>
                  </a:cubicBezTo>
                  <a:cubicBezTo>
                    <a:pt x="10456" y="6425"/>
                    <a:pt x="10641" y="6393"/>
                    <a:pt x="10669" y="6323"/>
                  </a:cubicBezTo>
                  <a:cubicBezTo>
                    <a:pt x="11125" y="5259"/>
                    <a:pt x="8845" y="2797"/>
                    <a:pt x="8845" y="2797"/>
                  </a:cubicBezTo>
                  <a:cubicBezTo>
                    <a:pt x="8845" y="2797"/>
                    <a:pt x="8845" y="2645"/>
                    <a:pt x="8906" y="2281"/>
                  </a:cubicBezTo>
                  <a:cubicBezTo>
                    <a:pt x="4438" y="2281"/>
                    <a:pt x="1" y="1"/>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5" name="Google Shape;895;p46"/>
            <p:cNvSpPr/>
            <p:nvPr/>
          </p:nvSpPr>
          <p:spPr>
            <a:xfrm>
              <a:off x="6745660" y="2900357"/>
              <a:ext cx="829105" cy="1095162"/>
            </a:xfrm>
            <a:custGeom>
              <a:avLst/>
              <a:gdLst/>
              <a:ahLst/>
              <a:cxnLst/>
              <a:rect l="l" t="t" r="r" b="b"/>
              <a:pathLst>
                <a:path w="35139" h="46415" extrusionOk="0">
                  <a:moveTo>
                    <a:pt x="35138" y="0"/>
                  </a:moveTo>
                  <a:lnTo>
                    <a:pt x="35138" y="0"/>
                  </a:lnTo>
                  <a:cubicBezTo>
                    <a:pt x="32060" y="1250"/>
                    <a:pt x="23841" y="2683"/>
                    <a:pt x="15301" y="2683"/>
                  </a:cubicBezTo>
                  <a:cubicBezTo>
                    <a:pt x="9928" y="2683"/>
                    <a:pt x="4427" y="2115"/>
                    <a:pt x="1" y="578"/>
                  </a:cubicBezTo>
                  <a:lnTo>
                    <a:pt x="1" y="578"/>
                  </a:lnTo>
                  <a:cubicBezTo>
                    <a:pt x="31" y="1033"/>
                    <a:pt x="943" y="33283"/>
                    <a:pt x="1885" y="44134"/>
                  </a:cubicBezTo>
                  <a:cubicBezTo>
                    <a:pt x="1885" y="44134"/>
                    <a:pt x="6323" y="46414"/>
                    <a:pt x="10791" y="46414"/>
                  </a:cubicBezTo>
                  <a:cubicBezTo>
                    <a:pt x="11308" y="41855"/>
                    <a:pt x="15351" y="6201"/>
                    <a:pt x="16262" y="5927"/>
                  </a:cubicBezTo>
                  <a:cubicBezTo>
                    <a:pt x="17022" y="5714"/>
                    <a:pt x="17782" y="5471"/>
                    <a:pt x="18451" y="5289"/>
                  </a:cubicBezTo>
                  <a:cubicBezTo>
                    <a:pt x="18633" y="8207"/>
                    <a:pt x="20761" y="37022"/>
                    <a:pt x="21977" y="45928"/>
                  </a:cubicBezTo>
                  <a:cubicBezTo>
                    <a:pt x="22120" y="45969"/>
                    <a:pt x="24221" y="46297"/>
                    <a:pt x="26967" y="46297"/>
                  </a:cubicBezTo>
                  <a:cubicBezTo>
                    <a:pt x="28311" y="46297"/>
                    <a:pt x="29810" y="46218"/>
                    <a:pt x="31308" y="45989"/>
                  </a:cubicBezTo>
                  <a:cubicBezTo>
                    <a:pt x="31217" y="45533"/>
                    <a:pt x="35138" y="1"/>
                    <a:pt x="35138" y="0"/>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896" name="Google Shape;896;p46"/>
            <p:cNvSpPr/>
            <p:nvPr/>
          </p:nvSpPr>
          <p:spPr>
            <a:xfrm>
              <a:off x="6439416" y="1634568"/>
              <a:ext cx="1316058" cy="1329295"/>
            </a:xfrm>
            <a:custGeom>
              <a:avLst/>
              <a:gdLst/>
              <a:ahLst/>
              <a:cxnLst/>
              <a:rect l="l" t="t" r="r" b="b"/>
              <a:pathLst>
                <a:path w="55777" h="56338" extrusionOk="0">
                  <a:moveTo>
                    <a:pt x="6258" y="0"/>
                  </a:moveTo>
                  <a:cubicBezTo>
                    <a:pt x="4366" y="0"/>
                    <a:pt x="743" y="884"/>
                    <a:pt x="426" y="1396"/>
                  </a:cubicBezTo>
                  <a:cubicBezTo>
                    <a:pt x="1" y="2095"/>
                    <a:pt x="305" y="22126"/>
                    <a:pt x="4682" y="25621"/>
                  </a:cubicBezTo>
                  <a:cubicBezTo>
                    <a:pt x="5993" y="26668"/>
                    <a:pt x="7461" y="27066"/>
                    <a:pt x="8939" y="27066"/>
                  </a:cubicBezTo>
                  <a:cubicBezTo>
                    <a:pt x="11367" y="27066"/>
                    <a:pt x="13822" y="25992"/>
                    <a:pt x="15655" y="24953"/>
                  </a:cubicBezTo>
                  <a:lnTo>
                    <a:pt x="15655" y="24953"/>
                  </a:lnTo>
                  <a:cubicBezTo>
                    <a:pt x="15199" y="27506"/>
                    <a:pt x="10335" y="53281"/>
                    <a:pt x="12281" y="53980"/>
                  </a:cubicBezTo>
                  <a:lnTo>
                    <a:pt x="12980" y="54224"/>
                  </a:lnTo>
                  <a:cubicBezTo>
                    <a:pt x="17421" y="55767"/>
                    <a:pt x="22944" y="56337"/>
                    <a:pt x="28335" y="56337"/>
                  </a:cubicBezTo>
                  <a:cubicBezTo>
                    <a:pt x="36855" y="56337"/>
                    <a:pt x="45046" y="54912"/>
                    <a:pt x="48117" y="53646"/>
                  </a:cubicBezTo>
                  <a:cubicBezTo>
                    <a:pt x="48391" y="53524"/>
                    <a:pt x="48604" y="53464"/>
                    <a:pt x="48786" y="53342"/>
                  </a:cubicBezTo>
                  <a:cubicBezTo>
                    <a:pt x="49151" y="53160"/>
                    <a:pt x="49363" y="52977"/>
                    <a:pt x="49363" y="52765"/>
                  </a:cubicBezTo>
                  <a:cubicBezTo>
                    <a:pt x="49455" y="52400"/>
                    <a:pt x="49303" y="51154"/>
                    <a:pt x="48999" y="49330"/>
                  </a:cubicBezTo>
                  <a:cubicBezTo>
                    <a:pt x="49181" y="49330"/>
                    <a:pt x="54166" y="48570"/>
                    <a:pt x="55169" y="46381"/>
                  </a:cubicBezTo>
                  <a:cubicBezTo>
                    <a:pt x="55230" y="46321"/>
                    <a:pt x="55230" y="46229"/>
                    <a:pt x="55260" y="46169"/>
                  </a:cubicBezTo>
                  <a:cubicBezTo>
                    <a:pt x="55777" y="44558"/>
                    <a:pt x="46567" y="13189"/>
                    <a:pt x="42707" y="10423"/>
                  </a:cubicBezTo>
                  <a:cubicBezTo>
                    <a:pt x="40285" y="8661"/>
                    <a:pt x="37624" y="8296"/>
                    <a:pt x="35834" y="8296"/>
                  </a:cubicBezTo>
                  <a:cubicBezTo>
                    <a:pt x="34569" y="8296"/>
                    <a:pt x="33740" y="8478"/>
                    <a:pt x="33740" y="8478"/>
                  </a:cubicBezTo>
                  <a:cubicBezTo>
                    <a:pt x="33740" y="8478"/>
                    <a:pt x="32007" y="10423"/>
                    <a:pt x="29485" y="10423"/>
                  </a:cubicBezTo>
                  <a:cubicBezTo>
                    <a:pt x="25746" y="10423"/>
                    <a:pt x="24621" y="8509"/>
                    <a:pt x="24621" y="8509"/>
                  </a:cubicBezTo>
                  <a:cubicBezTo>
                    <a:pt x="24621" y="8509"/>
                    <a:pt x="23773" y="8236"/>
                    <a:pt x="22468" y="8236"/>
                  </a:cubicBezTo>
                  <a:cubicBezTo>
                    <a:pt x="20881" y="8236"/>
                    <a:pt x="18619" y="8639"/>
                    <a:pt x="16384" y="10423"/>
                  </a:cubicBezTo>
                  <a:cubicBezTo>
                    <a:pt x="14425" y="11959"/>
                    <a:pt x="12396" y="14164"/>
                    <a:pt x="11102" y="14164"/>
                  </a:cubicBezTo>
                  <a:cubicBezTo>
                    <a:pt x="10910" y="14164"/>
                    <a:pt x="10735" y="14116"/>
                    <a:pt x="10578" y="14010"/>
                  </a:cubicBezTo>
                  <a:cubicBezTo>
                    <a:pt x="9849" y="13524"/>
                    <a:pt x="8876" y="9816"/>
                    <a:pt x="7387" y="393"/>
                  </a:cubicBezTo>
                  <a:cubicBezTo>
                    <a:pt x="7387" y="302"/>
                    <a:pt x="7357" y="241"/>
                    <a:pt x="7265" y="180"/>
                  </a:cubicBezTo>
                  <a:cubicBezTo>
                    <a:pt x="7085" y="54"/>
                    <a:pt x="6724" y="0"/>
                    <a:pt x="6258" y="0"/>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897" name="Google Shape;897;p46"/>
            <p:cNvSpPr/>
            <p:nvPr/>
          </p:nvSpPr>
          <p:spPr>
            <a:xfrm>
              <a:off x="7299350" y="1110235"/>
              <a:ext cx="99712" cy="265373"/>
            </a:xfrm>
            <a:custGeom>
              <a:avLst/>
              <a:gdLst/>
              <a:ahLst/>
              <a:cxnLst/>
              <a:rect l="l" t="t" r="r" b="b"/>
              <a:pathLst>
                <a:path w="4226" h="11247" extrusionOk="0">
                  <a:moveTo>
                    <a:pt x="1094" y="1"/>
                  </a:moveTo>
                  <a:cubicBezTo>
                    <a:pt x="851" y="153"/>
                    <a:pt x="487" y="335"/>
                    <a:pt x="0" y="487"/>
                  </a:cubicBezTo>
                  <a:cubicBezTo>
                    <a:pt x="2158" y="1429"/>
                    <a:pt x="4104" y="9758"/>
                    <a:pt x="4104" y="10852"/>
                  </a:cubicBezTo>
                  <a:cubicBezTo>
                    <a:pt x="4104" y="10973"/>
                    <a:pt x="4134" y="11095"/>
                    <a:pt x="4195" y="11247"/>
                  </a:cubicBezTo>
                  <a:lnTo>
                    <a:pt x="4225" y="11247"/>
                  </a:lnTo>
                  <a:cubicBezTo>
                    <a:pt x="3982" y="3375"/>
                    <a:pt x="1094" y="1"/>
                    <a:pt x="1094" y="1"/>
                  </a:cubicBezTo>
                  <a:close/>
                </a:path>
              </a:pathLst>
            </a:custGeom>
            <a:solidFill>
              <a:srgbClr val="321100"/>
            </a:solidFill>
            <a:ln>
              <a:noFill/>
            </a:ln>
          </p:spPr>
          <p:txBody>
            <a:bodyPr spcFirstLastPara="1" wrap="square" lIns="121900" tIns="121900" rIns="121900" bIns="121900" anchor="ctr" anchorCtr="0">
              <a:noAutofit/>
            </a:bodyPr>
            <a:lstStyle/>
            <a:p>
              <a:endParaRPr sz="2400" dirty="0"/>
            </a:p>
          </p:txBody>
        </p:sp>
        <p:sp>
          <p:nvSpPr>
            <p:cNvPr id="898" name="Google Shape;898;p46"/>
            <p:cNvSpPr/>
            <p:nvPr/>
          </p:nvSpPr>
          <p:spPr>
            <a:xfrm>
              <a:off x="6772913" y="1012975"/>
              <a:ext cx="561183" cy="553421"/>
            </a:xfrm>
            <a:custGeom>
              <a:avLst/>
              <a:gdLst/>
              <a:ahLst/>
              <a:cxnLst/>
              <a:rect l="l" t="t" r="r" b="b"/>
              <a:pathLst>
                <a:path w="23784" h="23455" extrusionOk="0">
                  <a:moveTo>
                    <a:pt x="16625" y="1"/>
                  </a:moveTo>
                  <a:cubicBezTo>
                    <a:pt x="15335" y="1"/>
                    <a:pt x="13835" y="158"/>
                    <a:pt x="12098" y="536"/>
                  </a:cubicBezTo>
                  <a:cubicBezTo>
                    <a:pt x="3010" y="2512"/>
                    <a:pt x="1460" y="7497"/>
                    <a:pt x="1703" y="9411"/>
                  </a:cubicBezTo>
                  <a:cubicBezTo>
                    <a:pt x="1703" y="9411"/>
                    <a:pt x="153" y="10111"/>
                    <a:pt x="92" y="13363"/>
                  </a:cubicBezTo>
                  <a:cubicBezTo>
                    <a:pt x="1" y="16433"/>
                    <a:pt x="2311" y="22816"/>
                    <a:pt x="2584" y="23454"/>
                  </a:cubicBezTo>
                  <a:cubicBezTo>
                    <a:pt x="3091" y="23005"/>
                    <a:pt x="3693" y="22866"/>
                    <a:pt x="4246" y="22866"/>
                  </a:cubicBezTo>
                  <a:cubicBezTo>
                    <a:pt x="5153" y="22866"/>
                    <a:pt x="5928" y="23241"/>
                    <a:pt x="5928" y="23241"/>
                  </a:cubicBezTo>
                  <a:cubicBezTo>
                    <a:pt x="5928" y="23241"/>
                    <a:pt x="8056" y="11782"/>
                    <a:pt x="6657" y="9168"/>
                  </a:cubicBezTo>
                  <a:cubicBezTo>
                    <a:pt x="6657" y="9168"/>
                    <a:pt x="18208" y="6311"/>
                    <a:pt x="22311" y="4639"/>
                  </a:cubicBezTo>
                  <a:cubicBezTo>
                    <a:pt x="22798" y="4457"/>
                    <a:pt x="23193" y="4275"/>
                    <a:pt x="23405" y="4123"/>
                  </a:cubicBezTo>
                  <a:cubicBezTo>
                    <a:pt x="23618" y="3971"/>
                    <a:pt x="23709" y="3849"/>
                    <a:pt x="23709" y="3788"/>
                  </a:cubicBezTo>
                  <a:cubicBezTo>
                    <a:pt x="23783" y="2829"/>
                    <a:pt x="22087" y="1"/>
                    <a:pt x="16625"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899" name="Google Shape;899;p46"/>
            <p:cNvSpPr/>
            <p:nvPr/>
          </p:nvSpPr>
          <p:spPr>
            <a:xfrm>
              <a:off x="7590516" y="2728938"/>
              <a:ext cx="182201" cy="220189"/>
            </a:xfrm>
            <a:custGeom>
              <a:avLst/>
              <a:gdLst/>
              <a:ahLst/>
              <a:cxnLst/>
              <a:rect l="l" t="t" r="r" b="b"/>
              <a:pathLst>
                <a:path w="7722" h="9332" extrusionOk="0">
                  <a:moveTo>
                    <a:pt x="6445" y="0"/>
                  </a:moveTo>
                  <a:cubicBezTo>
                    <a:pt x="5411" y="2128"/>
                    <a:pt x="426" y="2888"/>
                    <a:pt x="244" y="2949"/>
                  </a:cubicBezTo>
                  <a:cubicBezTo>
                    <a:pt x="548" y="4773"/>
                    <a:pt x="700" y="5988"/>
                    <a:pt x="609" y="6384"/>
                  </a:cubicBezTo>
                  <a:cubicBezTo>
                    <a:pt x="578" y="6596"/>
                    <a:pt x="396" y="6779"/>
                    <a:pt x="1" y="6961"/>
                  </a:cubicBezTo>
                  <a:cubicBezTo>
                    <a:pt x="1" y="7083"/>
                    <a:pt x="62" y="8937"/>
                    <a:pt x="670" y="8937"/>
                  </a:cubicBezTo>
                  <a:cubicBezTo>
                    <a:pt x="1369" y="8937"/>
                    <a:pt x="1642" y="5836"/>
                    <a:pt x="1642" y="5836"/>
                  </a:cubicBezTo>
                  <a:cubicBezTo>
                    <a:pt x="1642" y="5836"/>
                    <a:pt x="2250" y="9332"/>
                    <a:pt x="3284" y="9332"/>
                  </a:cubicBezTo>
                  <a:cubicBezTo>
                    <a:pt x="3740" y="9332"/>
                    <a:pt x="3922" y="8724"/>
                    <a:pt x="4013" y="7843"/>
                  </a:cubicBezTo>
                  <a:cubicBezTo>
                    <a:pt x="4013" y="7843"/>
                    <a:pt x="4525" y="8969"/>
                    <a:pt x="4978" y="8969"/>
                  </a:cubicBezTo>
                  <a:cubicBezTo>
                    <a:pt x="5076" y="8969"/>
                    <a:pt x="5172" y="8915"/>
                    <a:pt x="5259" y="8785"/>
                  </a:cubicBezTo>
                  <a:cubicBezTo>
                    <a:pt x="5411" y="8572"/>
                    <a:pt x="5533" y="8116"/>
                    <a:pt x="5594" y="7539"/>
                  </a:cubicBezTo>
                  <a:lnTo>
                    <a:pt x="5624" y="7539"/>
                  </a:lnTo>
                  <a:cubicBezTo>
                    <a:pt x="5624" y="7539"/>
                    <a:pt x="5829" y="8308"/>
                    <a:pt x="6201" y="8308"/>
                  </a:cubicBezTo>
                  <a:cubicBezTo>
                    <a:pt x="6325" y="8308"/>
                    <a:pt x="6468" y="8222"/>
                    <a:pt x="6627" y="7994"/>
                  </a:cubicBezTo>
                  <a:cubicBezTo>
                    <a:pt x="6992" y="7417"/>
                    <a:pt x="7721" y="3921"/>
                    <a:pt x="6445" y="0"/>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900" name="Google Shape;900;p46"/>
            <p:cNvSpPr/>
            <p:nvPr/>
          </p:nvSpPr>
          <p:spPr>
            <a:xfrm>
              <a:off x="6412895" y="1450596"/>
              <a:ext cx="244586" cy="216909"/>
            </a:xfrm>
            <a:custGeom>
              <a:avLst/>
              <a:gdLst/>
              <a:ahLst/>
              <a:cxnLst/>
              <a:rect l="l" t="t" r="r" b="b"/>
              <a:pathLst>
                <a:path w="10366" h="9193" extrusionOk="0">
                  <a:moveTo>
                    <a:pt x="3471" y="1"/>
                  </a:moveTo>
                  <a:cubicBezTo>
                    <a:pt x="3438" y="1"/>
                    <a:pt x="3406" y="5"/>
                    <a:pt x="3374" y="14"/>
                  </a:cubicBezTo>
                  <a:cubicBezTo>
                    <a:pt x="2280" y="287"/>
                    <a:pt x="3161" y="4391"/>
                    <a:pt x="3192" y="4603"/>
                  </a:cubicBezTo>
                  <a:cubicBezTo>
                    <a:pt x="3109" y="4493"/>
                    <a:pt x="2320" y="2568"/>
                    <a:pt x="1515" y="2568"/>
                  </a:cubicBezTo>
                  <a:cubicBezTo>
                    <a:pt x="1435" y="2568"/>
                    <a:pt x="1356" y="2587"/>
                    <a:pt x="1277" y="2628"/>
                  </a:cubicBezTo>
                  <a:cubicBezTo>
                    <a:pt x="0" y="3296"/>
                    <a:pt x="1581" y="9193"/>
                    <a:pt x="1581" y="9193"/>
                  </a:cubicBezTo>
                  <a:cubicBezTo>
                    <a:pt x="1898" y="8681"/>
                    <a:pt x="5521" y="7797"/>
                    <a:pt x="7412" y="7797"/>
                  </a:cubicBezTo>
                  <a:cubicBezTo>
                    <a:pt x="7878" y="7797"/>
                    <a:pt x="8239" y="7851"/>
                    <a:pt x="8420" y="7977"/>
                  </a:cubicBezTo>
                  <a:lnTo>
                    <a:pt x="8420" y="7947"/>
                  </a:lnTo>
                  <a:cubicBezTo>
                    <a:pt x="8420" y="7947"/>
                    <a:pt x="10365" y="3418"/>
                    <a:pt x="9544" y="2749"/>
                  </a:cubicBezTo>
                  <a:cubicBezTo>
                    <a:pt x="9420" y="2647"/>
                    <a:pt x="9294" y="2603"/>
                    <a:pt x="9169" y="2603"/>
                  </a:cubicBezTo>
                  <a:cubicBezTo>
                    <a:pt x="8446" y="2603"/>
                    <a:pt x="7781" y="4087"/>
                    <a:pt x="7781" y="4087"/>
                  </a:cubicBezTo>
                  <a:cubicBezTo>
                    <a:pt x="7781" y="4087"/>
                    <a:pt x="7140" y="8"/>
                    <a:pt x="6058" y="8"/>
                  </a:cubicBezTo>
                  <a:cubicBezTo>
                    <a:pt x="6035" y="8"/>
                    <a:pt x="6012" y="10"/>
                    <a:pt x="5988" y="14"/>
                  </a:cubicBezTo>
                  <a:cubicBezTo>
                    <a:pt x="5228" y="166"/>
                    <a:pt x="5471" y="3874"/>
                    <a:pt x="5471" y="3874"/>
                  </a:cubicBezTo>
                  <a:cubicBezTo>
                    <a:pt x="5471" y="3874"/>
                    <a:pt x="4446" y="1"/>
                    <a:pt x="3471" y="1"/>
                  </a:cubicBezTo>
                  <a:close/>
                </a:path>
              </a:pathLst>
            </a:custGeom>
            <a:solidFill>
              <a:srgbClr val="CB6D50"/>
            </a:solidFill>
            <a:ln>
              <a:noFill/>
            </a:ln>
          </p:spPr>
          <p:txBody>
            <a:bodyPr spcFirstLastPara="1" wrap="square" lIns="121900" tIns="121900" rIns="121900" bIns="121900" anchor="ctr" anchorCtr="0">
              <a:noAutofit/>
            </a:bodyPr>
            <a:lstStyle/>
            <a:p>
              <a:endParaRPr sz="2400" dirty="0"/>
            </a:p>
          </p:txBody>
        </p:sp>
        <p:sp>
          <p:nvSpPr>
            <p:cNvPr id="901" name="Google Shape;901;p46"/>
            <p:cNvSpPr/>
            <p:nvPr/>
          </p:nvSpPr>
          <p:spPr>
            <a:xfrm>
              <a:off x="7021797" y="1742091"/>
              <a:ext cx="215163" cy="66963"/>
            </a:xfrm>
            <a:custGeom>
              <a:avLst/>
              <a:gdLst/>
              <a:ahLst/>
              <a:cxnLst/>
              <a:rect l="l" t="t" r="r" b="b"/>
              <a:pathLst>
                <a:path w="9119" h="2838" extrusionOk="0">
                  <a:moveTo>
                    <a:pt x="0" y="0"/>
                  </a:moveTo>
                  <a:lnTo>
                    <a:pt x="0" y="31"/>
                  </a:lnTo>
                  <a:lnTo>
                    <a:pt x="0" y="183"/>
                  </a:lnTo>
                  <a:cubicBezTo>
                    <a:pt x="2085" y="2088"/>
                    <a:pt x="4803" y="2837"/>
                    <a:pt x="7599" y="2837"/>
                  </a:cubicBezTo>
                  <a:cubicBezTo>
                    <a:pt x="8104" y="2837"/>
                    <a:pt x="8612" y="2813"/>
                    <a:pt x="9119" y="2766"/>
                  </a:cubicBezTo>
                  <a:lnTo>
                    <a:pt x="9119" y="1520"/>
                  </a:lnTo>
                  <a:lnTo>
                    <a:pt x="9058" y="1368"/>
                  </a:lnTo>
                  <a:cubicBezTo>
                    <a:pt x="8137" y="1557"/>
                    <a:pt x="7254" y="1638"/>
                    <a:pt x="6416" y="1638"/>
                  </a:cubicBezTo>
                  <a:cubicBezTo>
                    <a:pt x="3742" y="1638"/>
                    <a:pt x="1528" y="810"/>
                    <a:pt x="0"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2" name="Google Shape;902;p46"/>
            <p:cNvSpPr/>
            <p:nvPr/>
          </p:nvSpPr>
          <p:spPr>
            <a:xfrm>
              <a:off x="7376790" y="2045455"/>
              <a:ext cx="231679" cy="835829"/>
            </a:xfrm>
            <a:custGeom>
              <a:avLst/>
              <a:gdLst/>
              <a:ahLst/>
              <a:cxnLst/>
              <a:rect l="l" t="t" r="r" b="b"/>
              <a:pathLst>
                <a:path w="9819" h="35424" extrusionOk="0">
                  <a:moveTo>
                    <a:pt x="31" y="0"/>
                  </a:moveTo>
                  <a:cubicBezTo>
                    <a:pt x="1" y="31"/>
                    <a:pt x="1" y="31"/>
                    <a:pt x="1" y="61"/>
                  </a:cubicBezTo>
                  <a:cubicBezTo>
                    <a:pt x="548" y="1307"/>
                    <a:pt x="1126" y="2614"/>
                    <a:pt x="1582" y="3891"/>
                  </a:cubicBezTo>
                  <a:lnTo>
                    <a:pt x="2281" y="5836"/>
                  </a:lnTo>
                  <a:cubicBezTo>
                    <a:pt x="2493" y="6475"/>
                    <a:pt x="2737" y="7174"/>
                    <a:pt x="2919" y="7812"/>
                  </a:cubicBezTo>
                  <a:cubicBezTo>
                    <a:pt x="3740" y="10487"/>
                    <a:pt x="4560" y="13131"/>
                    <a:pt x="5259" y="15806"/>
                  </a:cubicBezTo>
                  <a:cubicBezTo>
                    <a:pt x="5959" y="18481"/>
                    <a:pt x="6688" y="21156"/>
                    <a:pt x="7326" y="23861"/>
                  </a:cubicBezTo>
                  <a:cubicBezTo>
                    <a:pt x="7965" y="26536"/>
                    <a:pt x="8603" y="29241"/>
                    <a:pt x="9150" y="31946"/>
                  </a:cubicBezTo>
                  <a:cubicBezTo>
                    <a:pt x="9272" y="32524"/>
                    <a:pt x="9363" y="33071"/>
                    <a:pt x="9454" y="33648"/>
                  </a:cubicBezTo>
                  <a:cubicBezTo>
                    <a:pt x="9484" y="33952"/>
                    <a:pt x="9515" y="34226"/>
                    <a:pt x="9576" y="34530"/>
                  </a:cubicBezTo>
                  <a:cubicBezTo>
                    <a:pt x="9606" y="34803"/>
                    <a:pt x="9636" y="35107"/>
                    <a:pt x="9606" y="35351"/>
                  </a:cubicBezTo>
                  <a:cubicBezTo>
                    <a:pt x="9606" y="35395"/>
                    <a:pt x="9622" y="35423"/>
                    <a:pt x="9643" y="35423"/>
                  </a:cubicBezTo>
                  <a:cubicBezTo>
                    <a:pt x="9651" y="35423"/>
                    <a:pt x="9659" y="35419"/>
                    <a:pt x="9667" y="35411"/>
                  </a:cubicBezTo>
                  <a:cubicBezTo>
                    <a:pt x="9728" y="35411"/>
                    <a:pt x="9758" y="35411"/>
                    <a:pt x="9758" y="35351"/>
                  </a:cubicBezTo>
                  <a:cubicBezTo>
                    <a:pt x="9819" y="35047"/>
                    <a:pt x="9788" y="34803"/>
                    <a:pt x="9788" y="34499"/>
                  </a:cubicBezTo>
                  <a:cubicBezTo>
                    <a:pt x="9788" y="34195"/>
                    <a:pt x="9758" y="33922"/>
                    <a:pt x="9728" y="33618"/>
                  </a:cubicBezTo>
                  <a:cubicBezTo>
                    <a:pt x="9636" y="33010"/>
                    <a:pt x="9576" y="32433"/>
                    <a:pt x="9484" y="31855"/>
                  </a:cubicBezTo>
                  <a:cubicBezTo>
                    <a:pt x="9302" y="30487"/>
                    <a:pt x="9028" y="29119"/>
                    <a:pt x="8755" y="27752"/>
                  </a:cubicBezTo>
                  <a:cubicBezTo>
                    <a:pt x="8603" y="27083"/>
                    <a:pt x="8512" y="26384"/>
                    <a:pt x="8360" y="25715"/>
                  </a:cubicBezTo>
                  <a:cubicBezTo>
                    <a:pt x="8208" y="25077"/>
                    <a:pt x="8056" y="24378"/>
                    <a:pt x="7904" y="23679"/>
                  </a:cubicBezTo>
                  <a:cubicBezTo>
                    <a:pt x="7235" y="21004"/>
                    <a:pt x="6597" y="18299"/>
                    <a:pt x="5837" y="15624"/>
                  </a:cubicBezTo>
                  <a:cubicBezTo>
                    <a:pt x="5077" y="12979"/>
                    <a:pt x="4317" y="10305"/>
                    <a:pt x="3375" y="7691"/>
                  </a:cubicBezTo>
                  <a:cubicBezTo>
                    <a:pt x="2463" y="5077"/>
                    <a:pt x="1430" y="2463"/>
                    <a:pt x="92" y="31"/>
                  </a:cubicBezTo>
                  <a:cubicBezTo>
                    <a:pt x="62" y="0"/>
                    <a:pt x="62" y="0"/>
                    <a:pt x="31"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3" name="Google Shape;903;p46"/>
            <p:cNvSpPr/>
            <p:nvPr/>
          </p:nvSpPr>
          <p:spPr>
            <a:xfrm>
              <a:off x="6549866" y="2173836"/>
              <a:ext cx="332076" cy="104549"/>
            </a:xfrm>
            <a:custGeom>
              <a:avLst/>
              <a:gdLst/>
              <a:ahLst/>
              <a:cxnLst/>
              <a:rect l="l" t="t" r="r" b="b"/>
              <a:pathLst>
                <a:path w="14074" h="4431" extrusionOk="0">
                  <a:moveTo>
                    <a:pt x="13983" y="0"/>
                  </a:moveTo>
                  <a:cubicBezTo>
                    <a:pt x="12919" y="730"/>
                    <a:pt x="11825" y="1429"/>
                    <a:pt x="10730" y="1976"/>
                  </a:cubicBezTo>
                  <a:cubicBezTo>
                    <a:pt x="9606" y="2554"/>
                    <a:pt x="8481" y="3101"/>
                    <a:pt x="7265" y="3435"/>
                  </a:cubicBezTo>
                  <a:cubicBezTo>
                    <a:pt x="6239" y="3743"/>
                    <a:pt x="5213" y="3942"/>
                    <a:pt x="4169" y="3942"/>
                  </a:cubicBezTo>
                  <a:cubicBezTo>
                    <a:pt x="3976" y="3942"/>
                    <a:pt x="3782" y="3936"/>
                    <a:pt x="3587" y="3921"/>
                  </a:cubicBezTo>
                  <a:cubicBezTo>
                    <a:pt x="2311" y="3861"/>
                    <a:pt x="1156" y="3435"/>
                    <a:pt x="92" y="2705"/>
                  </a:cubicBezTo>
                  <a:lnTo>
                    <a:pt x="31" y="2705"/>
                  </a:lnTo>
                  <a:cubicBezTo>
                    <a:pt x="1" y="2705"/>
                    <a:pt x="1" y="2736"/>
                    <a:pt x="31" y="2797"/>
                  </a:cubicBezTo>
                  <a:cubicBezTo>
                    <a:pt x="1034" y="3678"/>
                    <a:pt x="2280" y="4225"/>
                    <a:pt x="3587" y="4377"/>
                  </a:cubicBezTo>
                  <a:cubicBezTo>
                    <a:pt x="3891" y="4413"/>
                    <a:pt x="4197" y="4431"/>
                    <a:pt x="4505" y="4431"/>
                  </a:cubicBezTo>
                  <a:cubicBezTo>
                    <a:pt x="5494" y="4431"/>
                    <a:pt x="6497" y="4253"/>
                    <a:pt x="7448" y="3952"/>
                  </a:cubicBezTo>
                  <a:cubicBezTo>
                    <a:pt x="8694" y="3587"/>
                    <a:pt x="9879" y="3009"/>
                    <a:pt x="10974" y="2371"/>
                  </a:cubicBezTo>
                  <a:cubicBezTo>
                    <a:pt x="12098" y="1733"/>
                    <a:pt x="13101" y="973"/>
                    <a:pt x="14074" y="91"/>
                  </a:cubicBezTo>
                  <a:lnTo>
                    <a:pt x="14074"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04" name="Google Shape;904;p46"/>
            <p:cNvSpPr/>
            <p:nvPr/>
          </p:nvSpPr>
          <p:spPr>
            <a:xfrm>
              <a:off x="7665833" y="2814989"/>
              <a:ext cx="25129" cy="137984"/>
            </a:xfrm>
            <a:custGeom>
              <a:avLst/>
              <a:gdLst/>
              <a:ahLst/>
              <a:cxnLst/>
              <a:rect l="l" t="t" r="r" b="b"/>
              <a:pathLst>
                <a:path w="1065" h="5848" extrusionOk="0">
                  <a:moveTo>
                    <a:pt x="456" y="1"/>
                  </a:moveTo>
                  <a:cubicBezTo>
                    <a:pt x="456" y="1"/>
                    <a:pt x="426" y="1"/>
                    <a:pt x="426" y="62"/>
                  </a:cubicBezTo>
                  <a:cubicBezTo>
                    <a:pt x="396" y="1065"/>
                    <a:pt x="456" y="2068"/>
                    <a:pt x="517" y="3040"/>
                  </a:cubicBezTo>
                  <a:lnTo>
                    <a:pt x="517" y="4499"/>
                  </a:lnTo>
                  <a:cubicBezTo>
                    <a:pt x="517" y="4712"/>
                    <a:pt x="517" y="4955"/>
                    <a:pt x="426" y="5168"/>
                  </a:cubicBezTo>
                  <a:cubicBezTo>
                    <a:pt x="365" y="5381"/>
                    <a:pt x="274" y="5594"/>
                    <a:pt x="61" y="5624"/>
                  </a:cubicBezTo>
                  <a:cubicBezTo>
                    <a:pt x="0" y="5624"/>
                    <a:pt x="0" y="5624"/>
                    <a:pt x="61" y="5746"/>
                  </a:cubicBezTo>
                  <a:cubicBezTo>
                    <a:pt x="61" y="5776"/>
                    <a:pt x="61" y="5837"/>
                    <a:pt x="92" y="5837"/>
                  </a:cubicBezTo>
                  <a:cubicBezTo>
                    <a:pt x="128" y="5844"/>
                    <a:pt x="163" y="5848"/>
                    <a:pt x="199" y="5848"/>
                  </a:cubicBezTo>
                  <a:cubicBezTo>
                    <a:pt x="314" y="5848"/>
                    <a:pt x="424" y="5808"/>
                    <a:pt x="517" y="5715"/>
                  </a:cubicBezTo>
                  <a:cubicBezTo>
                    <a:pt x="608" y="5594"/>
                    <a:pt x="700" y="5472"/>
                    <a:pt x="760" y="5381"/>
                  </a:cubicBezTo>
                  <a:cubicBezTo>
                    <a:pt x="882" y="5138"/>
                    <a:pt x="973" y="4864"/>
                    <a:pt x="1003" y="4621"/>
                  </a:cubicBezTo>
                  <a:cubicBezTo>
                    <a:pt x="1064" y="4074"/>
                    <a:pt x="1064" y="3557"/>
                    <a:pt x="1064" y="3040"/>
                  </a:cubicBezTo>
                  <a:cubicBezTo>
                    <a:pt x="1034" y="2524"/>
                    <a:pt x="973" y="2037"/>
                    <a:pt x="882" y="1521"/>
                  </a:cubicBezTo>
                  <a:cubicBezTo>
                    <a:pt x="821" y="1034"/>
                    <a:pt x="669" y="548"/>
                    <a:pt x="517" y="62"/>
                  </a:cubicBezTo>
                  <a:cubicBezTo>
                    <a:pt x="517" y="1"/>
                    <a:pt x="517" y="1"/>
                    <a:pt x="456" y="1"/>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5" name="Google Shape;905;p46"/>
            <p:cNvSpPr/>
            <p:nvPr/>
          </p:nvSpPr>
          <p:spPr>
            <a:xfrm>
              <a:off x="7682326" y="2795641"/>
              <a:ext cx="48794" cy="147775"/>
            </a:xfrm>
            <a:custGeom>
              <a:avLst/>
              <a:gdLst/>
              <a:ahLst/>
              <a:cxnLst/>
              <a:rect l="l" t="t" r="r" b="b"/>
              <a:pathLst>
                <a:path w="2068" h="6263" extrusionOk="0">
                  <a:moveTo>
                    <a:pt x="1460" y="0"/>
                  </a:moveTo>
                  <a:cubicBezTo>
                    <a:pt x="1429" y="0"/>
                    <a:pt x="1429" y="0"/>
                    <a:pt x="1429" y="31"/>
                  </a:cubicBezTo>
                  <a:cubicBezTo>
                    <a:pt x="1460" y="669"/>
                    <a:pt x="1520" y="1307"/>
                    <a:pt x="1520" y="1976"/>
                  </a:cubicBezTo>
                  <a:cubicBezTo>
                    <a:pt x="1520" y="2614"/>
                    <a:pt x="1520" y="3253"/>
                    <a:pt x="1460" y="3891"/>
                  </a:cubicBezTo>
                  <a:cubicBezTo>
                    <a:pt x="1460" y="4256"/>
                    <a:pt x="1429" y="4560"/>
                    <a:pt x="1399" y="4864"/>
                  </a:cubicBezTo>
                  <a:cubicBezTo>
                    <a:pt x="1368" y="5167"/>
                    <a:pt x="1308" y="5502"/>
                    <a:pt x="1216" y="5715"/>
                  </a:cubicBezTo>
                  <a:cubicBezTo>
                    <a:pt x="1216" y="5775"/>
                    <a:pt x="1156" y="5806"/>
                    <a:pt x="1156" y="5806"/>
                  </a:cubicBezTo>
                  <a:lnTo>
                    <a:pt x="1125" y="5836"/>
                  </a:lnTo>
                  <a:lnTo>
                    <a:pt x="1095" y="5897"/>
                  </a:lnTo>
                  <a:lnTo>
                    <a:pt x="1064" y="5897"/>
                  </a:lnTo>
                  <a:cubicBezTo>
                    <a:pt x="973" y="5897"/>
                    <a:pt x="882" y="5806"/>
                    <a:pt x="760" y="5684"/>
                  </a:cubicBezTo>
                  <a:cubicBezTo>
                    <a:pt x="517" y="5502"/>
                    <a:pt x="335" y="5228"/>
                    <a:pt x="153" y="4985"/>
                  </a:cubicBezTo>
                  <a:lnTo>
                    <a:pt x="31" y="4864"/>
                  </a:lnTo>
                  <a:cubicBezTo>
                    <a:pt x="1" y="4864"/>
                    <a:pt x="1" y="4894"/>
                    <a:pt x="1" y="4924"/>
                  </a:cubicBezTo>
                  <a:cubicBezTo>
                    <a:pt x="92" y="5228"/>
                    <a:pt x="244" y="5532"/>
                    <a:pt x="456" y="5836"/>
                  </a:cubicBezTo>
                  <a:cubicBezTo>
                    <a:pt x="548" y="5988"/>
                    <a:pt x="669" y="6140"/>
                    <a:pt x="912" y="6231"/>
                  </a:cubicBezTo>
                  <a:cubicBezTo>
                    <a:pt x="966" y="6253"/>
                    <a:pt x="1020" y="6263"/>
                    <a:pt x="1071" y="6263"/>
                  </a:cubicBezTo>
                  <a:cubicBezTo>
                    <a:pt x="1164" y="6263"/>
                    <a:pt x="1249" y="6229"/>
                    <a:pt x="1308" y="6171"/>
                  </a:cubicBezTo>
                  <a:cubicBezTo>
                    <a:pt x="1399" y="6140"/>
                    <a:pt x="1429" y="6110"/>
                    <a:pt x="1460" y="6079"/>
                  </a:cubicBezTo>
                  <a:lnTo>
                    <a:pt x="1581" y="5958"/>
                  </a:lnTo>
                  <a:cubicBezTo>
                    <a:pt x="1824" y="5623"/>
                    <a:pt x="1855" y="5259"/>
                    <a:pt x="1915" y="4924"/>
                  </a:cubicBezTo>
                  <a:cubicBezTo>
                    <a:pt x="2007" y="4620"/>
                    <a:pt x="2007" y="4286"/>
                    <a:pt x="2037" y="3952"/>
                  </a:cubicBezTo>
                  <a:cubicBezTo>
                    <a:pt x="2067" y="3283"/>
                    <a:pt x="2037" y="2614"/>
                    <a:pt x="1976" y="1976"/>
                  </a:cubicBezTo>
                  <a:cubicBezTo>
                    <a:pt x="1885" y="1277"/>
                    <a:pt x="1733" y="639"/>
                    <a:pt x="1520" y="31"/>
                  </a:cubicBezTo>
                  <a:cubicBezTo>
                    <a:pt x="1520" y="0"/>
                    <a:pt x="1520" y="0"/>
                    <a:pt x="1460" y="0"/>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6" name="Google Shape;906;p46"/>
            <p:cNvSpPr/>
            <p:nvPr/>
          </p:nvSpPr>
          <p:spPr>
            <a:xfrm>
              <a:off x="6826711" y="1217805"/>
              <a:ext cx="82488" cy="19395"/>
            </a:xfrm>
            <a:custGeom>
              <a:avLst/>
              <a:gdLst/>
              <a:ahLst/>
              <a:cxnLst/>
              <a:rect l="l" t="t" r="r" b="b"/>
              <a:pathLst>
                <a:path w="3496" h="822" extrusionOk="0">
                  <a:moveTo>
                    <a:pt x="2554" y="1"/>
                  </a:moveTo>
                  <a:cubicBezTo>
                    <a:pt x="2250" y="1"/>
                    <a:pt x="1976" y="31"/>
                    <a:pt x="1672" y="62"/>
                  </a:cubicBezTo>
                  <a:cubicBezTo>
                    <a:pt x="1429" y="92"/>
                    <a:pt x="1125" y="183"/>
                    <a:pt x="852" y="305"/>
                  </a:cubicBezTo>
                  <a:cubicBezTo>
                    <a:pt x="578" y="366"/>
                    <a:pt x="304" y="487"/>
                    <a:pt x="61" y="639"/>
                  </a:cubicBezTo>
                  <a:cubicBezTo>
                    <a:pt x="61" y="639"/>
                    <a:pt x="0" y="670"/>
                    <a:pt x="92" y="761"/>
                  </a:cubicBezTo>
                  <a:cubicBezTo>
                    <a:pt x="92" y="822"/>
                    <a:pt x="152" y="822"/>
                    <a:pt x="213" y="822"/>
                  </a:cubicBezTo>
                  <a:lnTo>
                    <a:pt x="1004" y="639"/>
                  </a:lnTo>
                  <a:cubicBezTo>
                    <a:pt x="1247" y="578"/>
                    <a:pt x="1520" y="487"/>
                    <a:pt x="1794" y="457"/>
                  </a:cubicBezTo>
                  <a:lnTo>
                    <a:pt x="2584" y="335"/>
                  </a:lnTo>
                  <a:cubicBezTo>
                    <a:pt x="2888" y="305"/>
                    <a:pt x="3162" y="305"/>
                    <a:pt x="3435" y="305"/>
                  </a:cubicBezTo>
                  <a:cubicBezTo>
                    <a:pt x="3466" y="305"/>
                    <a:pt x="3496" y="275"/>
                    <a:pt x="3496" y="214"/>
                  </a:cubicBezTo>
                  <a:cubicBezTo>
                    <a:pt x="3496" y="183"/>
                    <a:pt x="3466" y="123"/>
                    <a:pt x="3435" y="123"/>
                  </a:cubicBezTo>
                  <a:cubicBezTo>
                    <a:pt x="3162" y="31"/>
                    <a:pt x="2858" y="1"/>
                    <a:pt x="2554" y="1"/>
                  </a:cubicBezTo>
                  <a:close/>
                </a:path>
              </a:pathLst>
            </a:custGeom>
            <a:solidFill>
              <a:srgbClr val="260400"/>
            </a:solidFill>
            <a:ln>
              <a:noFill/>
            </a:ln>
          </p:spPr>
          <p:txBody>
            <a:bodyPr spcFirstLastPara="1" wrap="square" lIns="121900" tIns="121900" rIns="121900" bIns="121900" anchor="ctr" anchorCtr="0">
              <a:noAutofit/>
            </a:bodyPr>
            <a:lstStyle/>
            <a:p>
              <a:endParaRPr sz="2400" dirty="0"/>
            </a:p>
          </p:txBody>
        </p:sp>
        <p:sp>
          <p:nvSpPr>
            <p:cNvPr id="907" name="Google Shape;907;p46"/>
            <p:cNvSpPr/>
            <p:nvPr/>
          </p:nvSpPr>
          <p:spPr>
            <a:xfrm>
              <a:off x="6846790" y="1588321"/>
              <a:ext cx="80341" cy="44783"/>
            </a:xfrm>
            <a:custGeom>
              <a:avLst/>
              <a:gdLst/>
              <a:ahLst/>
              <a:cxnLst/>
              <a:rect l="l" t="t" r="r" b="b"/>
              <a:pathLst>
                <a:path w="3405" h="1898" extrusionOk="0">
                  <a:moveTo>
                    <a:pt x="1667" y="1"/>
                  </a:moveTo>
                  <a:cubicBezTo>
                    <a:pt x="1609" y="1"/>
                    <a:pt x="1550" y="4"/>
                    <a:pt x="1490" y="12"/>
                  </a:cubicBezTo>
                  <a:cubicBezTo>
                    <a:pt x="1247" y="73"/>
                    <a:pt x="1064" y="134"/>
                    <a:pt x="882" y="225"/>
                  </a:cubicBezTo>
                  <a:cubicBezTo>
                    <a:pt x="669" y="286"/>
                    <a:pt x="487" y="438"/>
                    <a:pt x="365" y="590"/>
                  </a:cubicBezTo>
                  <a:cubicBezTo>
                    <a:pt x="122" y="924"/>
                    <a:pt x="1" y="1320"/>
                    <a:pt x="31" y="1745"/>
                  </a:cubicBezTo>
                  <a:cubicBezTo>
                    <a:pt x="31" y="1775"/>
                    <a:pt x="61" y="1836"/>
                    <a:pt x="183" y="1897"/>
                  </a:cubicBezTo>
                  <a:cubicBezTo>
                    <a:pt x="274" y="1897"/>
                    <a:pt x="335" y="1836"/>
                    <a:pt x="335" y="1775"/>
                  </a:cubicBezTo>
                  <a:cubicBezTo>
                    <a:pt x="426" y="1471"/>
                    <a:pt x="608" y="1168"/>
                    <a:pt x="791" y="985"/>
                  </a:cubicBezTo>
                  <a:cubicBezTo>
                    <a:pt x="973" y="742"/>
                    <a:pt x="1277" y="620"/>
                    <a:pt x="1551" y="590"/>
                  </a:cubicBezTo>
                  <a:cubicBezTo>
                    <a:pt x="1609" y="577"/>
                    <a:pt x="1669" y="571"/>
                    <a:pt x="1730" y="571"/>
                  </a:cubicBezTo>
                  <a:cubicBezTo>
                    <a:pt x="1953" y="571"/>
                    <a:pt x="2187" y="653"/>
                    <a:pt x="2402" y="772"/>
                  </a:cubicBezTo>
                  <a:cubicBezTo>
                    <a:pt x="2645" y="924"/>
                    <a:pt x="2919" y="1168"/>
                    <a:pt x="3192" y="1380"/>
                  </a:cubicBezTo>
                  <a:cubicBezTo>
                    <a:pt x="3207" y="1411"/>
                    <a:pt x="3238" y="1426"/>
                    <a:pt x="3268" y="1426"/>
                  </a:cubicBezTo>
                  <a:cubicBezTo>
                    <a:pt x="3298" y="1426"/>
                    <a:pt x="3329" y="1411"/>
                    <a:pt x="3344" y="1380"/>
                  </a:cubicBezTo>
                  <a:cubicBezTo>
                    <a:pt x="3374" y="1350"/>
                    <a:pt x="3405" y="1289"/>
                    <a:pt x="3374" y="1198"/>
                  </a:cubicBezTo>
                  <a:cubicBezTo>
                    <a:pt x="3222" y="894"/>
                    <a:pt x="2949" y="590"/>
                    <a:pt x="2645" y="377"/>
                  </a:cubicBezTo>
                  <a:cubicBezTo>
                    <a:pt x="2381" y="166"/>
                    <a:pt x="2048" y="1"/>
                    <a:pt x="1667" y="1"/>
                  </a:cubicBezTo>
                  <a:close/>
                </a:path>
              </a:pathLst>
            </a:custGeom>
            <a:solidFill>
              <a:srgbClr val="9A452E"/>
            </a:solidFill>
            <a:ln>
              <a:noFill/>
            </a:ln>
          </p:spPr>
          <p:txBody>
            <a:bodyPr spcFirstLastPara="1" wrap="square" lIns="121900" tIns="121900" rIns="121900" bIns="121900" anchor="ctr" anchorCtr="0">
              <a:noAutofit/>
            </a:bodyPr>
            <a:lstStyle/>
            <a:p>
              <a:endParaRPr sz="2400" dirty="0"/>
            </a:p>
          </p:txBody>
        </p:sp>
        <p:sp>
          <p:nvSpPr>
            <p:cNvPr id="908" name="Google Shape;908;p46"/>
            <p:cNvSpPr/>
            <p:nvPr/>
          </p:nvSpPr>
          <p:spPr>
            <a:xfrm>
              <a:off x="7156409" y="1418553"/>
              <a:ext cx="117126" cy="75315"/>
            </a:xfrm>
            <a:custGeom>
              <a:avLst/>
              <a:gdLst/>
              <a:ahLst/>
              <a:cxnLst/>
              <a:rect l="l" t="t" r="r" b="b"/>
              <a:pathLst>
                <a:path w="4964" h="3192" extrusionOk="0">
                  <a:moveTo>
                    <a:pt x="2546" y="0"/>
                  </a:moveTo>
                  <a:cubicBezTo>
                    <a:pt x="1524" y="0"/>
                    <a:pt x="647" y="530"/>
                    <a:pt x="313" y="1341"/>
                  </a:cubicBezTo>
                  <a:cubicBezTo>
                    <a:pt x="0" y="2177"/>
                    <a:pt x="629" y="3191"/>
                    <a:pt x="1987" y="3191"/>
                  </a:cubicBezTo>
                  <a:cubicBezTo>
                    <a:pt x="2210" y="3191"/>
                    <a:pt x="2453" y="3164"/>
                    <a:pt x="2715" y="3104"/>
                  </a:cubicBezTo>
                  <a:cubicBezTo>
                    <a:pt x="4964" y="2618"/>
                    <a:pt x="4356" y="429"/>
                    <a:pt x="3414" y="125"/>
                  </a:cubicBezTo>
                  <a:cubicBezTo>
                    <a:pt x="3119" y="40"/>
                    <a:pt x="2827" y="0"/>
                    <a:pt x="2546"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09" name="Google Shape;909;p46"/>
            <p:cNvSpPr/>
            <p:nvPr/>
          </p:nvSpPr>
          <p:spPr>
            <a:xfrm>
              <a:off x="7068398" y="1440096"/>
              <a:ext cx="39474" cy="43863"/>
            </a:xfrm>
            <a:custGeom>
              <a:avLst/>
              <a:gdLst/>
              <a:ahLst/>
              <a:cxnLst/>
              <a:rect l="l" t="t" r="r" b="b"/>
              <a:pathLst>
                <a:path w="1673" h="1859" extrusionOk="0">
                  <a:moveTo>
                    <a:pt x="753" y="1"/>
                  </a:moveTo>
                  <a:cubicBezTo>
                    <a:pt x="736" y="1"/>
                    <a:pt x="718" y="1"/>
                    <a:pt x="700" y="3"/>
                  </a:cubicBezTo>
                  <a:cubicBezTo>
                    <a:pt x="305" y="63"/>
                    <a:pt x="1" y="519"/>
                    <a:pt x="62" y="1036"/>
                  </a:cubicBezTo>
                  <a:cubicBezTo>
                    <a:pt x="91" y="1531"/>
                    <a:pt x="482" y="1859"/>
                    <a:pt x="889" y="1859"/>
                  </a:cubicBezTo>
                  <a:cubicBezTo>
                    <a:pt x="907" y="1859"/>
                    <a:pt x="925" y="1858"/>
                    <a:pt x="943" y="1857"/>
                  </a:cubicBezTo>
                  <a:cubicBezTo>
                    <a:pt x="1369" y="1796"/>
                    <a:pt x="1673" y="1340"/>
                    <a:pt x="1581" y="823"/>
                  </a:cubicBezTo>
                  <a:cubicBezTo>
                    <a:pt x="1523" y="328"/>
                    <a:pt x="1158" y="1"/>
                    <a:pt x="753" y="1"/>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10" name="Google Shape;910;p46"/>
            <p:cNvSpPr/>
            <p:nvPr/>
          </p:nvSpPr>
          <p:spPr>
            <a:xfrm>
              <a:off x="7298618" y="1382736"/>
              <a:ext cx="39474" cy="43840"/>
            </a:xfrm>
            <a:custGeom>
              <a:avLst/>
              <a:gdLst/>
              <a:ahLst/>
              <a:cxnLst/>
              <a:rect l="l" t="t" r="r" b="b"/>
              <a:pathLst>
                <a:path w="1673" h="1858" extrusionOk="0">
                  <a:moveTo>
                    <a:pt x="777" y="0"/>
                  </a:moveTo>
                  <a:cubicBezTo>
                    <a:pt x="761" y="0"/>
                    <a:pt x="746" y="1"/>
                    <a:pt x="730" y="2"/>
                  </a:cubicBezTo>
                  <a:cubicBezTo>
                    <a:pt x="305" y="63"/>
                    <a:pt x="1" y="519"/>
                    <a:pt x="62" y="1035"/>
                  </a:cubicBezTo>
                  <a:cubicBezTo>
                    <a:pt x="120" y="1530"/>
                    <a:pt x="485" y="1858"/>
                    <a:pt x="890" y="1858"/>
                  </a:cubicBezTo>
                  <a:cubicBezTo>
                    <a:pt x="907" y="1858"/>
                    <a:pt x="925" y="1857"/>
                    <a:pt x="943" y="1856"/>
                  </a:cubicBezTo>
                  <a:cubicBezTo>
                    <a:pt x="1369" y="1795"/>
                    <a:pt x="1673" y="1339"/>
                    <a:pt x="1581" y="823"/>
                  </a:cubicBezTo>
                  <a:cubicBezTo>
                    <a:pt x="1552" y="355"/>
                    <a:pt x="1158" y="0"/>
                    <a:pt x="777" y="0"/>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11" name="Google Shape;911;p46"/>
            <p:cNvSpPr/>
            <p:nvPr/>
          </p:nvSpPr>
          <p:spPr>
            <a:xfrm>
              <a:off x="7264192" y="1285099"/>
              <a:ext cx="83951" cy="46553"/>
            </a:xfrm>
            <a:custGeom>
              <a:avLst/>
              <a:gdLst/>
              <a:ahLst/>
              <a:cxnLst/>
              <a:rect l="l" t="t" r="r" b="b"/>
              <a:pathLst>
                <a:path w="3558" h="1973" extrusionOk="0">
                  <a:moveTo>
                    <a:pt x="1454" y="1"/>
                  </a:moveTo>
                  <a:cubicBezTo>
                    <a:pt x="879" y="1"/>
                    <a:pt x="369" y="235"/>
                    <a:pt x="244" y="827"/>
                  </a:cubicBezTo>
                  <a:cubicBezTo>
                    <a:pt x="1" y="1739"/>
                    <a:pt x="1277" y="1830"/>
                    <a:pt x="1825" y="1921"/>
                  </a:cubicBezTo>
                  <a:cubicBezTo>
                    <a:pt x="1990" y="1956"/>
                    <a:pt x="2155" y="1973"/>
                    <a:pt x="2311" y="1973"/>
                  </a:cubicBezTo>
                  <a:cubicBezTo>
                    <a:pt x="2844" y="1973"/>
                    <a:pt x="3288" y="1773"/>
                    <a:pt x="3405" y="1374"/>
                  </a:cubicBezTo>
                  <a:cubicBezTo>
                    <a:pt x="3557" y="652"/>
                    <a:pt x="2414" y="1"/>
                    <a:pt x="1454"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912" name="Google Shape;912;p46"/>
            <p:cNvSpPr/>
            <p:nvPr/>
          </p:nvSpPr>
          <p:spPr>
            <a:xfrm>
              <a:off x="7006012" y="1326768"/>
              <a:ext cx="88953" cy="51956"/>
            </a:xfrm>
            <a:custGeom>
              <a:avLst/>
              <a:gdLst/>
              <a:ahLst/>
              <a:cxnLst/>
              <a:rect l="l" t="t" r="r" b="b"/>
              <a:pathLst>
                <a:path w="3770" h="2202" extrusionOk="0">
                  <a:moveTo>
                    <a:pt x="2388" y="1"/>
                  </a:moveTo>
                  <a:cubicBezTo>
                    <a:pt x="1345" y="1"/>
                    <a:pt x="1" y="1103"/>
                    <a:pt x="396" y="1827"/>
                  </a:cubicBezTo>
                  <a:cubicBezTo>
                    <a:pt x="554" y="2090"/>
                    <a:pt x="854" y="2202"/>
                    <a:pt x="1214" y="2202"/>
                  </a:cubicBezTo>
                  <a:cubicBezTo>
                    <a:pt x="1477" y="2202"/>
                    <a:pt x="1772" y="2142"/>
                    <a:pt x="2067" y="2040"/>
                  </a:cubicBezTo>
                  <a:cubicBezTo>
                    <a:pt x="2584" y="1796"/>
                    <a:pt x="3769" y="1432"/>
                    <a:pt x="3344" y="581"/>
                  </a:cubicBezTo>
                  <a:cubicBezTo>
                    <a:pt x="3149" y="165"/>
                    <a:pt x="2791" y="1"/>
                    <a:pt x="2388" y="1"/>
                  </a:cubicBezTo>
                  <a:close/>
                </a:path>
              </a:pathLst>
            </a:custGeom>
            <a:solidFill>
              <a:srgbClr val="421902"/>
            </a:solidFill>
            <a:ln>
              <a:noFill/>
            </a:ln>
          </p:spPr>
          <p:txBody>
            <a:bodyPr spcFirstLastPara="1" wrap="square" lIns="121900" tIns="121900" rIns="121900" bIns="121900" anchor="ctr" anchorCtr="0">
              <a:noAutofit/>
            </a:bodyPr>
            <a:lstStyle/>
            <a:p>
              <a:endParaRPr sz="2400" dirty="0"/>
            </a:p>
          </p:txBody>
        </p:sp>
        <p:sp>
          <p:nvSpPr>
            <p:cNvPr id="913" name="Google Shape;913;p46"/>
            <p:cNvSpPr/>
            <p:nvPr/>
          </p:nvSpPr>
          <p:spPr>
            <a:xfrm>
              <a:off x="6923522" y="3932601"/>
              <a:ext cx="45939" cy="79562"/>
            </a:xfrm>
            <a:custGeom>
              <a:avLst/>
              <a:gdLst/>
              <a:ahLst/>
              <a:cxnLst/>
              <a:rect l="l" t="t" r="r" b="b"/>
              <a:pathLst>
                <a:path w="1947" h="3372" extrusionOk="0">
                  <a:moveTo>
                    <a:pt x="782" y="1"/>
                  </a:moveTo>
                  <a:cubicBezTo>
                    <a:pt x="698" y="1"/>
                    <a:pt x="616" y="18"/>
                    <a:pt x="548" y="52"/>
                  </a:cubicBezTo>
                  <a:cubicBezTo>
                    <a:pt x="305" y="174"/>
                    <a:pt x="244" y="447"/>
                    <a:pt x="153" y="630"/>
                  </a:cubicBezTo>
                  <a:cubicBezTo>
                    <a:pt x="1" y="1146"/>
                    <a:pt x="153" y="1693"/>
                    <a:pt x="396" y="2180"/>
                  </a:cubicBezTo>
                  <a:cubicBezTo>
                    <a:pt x="700" y="2727"/>
                    <a:pt x="1126" y="3152"/>
                    <a:pt x="1673" y="3365"/>
                  </a:cubicBezTo>
                  <a:cubicBezTo>
                    <a:pt x="1685" y="3369"/>
                    <a:pt x="1697" y="3371"/>
                    <a:pt x="1708" y="3371"/>
                  </a:cubicBezTo>
                  <a:cubicBezTo>
                    <a:pt x="1778" y="3371"/>
                    <a:pt x="1816" y="3296"/>
                    <a:pt x="1764" y="3244"/>
                  </a:cubicBezTo>
                  <a:cubicBezTo>
                    <a:pt x="1034" y="2757"/>
                    <a:pt x="366" y="1967"/>
                    <a:pt x="305" y="1055"/>
                  </a:cubicBezTo>
                  <a:cubicBezTo>
                    <a:pt x="305" y="812"/>
                    <a:pt x="366" y="599"/>
                    <a:pt x="457" y="417"/>
                  </a:cubicBezTo>
                  <a:cubicBezTo>
                    <a:pt x="560" y="284"/>
                    <a:pt x="670" y="223"/>
                    <a:pt x="785" y="223"/>
                  </a:cubicBezTo>
                  <a:cubicBezTo>
                    <a:pt x="906" y="223"/>
                    <a:pt x="1031" y="292"/>
                    <a:pt x="1156" y="417"/>
                  </a:cubicBezTo>
                  <a:cubicBezTo>
                    <a:pt x="1460" y="751"/>
                    <a:pt x="1612" y="1207"/>
                    <a:pt x="1673" y="1663"/>
                  </a:cubicBezTo>
                  <a:cubicBezTo>
                    <a:pt x="1733" y="1937"/>
                    <a:pt x="1764" y="2180"/>
                    <a:pt x="1764" y="2453"/>
                  </a:cubicBezTo>
                  <a:cubicBezTo>
                    <a:pt x="1764" y="2727"/>
                    <a:pt x="1764" y="2940"/>
                    <a:pt x="1825" y="3213"/>
                  </a:cubicBezTo>
                  <a:cubicBezTo>
                    <a:pt x="1825" y="3228"/>
                    <a:pt x="1847" y="3236"/>
                    <a:pt x="1874" y="3236"/>
                  </a:cubicBezTo>
                  <a:cubicBezTo>
                    <a:pt x="1901" y="3236"/>
                    <a:pt x="1931" y="3228"/>
                    <a:pt x="1946" y="3213"/>
                  </a:cubicBezTo>
                  <a:lnTo>
                    <a:pt x="1946" y="2301"/>
                  </a:lnTo>
                  <a:cubicBezTo>
                    <a:pt x="1946" y="2028"/>
                    <a:pt x="1916" y="1785"/>
                    <a:pt x="1885" y="1511"/>
                  </a:cubicBezTo>
                  <a:cubicBezTo>
                    <a:pt x="1794" y="1025"/>
                    <a:pt x="1581" y="447"/>
                    <a:pt x="1186" y="143"/>
                  </a:cubicBezTo>
                  <a:cubicBezTo>
                    <a:pt x="1072" y="48"/>
                    <a:pt x="923" y="1"/>
                    <a:pt x="782"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4" name="Google Shape;914;p46"/>
            <p:cNvSpPr/>
            <p:nvPr/>
          </p:nvSpPr>
          <p:spPr>
            <a:xfrm>
              <a:off x="6960827" y="3942865"/>
              <a:ext cx="55236" cy="67836"/>
            </a:xfrm>
            <a:custGeom>
              <a:avLst/>
              <a:gdLst/>
              <a:ahLst/>
              <a:cxnLst/>
              <a:rect l="l" t="t" r="r" b="b"/>
              <a:pathLst>
                <a:path w="2341" h="2875" extrusionOk="0">
                  <a:moveTo>
                    <a:pt x="1630" y="267"/>
                  </a:moveTo>
                  <a:cubicBezTo>
                    <a:pt x="1762" y="267"/>
                    <a:pt x="1867" y="354"/>
                    <a:pt x="1915" y="498"/>
                  </a:cubicBezTo>
                  <a:cubicBezTo>
                    <a:pt x="1976" y="650"/>
                    <a:pt x="1976" y="833"/>
                    <a:pt x="1885" y="985"/>
                  </a:cubicBezTo>
                  <a:cubicBezTo>
                    <a:pt x="1733" y="1350"/>
                    <a:pt x="1459" y="1684"/>
                    <a:pt x="1216" y="1957"/>
                  </a:cubicBezTo>
                  <a:cubicBezTo>
                    <a:pt x="1064" y="2109"/>
                    <a:pt x="912" y="2201"/>
                    <a:pt x="700" y="2322"/>
                  </a:cubicBezTo>
                  <a:lnTo>
                    <a:pt x="487" y="2444"/>
                  </a:lnTo>
                  <a:cubicBezTo>
                    <a:pt x="548" y="2049"/>
                    <a:pt x="669" y="1684"/>
                    <a:pt x="821" y="1289"/>
                  </a:cubicBezTo>
                  <a:cubicBezTo>
                    <a:pt x="912" y="1106"/>
                    <a:pt x="973" y="894"/>
                    <a:pt x="1095" y="681"/>
                  </a:cubicBezTo>
                  <a:cubicBezTo>
                    <a:pt x="1155" y="498"/>
                    <a:pt x="1307" y="316"/>
                    <a:pt x="1520" y="286"/>
                  </a:cubicBezTo>
                  <a:cubicBezTo>
                    <a:pt x="1558" y="273"/>
                    <a:pt x="1595" y="267"/>
                    <a:pt x="1630" y="267"/>
                  </a:cubicBezTo>
                  <a:close/>
                  <a:moveTo>
                    <a:pt x="1609" y="0"/>
                  </a:moveTo>
                  <a:cubicBezTo>
                    <a:pt x="1189" y="0"/>
                    <a:pt x="891" y="412"/>
                    <a:pt x="669" y="772"/>
                  </a:cubicBezTo>
                  <a:cubicBezTo>
                    <a:pt x="365" y="1350"/>
                    <a:pt x="183" y="1957"/>
                    <a:pt x="92" y="2565"/>
                  </a:cubicBezTo>
                  <a:cubicBezTo>
                    <a:pt x="0" y="2626"/>
                    <a:pt x="0" y="2809"/>
                    <a:pt x="152" y="2869"/>
                  </a:cubicBezTo>
                  <a:cubicBezTo>
                    <a:pt x="175" y="2873"/>
                    <a:pt x="198" y="2874"/>
                    <a:pt x="222" y="2874"/>
                  </a:cubicBezTo>
                  <a:cubicBezTo>
                    <a:pt x="422" y="2874"/>
                    <a:pt x="658" y="2765"/>
                    <a:pt x="821" y="2657"/>
                  </a:cubicBezTo>
                  <a:cubicBezTo>
                    <a:pt x="1004" y="2565"/>
                    <a:pt x="1216" y="2413"/>
                    <a:pt x="1399" y="2231"/>
                  </a:cubicBezTo>
                  <a:cubicBezTo>
                    <a:pt x="1733" y="1897"/>
                    <a:pt x="2037" y="1471"/>
                    <a:pt x="2189" y="1076"/>
                  </a:cubicBezTo>
                  <a:cubicBezTo>
                    <a:pt x="2341" y="650"/>
                    <a:pt x="2219" y="73"/>
                    <a:pt x="1733" y="12"/>
                  </a:cubicBezTo>
                  <a:cubicBezTo>
                    <a:pt x="1690" y="4"/>
                    <a:pt x="1649" y="0"/>
                    <a:pt x="1609" y="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5" name="Google Shape;915;p46"/>
            <p:cNvSpPr/>
            <p:nvPr/>
          </p:nvSpPr>
          <p:spPr>
            <a:xfrm>
              <a:off x="7394722" y="3945460"/>
              <a:ext cx="61701" cy="65830"/>
            </a:xfrm>
            <a:custGeom>
              <a:avLst/>
              <a:gdLst/>
              <a:ahLst/>
              <a:cxnLst/>
              <a:rect l="l" t="t" r="r" b="b"/>
              <a:pathLst>
                <a:path w="2615" h="2790" extrusionOk="0">
                  <a:moveTo>
                    <a:pt x="610" y="1"/>
                  </a:moveTo>
                  <a:cubicBezTo>
                    <a:pt x="432" y="1"/>
                    <a:pt x="267" y="69"/>
                    <a:pt x="153" y="206"/>
                  </a:cubicBezTo>
                  <a:cubicBezTo>
                    <a:pt x="1" y="388"/>
                    <a:pt x="1" y="662"/>
                    <a:pt x="31" y="875"/>
                  </a:cubicBezTo>
                  <a:cubicBezTo>
                    <a:pt x="92" y="1422"/>
                    <a:pt x="457" y="1878"/>
                    <a:pt x="852" y="2212"/>
                  </a:cubicBezTo>
                  <a:cubicBezTo>
                    <a:pt x="1369" y="2607"/>
                    <a:pt x="1885" y="2790"/>
                    <a:pt x="2493" y="2790"/>
                  </a:cubicBezTo>
                  <a:cubicBezTo>
                    <a:pt x="2615" y="2790"/>
                    <a:pt x="2615" y="2668"/>
                    <a:pt x="2493" y="2638"/>
                  </a:cubicBezTo>
                  <a:cubicBezTo>
                    <a:pt x="1673" y="2486"/>
                    <a:pt x="670" y="2030"/>
                    <a:pt x="305" y="1240"/>
                  </a:cubicBezTo>
                  <a:cubicBezTo>
                    <a:pt x="183" y="1027"/>
                    <a:pt x="153" y="784"/>
                    <a:pt x="183" y="540"/>
                  </a:cubicBezTo>
                  <a:cubicBezTo>
                    <a:pt x="205" y="321"/>
                    <a:pt x="370" y="228"/>
                    <a:pt x="563" y="228"/>
                  </a:cubicBezTo>
                  <a:cubicBezTo>
                    <a:pt x="637" y="228"/>
                    <a:pt x="715" y="242"/>
                    <a:pt x="791" y="267"/>
                  </a:cubicBezTo>
                  <a:cubicBezTo>
                    <a:pt x="1217" y="480"/>
                    <a:pt x="1521" y="844"/>
                    <a:pt x="1764" y="1179"/>
                  </a:cubicBezTo>
                  <a:cubicBezTo>
                    <a:pt x="1916" y="1422"/>
                    <a:pt x="2037" y="1635"/>
                    <a:pt x="2159" y="1878"/>
                  </a:cubicBezTo>
                  <a:cubicBezTo>
                    <a:pt x="2281" y="2091"/>
                    <a:pt x="2341" y="2334"/>
                    <a:pt x="2493" y="2547"/>
                  </a:cubicBezTo>
                  <a:cubicBezTo>
                    <a:pt x="2503" y="2565"/>
                    <a:pt x="2518" y="2573"/>
                    <a:pt x="2534" y="2573"/>
                  </a:cubicBezTo>
                  <a:cubicBezTo>
                    <a:pt x="2569" y="2573"/>
                    <a:pt x="2605" y="2537"/>
                    <a:pt x="2584" y="2516"/>
                  </a:cubicBezTo>
                  <a:cubicBezTo>
                    <a:pt x="2584" y="2212"/>
                    <a:pt x="2463" y="1999"/>
                    <a:pt x="2341" y="1726"/>
                  </a:cubicBezTo>
                  <a:cubicBezTo>
                    <a:pt x="2220" y="1452"/>
                    <a:pt x="2129" y="1240"/>
                    <a:pt x="1977" y="996"/>
                  </a:cubicBezTo>
                  <a:cubicBezTo>
                    <a:pt x="1703" y="571"/>
                    <a:pt x="1277" y="115"/>
                    <a:pt x="791" y="24"/>
                  </a:cubicBezTo>
                  <a:cubicBezTo>
                    <a:pt x="730" y="9"/>
                    <a:pt x="670" y="1"/>
                    <a:pt x="610"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6" name="Google Shape;916;p46"/>
            <p:cNvSpPr/>
            <p:nvPr/>
          </p:nvSpPr>
          <p:spPr>
            <a:xfrm>
              <a:off x="7445641" y="3932671"/>
              <a:ext cx="36619" cy="77981"/>
            </a:xfrm>
            <a:custGeom>
              <a:avLst/>
              <a:gdLst/>
              <a:ahLst/>
              <a:cxnLst/>
              <a:rect l="l" t="t" r="r" b="b"/>
              <a:pathLst>
                <a:path w="1552" h="3305" extrusionOk="0">
                  <a:moveTo>
                    <a:pt x="761" y="204"/>
                  </a:moveTo>
                  <a:cubicBezTo>
                    <a:pt x="857" y="204"/>
                    <a:pt x="954" y="242"/>
                    <a:pt x="1034" y="323"/>
                  </a:cubicBezTo>
                  <a:cubicBezTo>
                    <a:pt x="1186" y="505"/>
                    <a:pt x="1217" y="718"/>
                    <a:pt x="1217" y="870"/>
                  </a:cubicBezTo>
                  <a:cubicBezTo>
                    <a:pt x="1217" y="1234"/>
                    <a:pt x="1095" y="1660"/>
                    <a:pt x="943" y="1994"/>
                  </a:cubicBezTo>
                  <a:cubicBezTo>
                    <a:pt x="882" y="2177"/>
                    <a:pt x="791" y="2389"/>
                    <a:pt x="639" y="2541"/>
                  </a:cubicBezTo>
                  <a:cubicBezTo>
                    <a:pt x="609" y="2602"/>
                    <a:pt x="518" y="2663"/>
                    <a:pt x="457" y="2724"/>
                  </a:cubicBezTo>
                  <a:cubicBezTo>
                    <a:pt x="366" y="2329"/>
                    <a:pt x="305" y="1964"/>
                    <a:pt x="305" y="1538"/>
                  </a:cubicBezTo>
                  <a:cubicBezTo>
                    <a:pt x="305" y="1295"/>
                    <a:pt x="275" y="1082"/>
                    <a:pt x="305" y="839"/>
                  </a:cubicBezTo>
                  <a:cubicBezTo>
                    <a:pt x="305" y="657"/>
                    <a:pt x="335" y="444"/>
                    <a:pt x="518" y="292"/>
                  </a:cubicBezTo>
                  <a:cubicBezTo>
                    <a:pt x="589" y="235"/>
                    <a:pt x="675" y="204"/>
                    <a:pt x="761" y="204"/>
                  </a:cubicBezTo>
                  <a:close/>
                  <a:moveTo>
                    <a:pt x="821" y="1"/>
                  </a:moveTo>
                  <a:cubicBezTo>
                    <a:pt x="773" y="1"/>
                    <a:pt x="722" y="6"/>
                    <a:pt x="670" y="19"/>
                  </a:cubicBezTo>
                  <a:cubicBezTo>
                    <a:pt x="183" y="140"/>
                    <a:pt x="62" y="718"/>
                    <a:pt x="31" y="1174"/>
                  </a:cubicBezTo>
                  <a:cubicBezTo>
                    <a:pt x="1" y="1782"/>
                    <a:pt x="31" y="2450"/>
                    <a:pt x="214" y="3028"/>
                  </a:cubicBezTo>
                  <a:cubicBezTo>
                    <a:pt x="157" y="3140"/>
                    <a:pt x="205" y="3305"/>
                    <a:pt x="333" y="3305"/>
                  </a:cubicBezTo>
                  <a:cubicBezTo>
                    <a:pt x="343" y="3305"/>
                    <a:pt x="354" y="3304"/>
                    <a:pt x="366" y="3301"/>
                  </a:cubicBezTo>
                  <a:cubicBezTo>
                    <a:pt x="609" y="3241"/>
                    <a:pt x="791" y="3028"/>
                    <a:pt x="913" y="2845"/>
                  </a:cubicBezTo>
                  <a:cubicBezTo>
                    <a:pt x="1065" y="2633"/>
                    <a:pt x="1186" y="2420"/>
                    <a:pt x="1247" y="2238"/>
                  </a:cubicBezTo>
                  <a:cubicBezTo>
                    <a:pt x="1430" y="1812"/>
                    <a:pt x="1551" y="1265"/>
                    <a:pt x="1521" y="809"/>
                  </a:cubicBezTo>
                  <a:cubicBezTo>
                    <a:pt x="1521" y="454"/>
                    <a:pt x="1251" y="1"/>
                    <a:pt x="821" y="1"/>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17" name="Google Shape;917;p46"/>
            <p:cNvSpPr/>
            <p:nvPr/>
          </p:nvSpPr>
          <p:spPr>
            <a:xfrm>
              <a:off x="6945041" y="1493940"/>
              <a:ext cx="136285" cy="136285"/>
            </a:xfrm>
            <a:custGeom>
              <a:avLst/>
              <a:gdLst/>
              <a:ahLst/>
              <a:cxnLst/>
              <a:rect l="l" t="t" r="r" b="b"/>
              <a:pathLst>
                <a:path w="5776" h="5776" extrusionOk="0">
                  <a:moveTo>
                    <a:pt x="2888" y="0"/>
                  </a:moveTo>
                  <a:cubicBezTo>
                    <a:pt x="1308" y="0"/>
                    <a:pt x="1" y="1277"/>
                    <a:pt x="1" y="2888"/>
                  </a:cubicBezTo>
                  <a:cubicBezTo>
                    <a:pt x="1" y="4468"/>
                    <a:pt x="1308" y="5775"/>
                    <a:pt x="2888" y="5775"/>
                  </a:cubicBezTo>
                  <a:cubicBezTo>
                    <a:pt x="4499" y="5775"/>
                    <a:pt x="5776" y="4468"/>
                    <a:pt x="5776" y="2888"/>
                  </a:cubicBezTo>
                  <a:cubicBezTo>
                    <a:pt x="5776" y="1277"/>
                    <a:pt x="4499" y="0"/>
                    <a:pt x="2888"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18" name="Google Shape;918;p46"/>
            <p:cNvSpPr/>
            <p:nvPr/>
          </p:nvSpPr>
          <p:spPr>
            <a:xfrm>
              <a:off x="7317990" y="1443022"/>
              <a:ext cx="136285" cy="136285"/>
            </a:xfrm>
            <a:custGeom>
              <a:avLst/>
              <a:gdLst/>
              <a:ahLst/>
              <a:cxnLst/>
              <a:rect l="l" t="t" r="r" b="b"/>
              <a:pathLst>
                <a:path w="5776" h="5776" extrusionOk="0">
                  <a:moveTo>
                    <a:pt x="2888" y="0"/>
                  </a:moveTo>
                  <a:cubicBezTo>
                    <a:pt x="1308" y="0"/>
                    <a:pt x="1" y="1277"/>
                    <a:pt x="1" y="2888"/>
                  </a:cubicBezTo>
                  <a:cubicBezTo>
                    <a:pt x="1" y="4468"/>
                    <a:pt x="1308" y="5775"/>
                    <a:pt x="2888" y="5775"/>
                  </a:cubicBezTo>
                  <a:cubicBezTo>
                    <a:pt x="4499" y="5775"/>
                    <a:pt x="5776" y="4468"/>
                    <a:pt x="5776" y="2888"/>
                  </a:cubicBezTo>
                  <a:cubicBezTo>
                    <a:pt x="5776" y="1277"/>
                    <a:pt x="4499" y="0"/>
                    <a:pt x="2888"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19" name="Google Shape;919;p46"/>
            <p:cNvSpPr/>
            <p:nvPr/>
          </p:nvSpPr>
          <p:spPr>
            <a:xfrm>
              <a:off x="7058370" y="1539644"/>
              <a:ext cx="247276" cy="124558"/>
            </a:xfrm>
            <a:custGeom>
              <a:avLst/>
              <a:gdLst/>
              <a:ahLst/>
              <a:cxnLst/>
              <a:rect l="l" t="t" r="r" b="b"/>
              <a:pathLst>
                <a:path w="10480" h="5279" extrusionOk="0">
                  <a:moveTo>
                    <a:pt x="7088" y="0"/>
                  </a:moveTo>
                  <a:cubicBezTo>
                    <a:pt x="4215" y="0"/>
                    <a:pt x="411" y="257"/>
                    <a:pt x="335" y="525"/>
                  </a:cubicBezTo>
                  <a:cubicBezTo>
                    <a:pt x="0" y="1741"/>
                    <a:pt x="1520" y="5085"/>
                    <a:pt x="4864" y="5267"/>
                  </a:cubicBezTo>
                  <a:cubicBezTo>
                    <a:pt x="4991" y="5275"/>
                    <a:pt x="5116" y="5279"/>
                    <a:pt x="5238" y="5279"/>
                  </a:cubicBezTo>
                  <a:cubicBezTo>
                    <a:pt x="9368" y="5279"/>
                    <a:pt x="10480" y="903"/>
                    <a:pt x="10244" y="313"/>
                  </a:cubicBezTo>
                  <a:cubicBezTo>
                    <a:pt x="10131" y="88"/>
                    <a:pt x="8769" y="0"/>
                    <a:pt x="7088" y="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920" name="Google Shape;920;p46"/>
            <p:cNvSpPr/>
            <p:nvPr/>
          </p:nvSpPr>
          <p:spPr>
            <a:xfrm>
              <a:off x="6448434" y="318442"/>
              <a:ext cx="1250527" cy="835844"/>
            </a:xfrm>
            <a:custGeom>
              <a:avLst/>
              <a:gdLst/>
              <a:ahLst/>
              <a:cxnLst/>
              <a:rect l="l" t="t" r="r" b="b"/>
              <a:pathLst>
                <a:path w="47163" h="31352" extrusionOk="0">
                  <a:moveTo>
                    <a:pt x="24317" y="1"/>
                  </a:moveTo>
                  <a:cubicBezTo>
                    <a:pt x="18533" y="1"/>
                    <a:pt x="12569" y="1316"/>
                    <a:pt x="7903" y="4225"/>
                  </a:cubicBezTo>
                  <a:cubicBezTo>
                    <a:pt x="3283" y="7113"/>
                    <a:pt x="0" y="16657"/>
                    <a:pt x="7356" y="20487"/>
                  </a:cubicBezTo>
                  <a:cubicBezTo>
                    <a:pt x="10027" y="21895"/>
                    <a:pt x="14266" y="22276"/>
                    <a:pt x="18719" y="22276"/>
                  </a:cubicBezTo>
                  <a:cubicBezTo>
                    <a:pt x="23977" y="22276"/>
                    <a:pt x="29533" y="21744"/>
                    <a:pt x="33157" y="21744"/>
                  </a:cubicBezTo>
                  <a:cubicBezTo>
                    <a:pt x="34882" y="21744"/>
                    <a:pt x="36169" y="21865"/>
                    <a:pt x="36779" y="22220"/>
                  </a:cubicBezTo>
                  <a:cubicBezTo>
                    <a:pt x="39788" y="23922"/>
                    <a:pt x="36992" y="30882"/>
                    <a:pt x="37448" y="31338"/>
                  </a:cubicBezTo>
                  <a:cubicBezTo>
                    <a:pt x="37456" y="31347"/>
                    <a:pt x="37469" y="31351"/>
                    <a:pt x="37484" y="31351"/>
                  </a:cubicBezTo>
                  <a:cubicBezTo>
                    <a:pt x="38258" y="31351"/>
                    <a:pt x="47163" y="20110"/>
                    <a:pt x="45047" y="10213"/>
                  </a:cubicBezTo>
                  <a:cubicBezTo>
                    <a:pt x="43645" y="3875"/>
                    <a:pt x="34245" y="1"/>
                    <a:pt x="24317"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grpSp>
      <p:grpSp>
        <p:nvGrpSpPr>
          <p:cNvPr id="921" name="Google Shape;921;p46"/>
          <p:cNvGrpSpPr/>
          <p:nvPr/>
        </p:nvGrpSpPr>
        <p:grpSpPr>
          <a:xfrm>
            <a:off x="9142923" y="672300"/>
            <a:ext cx="2225204" cy="5005459"/>
            <a:chOff x="7085792" y="504225"/>
            <a:chExt cx="1668903" cy="3754094"/>
          </a:xfrm>
        </p:grpSpPr>
        <p:sp>
          <p:nvSpPr>
            <p:cNvPr id="922" name="Google Shape;922;p46"/>
            <p:cNvSpPr/>
            <p:nvPr/>
          </p:nvSpPr>
          <p:spPr>
            <a:xfrm>
              <a:off x="7639715" y="1131055"/>
              <a:ext cx="499820" cy="361764"/>
            </a:xfrm>
            <a:custGeom>
              <a:avLst/>
              <a:gdLst/>
              <a:ahLst/>
              <a:cxnLst/>
              <a:rect l="l" t="t" r="r" b="b"/>
              <a:pathLst>
                <a:path w="21065" h="15245" extrusionOk="0">
                  <a:moveTo>
                    <a:pt x="9827" y="1"/>
                  </a:moveTo>
                  <a:cubicBezTo>
                    <a:pt x="7654" y="1"/>
                    <a:pt x="5274" y="824"/>
                    <a:pt x="2858" y="3087"/>
                  </a:cubicBezTo>
                  <a:cubicBezTo>
                    <a:pt x="2493" y="3451"/>
                    <a:pt x="2189" y="3816"/>
                    <a:pt x="1946" y="4242"/>
                  </a:cubicBezTo>
                  <a:cubicBezTo>
                    <a:pt x="0" y="7646"/>
                    <a:pt x="2736" y="12752"/>
                    <a:pt x="2827" y="12874"/>
                  </a:cubicBezTo>
                  <a:cubicBezTo>
                    <a:pt x="2888" y="11749"/>
                    <a:pt x="2949" y="10929"/>
                    <a:pt x="2949" y="10746"/>
                  </a:cubicBezTo>
                  <a:cubicBezTo>
                    <a:pt x="3834" y="9806"/>
                    <a:pt x="6078" y="7985"/>
                    <a:pt x="9658" y="7985"/>
                  </a:cubicBezTo>
                  <a:cubicBezTo>
                    <a:pt x="10012" y="7985"/>
                    <a:pt x="10380" y="8003"/>
                    <a:pt x="10760" y="8041"/>
                  </a:cubicBezTo>
                  <a:cubicBezTo>
                    <a:pt x="15654" y="8527"/>
                    <a:pt x="19879" y="10807"/>
                    <a:pt x="21065" y="15245"/>
                  </a:cubicBezTo>
                  <a:cubicBezTo>
                    <a:pt x="21065" y="14880"/>
                    <a:pt x="21034" y="12327"/>
                    <a:pt x="20487" y="9682"/>
                  </a:cubicBezTo>
                  <a:cubicBezTo>
                    <a:pt x="20001" y="7342"/>
                    <a:pt x="19666" y="5761"/>
                    <a:pt x="19302" y="5305"/>
                  </a:cubicBezTo>
                  <a:cubicBezTo>
                    <a:pt x="18242" y="3831"/>
                    <a:pt x="14516" y="1"/>
                    <a:pt x="9827"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23" name="Google Shape;923;p46"/>
            <p:cNvSpPr/>
            <p:nvPr/>
          </p:nvSpPr>
          <p:spPr>
            <a:xfrm>
              <a:off x="7651982" y="1747387"/>
              <a:ext cx="703924" cy="539929"/>
            </a:xfrm>
            <a:custGeom>
              <a:avLst/>
              <a:gdLst/>
              <a:ahLst/>
              <a:cxnLst/>
              <a:rect l="l" t="t" r="r" b="b"/>
              <a:pathLst>
                <a:path w="29667" h="22753" extrusionOk="0">
                  <a:moveTo>
                    <a:pt x="26809" y="0"/>
                  </a:moveTo>
                  <a:cubicBezTo>
                    <a:pt x="25928" y="3283"/>
                    <a:pt x="23040" y="10213"/>
                    <a:pt x="14256" y="11429"/>
                  </a:cubicBezTo>
                  <a:cubicBezTo>
                    <a:pt x="13592" y="11520"/>
                    <a:pt x="12931" y="11563"/>
                    <a:pt x="12279" y="11563"/>
                  </a:cubicBezTo>
                  <a:cubicBezTo>
                    <a:pt x="8335" y="11563"/>
                    <a:pt x="4722" y="9994"/>
                    <a:pt x="2766" y="7934"/>
                  </a:cubicBezTo>
                  <a:lnTo>
                    <a:pt x="2766" y="7934"/>
                  </a:lnTo>
                  <a:cubicBezTo>
                    <a:pt x="2766" y="8086"/>
                    <a:pt x="3040" y="10548"/>
                    <a:pt x="1611" y="13131"/>
                  </a:cubicBezTo>
                  <a:cubicBezTo>
                    <a:pt x="1337" y="13678"/>
                    <a:pt x="1125" y="14165"/>
                    <a:pt x="942" y="14621"/>
                  </a:cubicBezTo>
                  <a:cubicBezTo>
                    <a:pt x="0" y="16900"/>
                    <a:pt x="0" y="18785"/>
                    <a:pt x="699" y="20213"/>
                  </a:cubicBezTo>
                  <a:cubicBezTo>
                    <a:pt x="1530" y="21827"/>
                    <a:pt x="3285" y="22752"/>
                    <a:pt x="5680" y="22752"/>
                  </a:cubicBezTo>
                  <a:cubicBezTo>
                    <a:pt x="6263" y="22752"/>
                    <a:pt x="6884" y="22697"/>
                    <a:pt x="7538" y="22584"/>
                  </a:cubicBezTo>
                  <a:cubicBezTo>
                    <a:pt x="13222" y="21612"/>
                    <a:pt x="19241" y="8998"/>
                    <a:pt x="24469" y="8846"/>
                  </a:cubicBezTo>
                  <a:cubicBezTo>
                    <a:pt x="25411" y="9089"/>
                    <a:pt x="26353" y="10244"/>
                    <a:pt x="27265" y="11855"/>
                  </a:cubicBezTo>
                  <a:cubicBezTo>
                    <a:pt x="29666" y="8876"/>
                    <a:pt x="27387" y="5016"/>
                    <a:pt x="26809"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24" name="Google Shape;924;p46"/>
            <p:cNvSpPr/>
            <p:nvPr/>
          </p:nvSpPr>
          <p:spPr>
            <a:xfrm>
              <a:off x="7628159" y="1229530"/>
              <a:ext cx="78657" cy="401061"/>
            </a:xfrm>
            <a:custGeom>
              <a:avLst/>
              <a:gdLst/>
              <a:ahLst/>
              <a:cxnLst/>
              <a:rect l="l" t="t" r="r" b="b"/>
              <a:pathLst>
                <a:path w="3315" h="16901" extrusionOk="0">
                  <a:moveTo>
                    <a:pt x="2311" y="0"/>
                  </a:moveTo>
                  <a:cubicBezTo>
                    <a:pt x="2129" y="304"/>
                    <a:pt x="1946" y="639"/>
                    <a:pt x="1794" y="1034"/>
                  </a:cubicBezTo>
                  <a:cubicBezTo>
                    <a:pt x="1" y="4955"/>
                    <a:pt x="2159" y="10183"/>
                    <a:pt x="1612" y="16900"/>
                  </a:cubicBezTo>
                  <a:lnTo>
                    <a:pt x="1642" y="16900"/>
                  </a:lnTo>
                  <a:cubicBezTo>
                    <a:pt x="1764" y="16140"/>
                    <a:pt x="2007" y="15502"/>
                    <a:pt x="2372" y="15046"/>
                  </a:cubicBezTo>
                  <a:cubicBezTo>
                    <a:pt x="2858" y="14408"/>
                    <a:pt x="3162" y="11034"/>
                    <a:pt x="3314" y="8694"/>
                  </a:cubicBezTo>
                  <a:cubicBezTo>
                    <a:pt x="3223" y="8602"/>
                    <a:pt x="487" y="3496"/>
                    <a:pt x="2433" y="92"/>
                  </a:cubicBezTo>
                  <a:lnTo>
                    <a:pt x="2311" y="0"/>
                  </a:lnTo>
                  <a:close/>
                </a:path>
              </a:pathLst>
            </a:custGeom>
            <a:solidFill>
              <a:srgbClr val="F8637C"/>
            </a:solidFill>
            <a:ln>
              <a:noFill/>
            </a:ln>
          </p:spPr>
          <p:txBody>
            <a:bodyPr spcFirstLastPara="1" wrap="square" lIns="121900" tIns="121900" rIns="121900" bIns="121900" anchor="ctr" anchorCtr="0">
              <a:noAutofit/>
            </a:bodyPr>
            <a:lstStyle/>
            <a:p>
              <a:endParaRPr sz="2400" dirty="0"/>
            </a:p>
          </p:txBody>
        </p:sp>
        <p:sp>
          <p:nvSpPr>
            <p:cNvPr id="925" name="Google Shape;925;p46"/>
            <p:cNvSpPr/>
            <p:nvPr/>
          </p:nvSpPr>
          <p:spPr>
            <a:xfrm>
              <a:off x="7664226" y="1095272"/>
              <a:ext cx="641188" cy="926538"/>
            </a:xfrm>
            <a:custGeom>
              <a:avLst/>
              <a:gdLst/>
              <a:ahLst/>
              <a:cxnLst/>
              <a:rect l="l" t="t" r="r" b="b"/>
              <a:pathLst>
                <a:path w="27023" h="39045" extrusionOk="0">
                  <a:moveTo>
                    <a:pt x="11214" y="1"/>
                  </a:moveTo>
                  <a:cubicBezTo>
                    <a:pt x="7193" y="1"/>
                    <a:pt x="3158" y="1508"/>
                    <a:pt x="791" y="5628"/>
                  </a:cubicBezTo>
                  <a:lnTo>
                    <a:pt x="913" y="5719"/>
                  </a:lnTo>
                  <a:cubicBezTo>
                    <a:pt x="1156" y="5294"/>
                    <a:pt x="1460" y="4899"/>
                    <a:pt x="1825" y="4564"/>
                  </a:cubicBezTo>
                  <a:cubicBezTo>
                    <a:pt x="4246" y="2297"/>
                    <a:pt x="6627" y="1472"/>
                    <a:pt x="8801" y="1472"/>
                  </a:cubicBezTo>
                  <a:cubicBezTo>
                    <a:pt x="13476" y="1472"/>
                    <a:pt x="17190" y="5289"/>
                    <a:pt x="18269" y="6783"/>
                  </a:cubicBezTo>
                  <a:cubicBezTo>
                    <a:pt x="18633" y="7178"/>
                    <a:pt x="18998" y="8820"/>
                    <a:pt x="19454" y="11130"/>
                  </a:cubicBezTo>
                  <a:cubicBezTo>
                    <a:pt x="20001" y="13804"/>
                    <a:pt x="20032" y="16358"/>
                    <a:pt x="20032" y="16722"/>
                  </a:cubicBezTo>
                  <a:cubicBezTo>
                    <a:pt x="20700" y="19306"/>
                    <a:pt x="20366" y="22589"/>
                    <a:pt x="18573" y="26601"/>
                  </a:cubicBezTo>
                  <a:cubicBezTo>
                    <a:pt x="17247" y="28186"/>
                    <a:pt x="14200" y="31219"/>
                    <a:pt x="10831" y="31219"/>
                  </a:cubicBezTo>
                  <a:cubicBezTo>
                    <a:pt x="10646" y="31219"/>
                    <a:pt x="10461" y="31210"/>
                    <a:pt x="10275" y="31191"/>
                  </a:cubicBezTo>
                  <a:cubicBezTo>
                    <a:pt x="6992" y="30948"/>
                    <a:pt x="4408" y="29306"/>
                    <a:pt x="2676" y="27695"/>
                  </a:cubicBezTo>
                  <a:cubicBezTo>
                    <a:pt x="1460" y="27938"/>
                    <a:pt x="1764" y="29610"/>
                    <a:pt x="1612" y="29792"/>
                  </a:cubicBezTo>
                  <a:cubicBezTo>
                    <a:pt x="1" y="31495"/>
                    <a:pt x="487" y="33622"/>
                    <a:pt x="2220" y="35416"/>
                  </a:cubicBezTo>
                  <a:cubicBezTo>
                    <a:pt x="4176" y="37476"/>
                    <a:pt x="7744" y="39045"/>
                    <a:pt x="11714" y="39045"/>
                  </a:cubicBezTo>
                  <a:cubicBezTo>
                    <a:pt x="12370" y="39045"/>
                    <a:pt x="13037" y="39002"/>
                    <a:pt x="13709" y="38911"/>
                  </a:cubicBezTo>
                  <a:cubicBezTo>
                    <a:pt x="22494" y="37695"/>
                    <a:pt x="25381" y="30796"/>
                    <a:pt x="26263" y="27482"/>
                  </a:cubicBezTo>
                  <a:cubicBezTo>
                    <a:pt x="26567" y="26419"/>
                    <a:pt x="26627" y="25719"/>
                    <a:pt x="26627" y="25719"/>
                  </a:cubicBezTo>
                  <a:cubicBezTo>
                    <a:pt x="27023" y="22498"/>
                    <a:pt x="26263" y="23045"/>
                    <a:pt x="26263" y="22498"/>
                  </a:cubicBezTo>
                  <a:cubicBezTo>
                    <a:pt x="26263" y="14929"/>
                    <a:pt x="26536" y="6054"/>
                    <a:pt x="19849" y="2254"/>
                  </a:cubicBezTo>
                  <a:cubicBezTo>
                    <a:pt x="17523" y="930"/>
                    <a:pt x="14373" y="1"/>
                    <a:pt x="11214" y="1"/>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926" name="Google Shape;926;p46"/>
            <p:cNvSpPr/>
            <p:nvPr/>
          </p:nvSpPr>
          <p:spPr>
            <a:xfrm>
              <a:off x="7085792" y="2215960"/>
              <a:ext cx="195467" cy="205834"/>
            </a:xfrm>
            <a:custGeom>
              <a:avLst/>
              <a:gdLst/>
              <a:ahLst/>
              <a:cxnLst/>
              <a:rect l="l" t="t" r="r" b="b"/>
              <a:pathLst>
                <a:path w="8238" h="8674" extrusionOk="0">
                  <a:moveTo>
                    <a:pt x="6124" y="0"/>
                  </a:moveTo>
                  <a:cubicBezTo>
                    <a:pt x="6067" y="0"/>
                    <a:pt x="6011" y="13"/>
                    <a:pt x="5958" y="41"/>
                  </a:cubicBezTo>
                  <a:cubicBezTo>
                    <a:pt x="5076" y="497"/>
                    <a:pt x="5958" y="2564"/>
                    <a:pt x="5958" y="2564"/>
                  </a:cubicBezTo>
                  <a:cubicBezTo>
                    <a:pt x="5958" y="2564"/>
                    <a:pt x="3071" y="602"/>
                    <a:pt x="1979" y="602"/>
                  </a:cubicBezTo>
                  <a:cubicBezTo>
                    <a:pt x="1804" y="602"/>
                    <a:pt x="1675" y="652"/>
                    <a:pt x="1611" y="770"/>
                  </a:cubicBezTo>
                  <a:cubicBezTo>
                    <a:pt x="1277" y="1409"/>
                    <a:pt x="3830" y="3384"/>
                    <a:pt x="3982" y="3506"/>
                  </a:cubicBezTo>
                  <a:cubicBezTo>
                    <a:pt x="3854" y="3429"/>
                    <a:pt x="1497" y="2314"/>
                    <a:pt x="636" y="2314"/>
                  </a:cubicBezTo>
                  <a:cubicBezTo>
                    <a:pt x="476" y="2314"/>
                    <a:pt x="368" y="2352"/>
                    <a:pt x="335" y="2442"/>
                  </a:cubicBezTo>
                  <a:cubicBezTo>
                    <a:pt x="0" y="3324"/>
                    <a:pt x="2888" y="5239"/>
                    <a:pt x="3070" y="5360"/>
                  </a:cubicBezTo>
                  <a:cubicBezTo>
                    <a:pt x="2936" y="5315"/>
                    <a:pt x="1372" y="4761"/>
                    <a:pt x="590" y="4761"/>
                  </a:cubicBezTo>
                  <a:cubicBezTo>
                    <a:pt x="308" y="4761"/>
                    <a:pt x="128" y="4833"/>
                    <a:pt x="152" y="5026"/>
                  </a:cubicBezTo>
                  <a:cubicBezTo>
                    <a:pt x="213" y="5907"/>
                    <a:pt x="3678" y="7609"/>
                    <a:pt x="6687" y="8643"/>
                  </a:cubicBezTo>
                  <a:lnTo>
                    <a:pt x="6718" y="8673"/>
                  </a:lnTo>
                  <a:cubicBezTo>
                    <a:pt x="7782" y="6211"/>
                    <a:pt x="8238" y="3111"/>
                    <a:pt x="8238" y="3111"/>
                  </a:cubicBezTo>
                  <a:cubicBezTo>
                    <a:pt x="8238" y="3111"/>
                    <a:pt x="7004" y="0"/>
                    <a:pt x="6124" y="0"/>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27" name="Google Shape;927;p46"/>
            <p:cNvSpPr/>
            <p:nvPr/>
          </p:nvSpPr>
          <p:spPr>
            <a:xfrm>
              <a:off x="7663514" y="1322119"/>
              <a:ext cx="491895" cy="515938"/>
            </a:xfrm>
            <a:custGeom>
              <a:avLst/>
              <a:gdLst/>
              <a:ahLst/>
              <a:cxnLst/>
              <a:rect l="l" t="t" r="r" b="b"/>
              <a:pathLst>
                <a:path w="20731" h="21742" extrusionOk="0">
                  <a:moveTo>
                    <a:pt x="8679" y="0"/>
                  </a:moveTo>
                  <a:cubicBezTo>
                    <a:pt x="5067" y="0"/>
                    <a:pt x="2802" y="1810"/>
                    <a:pt x="1885" y="2755"/>
                  </a:cubicBezTo>
                  <a:cubicBezTo>
                    <a:pt x="1885" y="2907"/>
                    <a:pt x="1855" y="3788"/>
                    <a:pt x="1794" y="4883"/>
                  </a:cubicBezTo>
                  <a:cubicBezTo>
                    <a:pt x="1611" y="7162"/>
                    <a:pt x="1307" y="10597"/>
                    <a:pt x="821" y="11235"/>
                  </a:cubicBezTo>
                  <a:cubicBezTo>
                    <a:pt x="487" y="11691"/>
                    <a:pt x="213" y="12330"/>
                    <a:pt x="92" y="13090"/>
                  </a:cubicBezTo>
                  <a:cubicBezTo>
                    <a:pt x="0" y="14001"/>
                    <a:pt x="152" y="15065"/>
                    <a:pt x="821" y="16099"/>
                  </a:cubicBezTo>
                  <a:cubicBezTo>
                    <a:pt x="1247" y="16707"/>
                    <a:pt x="1855" y="17467"/>
                    <a:pt x="2706" y="18226"/>
                  </a:cubicBezTo>
                  <a:cubicBezTo>
                    <a:pt x="4438" y="19807"/>
                    <a:pt x="7022" y="21448"/>
                    <a:pt x="10305" y="21722"/>
                  </a:cubicBezTo>
                  <a:cubicBezTo>
                    <a:pt x="10461" y="21735"/>
                    <a:pt x="10618" y="21742"/>
                    <a:pt x="10774" y="21742"/>
                  </a:cubicBezTo>
                  <a:cubicBezTo>
                    <a:pt x="14178" y="21742"/>
                    <a:pt x="17266" y="18670"/>
                    <a:pt x="18603" y="17071"/>
                  </a:cubicBezTo>
                  <a:cubicBezTo>
                    <a:pt x="20396" y="13029"/>
                    <a:pt x="20730" y="9746"/>
                    <a:pt x="20062" y="7193"/>
                  </a:cubicBezTo>
                  <a:cubicBezTo>
                    <a:pt x="18876" y="2755"/>
                    <a:pt x="14651" y="475"/>
                    <a:pt x="9727" y="50"/>
                  </a:cubicBezTo>
                  <a:cubicBezTo>
                    <a:pt x="9366" y="16"/>
                    <a:pt x="9017" y="0"/>
                    <a:pt x="8679" y="0"/>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28" name="Google Shape;928;p46"/>
            <p:cNvSpPr/>
            <p:nvPr/>
          </p:nvSpPr>
          <p:spPr>
            <a:xfrm>
              <a:off x="7230039" y="2094302"/>
              <a:ext cx="462330" cy="407397"/>
            </a:xfrm>
            <a:custGeom>
              <a:avLst/>
              <a:gdLst/>
              <a:ahLst/>
              <a:cxnLst/>
              <a:rect l="l" t="t" r="r" b="b"/>
              <a:pathLst>
                <a:path w="19485" h="17168" extrusionOk="0">
                  <a:moveTo>
                    <a:pt x="18724" y="1"/>
                  </a:moveTo>
                  <a:cubicBezTo>
                    <a:pt x="17721" y="1520"/>
                    <a:pt x="14013" y="7113"/>
                    <a:pt x="11186" y="8147"/>
                  </a:cubicBezTo>
                  <a:cubicBezTo>
                    <a:pt x="10172" y="8519"/>
                    <a:pt x="8677" y="8636"/>
                    <a:pt x="7197" y="8636"/>
                  </a:cubicBezTo>
                  <a:cubicBezTo>
                    <a:pt x="4686" y="8636"/>
                    <a:pt x="2219" y="8299"/>
                    <a:pt x="2219" y="8299"/>
                  </a:cubicBezTo>
                  <a:cubicBezTo>
                    <a:pt x="2219" y="8299"/>
                    <a:pt x="1612" y="9484"/>
                    <a:pt x="517" y="12980"/>
                  </a:cubicBezTo>
                  <a:cubicBezTo>
                    <a:pt x="1" y="13831"/>
                    <a:pt x="517" y="14256"/>
                    <a:pt x="517" y="14256"/>
                  </a:cubicBezTo>
                  <a:cubicBezTo>
                    <a:pt x="517" y="14256"/>
                    <a:pt x="5762" y="17168"/>
                    <a:pt x="10687" y="17168"/>
                  </a:cubicBezTo>
                  <a:cubicBezTo>
                    <a:pt x="11298" y="17168"/>
                    <a:pt x="11903" y="17123"/>
                    <a:pt x="12493" y="17022"/>
                  </a:cubicBezTo>
                  <a:cubicBezTo>
                    <a:pt x="15563" y="16475"/>
                    <a:pt x="18907" y="14955"/>
                    <a:pt x="19484" y="14499"/>
                  </a:cubicBezTo>
                  <a:cubicBezTo>
                    <a:pt x="19150" y="13253"/>
                    <a:pt x="18694" y="11764"/>
                    <a:pt x="18390" y="10700"/>
                  </a:cubicBezTo>
                  <a:cubicBezTo>
                    <a:pt x="17782" y="8694"/>
                    <a:pt x="18390" y="5624"/>
                    <a:pt x="18390" y="5624"/>
                  </a:cubicBezTo>
                  <a:lnTo>
                    <a:pt x="18451" y="5593"/>
                  </a:lnTo>
                  <a:cubicBezTo>
                    <a:pt x="17721" y="4195"/>
                    <a:pt x="17721" y="2280"/>
                    <a:pt x="18724"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29" name="Google Shape;929;p46"/>
            <p:cNvSpPr/>
            <p:nvPr/>
          </p:nvSpPr>
          <p:spPr>
            <a:xfrm>
              <a:off x="7465166" y="1957268"/>
              <a:ext cx="1115738" cy="2301051"/>
            </a:xfrm>
            <a:custGeom>
              <a:avLst/>
              <a:gdLst/>
              <a:ahLst/>
              <a:cxnLst/>
              <a:rect l="l" t="t" r="r" b="b"/>
              <a:pathLst>
                <a:path w="47023" h="96968" extrusionOk="0">
                  <a:moveTo>
                    <a:pt x="32281" y="1"/>
                  </a:moveTo>
                  <a:cubicBezTo>
                    <a:pt x="27083" y="153"/>
                    <a:pt x="21034" y="12767"/>
                    <a:pt x="15381" y="13739"/>
                  </a:cubicBezTo>
                  <a:cubicBezTo>
                    <a:pt x="14726" y="13852"/>
                    <a:pt x="14106" y="13907"/>
                    <a:pt x="13523" y="13907"/>
                  </a:cubicBezTo>
                  <a:cubicBezTo>
                    <a:pt x="11128" y="13907"/>
                    <a:pt x="9373" y="12982"/>
                    <a:pt x="8542" y="11368"/>
                  </a:cubicBezTo>
                  <a:lnTo>
                    <a:pt x="8451" y="11399"/>
                  </a:lnTo>
                  <a:cubicBezTo>
                    <a:pt x="8451" y="11399"/>
                    <a:pt x="7873" y="14469"/>
                    <a:pt x="8451" y="16475"/>
                  </a:cubicBezTo>
                  <a:cubicBezTo>
                    <a:pt x="8755" y="17539"/>
                    <a:pt x="9210" y="19028"/>
                    <a:pt x="9575" y="20274"/>
                  </a:cubicBezTo>
                  <a:cubicBezTo>
                    <a:pt x="9879" y="21399"/>
                    <a:pt x="10062" y="22250"/>
                    <a:pt x="9970" y="22524"/>
                  </a:cubicBezTo>
                  <a:cubicBezTo>
                    <a:pt x="9818" y="23010"/>
                    <a:pt x="3891" y="46080"/>
                    <a:pt x="2280" y="59576"/>
                  </a:cubicBezTo>
                  <a:cubicBezTo>
                    <a:pt x="456" y="74470"/>
                    <a:pt x="1" y="90458"/>
                    <a:pt x="1703" y="93741"/>
                  </a:cubicBezTo>
                  <a:cubicBezTo>
                    <a:pt x="2493" y="95256"/>
                    <a:pt x="11976" y="96967"/>
                    <a:pt x="22056" y="96967"/>
                  </a:cubicBezTo>
                  <a:cubicBezTo>
                    <a:pt x="30984" y="96967"/>
                    <a:pt x="40381" y="95625"/>
                    <a:pt x="44621" y="91613"/>
                  </a:cubicBezTo>
                  <a:cubicBezTo>
                    <a:pt x="47023" y="89333"/>
                    <a:pt x="40001" y="37478"/>
                    <a:pt x="38178" y="23253"/>
                  </a:cubicBezTo>
                  <a:cubicBezTo>
                    <a:pt x="38482" y="21399"/>
                    <a:pt x="38664" y="19636"/>
                    <a:pt x="38664" y="18116"/>
                  </a:cubicBezTo>
                  <a:cubicBezTo>
                    <a:pt x="38664" y="13496"/>
                    <a:pt x="37144" y="6900"/>
                    <a:pt x="35108" y="3070"/>
                  </a:cubicBezTo>
                  <a:cubicBezTo>
                    <a:pt x="34226" y="1399"/>
                    <a:pt x="33284" y="274"/>
                    <a:pt x="32281"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30" name="Google Shape;930;p46"/>
            <p:cNvSpPr/>
            <p:nvPr/>
          </p:nvSpPr>
          <p:spPr>
            <a:xfrm>
              <a:off x="7937581" y="2897048"/>
              <a:ext cx="277707" cy="243209"/>
            </a:xfrm>
            <a:custGeom>
              <a:avLst/>
              <a:gdLst/>
              <a:ahLst/>
              <a:cxnLst/>
              <a:rect l="l" t="t" r="r" b="b"/>
              <a:pathLst>
                <a:path w="11704" h="10249" extrusionOk="0">
                  <a:moveTo>
                    <a:pt x="2311" y="1"/>
                  </a:moveTo>
                  <a:cubicBezTo>
                    <a:pt x="2311" y="1"/>
                    <a:pt x="1" y="2828"/>
                    <a:pt x="609" y="3648"/>
                  </a:cubicBezTo>
                  <a:cubicBezTo>
                    <a:pt x="655" y="3704"/>
                    <a:pt x="727" y="3727"/>
                    <a:pt x="816" y="3727"/>
                  </a:cubicBezTo>
                  <a:cubicBezTo>
                    <a:pt x="1362" y="3727"/>
                    <a:pt x="2554" y="2828"/>
                    <a:pt x="2554" y="2828"/>
                  </a:cubicBezTo>
                  <a:lnTo>
                    <a:pt x="2554" y="2828"/>
                  </a:lnTo>
                  <a:cubicBezTo>
                    <a:pt x="2554" y="2829"/>
                    <a:pt x="183" y="7904"/>
                    <a:pt x="791" y="8238"/>
                  </a:cubicBezTo>
                  <a:cubicBezTo>
                    <a:pt x="863" y="8283"/>
                    <a:pt x="943" y="8303"/>
                    <a:pt x="1029" y="8303"/>
                  </a:cubicBezTo>
                  <a:cubicBezTo>
                    <a:pt x="2062" y="8303"/>
                    <a:pt x="3961" y="5337"/>
                    <a:pt x="4074" y="5168"/>
                  </a:cubicBezTo>
                  <a:lnTo>
                    <a:pt x="4074" y="5168"/>
                  </a:lnTo>
                  <a:cubicBezTo>
                    <a:pt x="3952" y="5381"/>
                    <a:pt x="2037" y="9636"/>
                    <a:pt x="2797" y="10032"/>
                  </a:cubicBezTo>
                  <a:cubicBezTo>
                    <a:pt x="2859" y="10060"/>
                    <a:pt x="2925" y="10073"/>
                    <a:pt x="2995" y="10073"/>
                  </a:cubicBezTo>
                  <a:cubicBezTo>
                    <a:pt x="4192" y="10073"/>
                    <a:pt x="6451" y="6100"/>
                    <a:pt x="6566" y="5928"/>
                  </a:cubicBezTo>
                  <a:lnTo>
                    <a:pt x="6566" y="5928"/>
                  </a:lnTo>
                  <a:cubicBezTo>
                    <a:pt x="6506" y="6137"/>
                    <a:pt x="5273" y="10248"/>
                    <a:pt x="6066" y="10248"/>
                  </a:cubicBezTo>
                  <a:cubicBezTo>
                    <a:pt x="6080" y="10248"/>
                    <a:pt x="6095" y="10247"/>
                    <a:pt x="6110" y="10244"/>
                  </a:cubicBezTo>
                  <a:cubicBezTo>
                    <a:pt x="8208" y="9880"/>
                    <a:pt x="11551" y="3588"/>
                    <a:pt x="11703" y="2737"/>
                  </a:cubicBezTo>
                  <a:lnTo>
                    <a:pt x="11703" y="2737"/>
                  </a:lnTo>
                  <a:cubicBezTo>
                    <a:pt x="11505" y="2819"/>
                    <a:pt x="11247" y="2856"/>
                    <a:pt x="10942" y="2856"/>
                  </a:cubicBezTo>
                  <a:cubicBezTo>
                    <a:pt x="8439" y="2856"/>
                    <a:pt x="2826" y="353"/>
                    <a:pt x="2311" y="1"/>
                  </a:cubicBezTo>
                  <a:close/>
                </a:path>
              </a:pathLst>
            </a:custGeom>
            <a:solidFill>
              <a:srgbClr val="FFC6A4"/>
            </a:solidFill>
            <a:ln>
              <a:noFill/>
            </a:ln>
          </p:spPr>
          <p:txBody>
            <a:bodyPr spcFirstLastPara="1" wrap="square" lIns="121900" tIns="121900" rIns="121900" bIns="121900" anchor="ctr" anchorCtr="0">
              <a:noAutofit/>
            </a:bodyPr>
            <a:lstStyle/>
            <a:p>
              <a:endParaRPr sz="2400" dirty="0"/>
            </a:p>
          </p:txBody>
        </p:sp>
        <p:sp>
          <p:nvSpPr>
            <p:cNvPr id="931" name="Google Shape;931;p46"/>
            <p:cNvSpPr/>
            <p:nvPr/>
          </p:nvSpPr>
          <p:spPr>
            <a:xfrm>
              <a:off x="7652694" y="2224573"/>
              <a:ext cx="54122" cy="270356"/>
            </a:xfrm>
            <a:custGeom>
              <a:avLst/>
              <a:gdLst/>
              <a:ahLst/>
              <a:cxnLst/>
              <a:rect l="l" t="t" r="r" b="b"/>
              <a:pathLst>
                <a:path w="2281" h="11393" extrusionOk="0">
                  <a:moveTo>
                    <a:pt x="468" y="1"/>
                  </a:moveTo>
                  <a:cubicBezTo>
                    <a:pt x="416" y="1"/>
                    <a:pt x="365" y="35"/>
                    <a:pt x="365" y="103"/>
                  </a:cubicBezTo>
                  <a:cubicBezTo>
                    <a:pt x="152" y="1046"/>
                    <a:pt x="31" y="1988"/>
                    <a:pt x="0" y="2930"/>
                  </a:cubicBezTo>
                  <a:cubicBezTo>
                    <a:pt x="0" y="3386"/>
                    <a:pt x="0" y="3903"/>
                    <a:pt x="61" y="4389"/>
                  </a:cubicBezTo>
                  <a:cubicBezTo>
                    <a:pt x="152" y="4845"/>
                    <a:pt x="304" y="5332"/>
                    <a:pt x="426" y="5787"/>
                  </a:cubicBezTo>
                  <a:cubicBezTo>
                    <a:pt x="730" y="6669"/>
                    <a:pt x="943" y="7581"/>
                    <a:pt x="1247" y="8493"/>
                  </a:cubicBezTo>
                  <a:cubicBezTo>
                    <a:pt x="1399" y="8949"/>
                    <a:pt x="1551" y="9405"/>
                    <a:pt x="1672" y="9860"/>
                  </a:cubicBezTo>
                  <a:cubicBezTo>
                    <a:pt x="1733" y="10104"/>
                    <a:pt x="1824" y="10316"/>
                    <a:pt x="1855" y="10560"/>
                  </a:cubicBezTo>
                  <a:cubicBezTo>
                    <a:pt x="1885" y="10651"/>
                    <a:pt x="1885" y="10772"/>
                    <a:pt x="1946" y="10894"/>
                  </a:cubicBezTo>
                  <a:cubicBezTo>
                    <a:pt x="1976" y="11016"/>
                    <a:pt x="1976" y="11107"/>
                    <a:pt x="1976" y="11198"/>
                  </a:cubicBezTo>
                  <a:lnTo>
                    <a:pt x="1976" y="11228"/>
                  </a:lnTo>
                  <a:cubicBezTo>
                    <a:pt x="1946" y="11319"/>
                    <a:pt x="1976" y="11380"/>
                    <a:pt x="2037" y="11380"/>
                  </a:cubicBezTo>
                  <a:cubicBezTo>
                    <a:pt x="2061" y="11388"/>
                    <a:pt x="2084" y="11392"/>
                    <a:pt x="2103" y="11392"/>
                  </a:cubicBezTo>
                  <a:cubicBezTo>
                    <a:pt x="2156" y="11392"/>
                    <a:pt x="2189" y="11364"/>
                    <a:pt x="2189" y="11319"/>
                  </a:cubicBezTo>
                  <a:cubicBezTo>
                    <a:pt x="2280" y="11107"/>
                    <a:pt x="2250" y="11016"/>
                    <a:pt x="2250" y="10894"/>
                  </a:cubicBezTo>
                  <a:cubicBezTo>
                    <a:pt x="2250" y="10742"/>
                    <a:pt x="2189" y="10620"/>
                    <a:pt x="2189" y="10499"/>
                  </a:cubicBezTo>
                  <a:cubicBezTo>
                    <a:pt x="2159" y="10256"/>
                    <a:pt x="2128" y="10012"/>
                    <a:pt x="2098" y="9800"/>
                  </a:cubicBezTo>
                  <a:lnTo>
                    <a:pt x="1733" y="8432"/>
                  </a:lnTo>
                  <a:cubicBezTo>
                    <a:pt x="1520" y="7520"/>
                    <a:pt x="1247" y="6608"/>
                    <a:pt x="973" y="5696"/>
                  </a:cubicBezTo>
                  <a:cubicBezTo>
                    <a:pt x="821" y="5240"/>
                    <a:pt x="730" y="4815"/>
                    <a:pt x="639" y="4359"/>
                  </a:cubicBezTo>
                  <a:cubicBezTo>
                    <a:pt x="548" y="3903"/>
                    <a:pt x="517" y="3447"/>
                    <a:pt x="517" y="2991"/>
                  </a:cubicBezTo>
                  <a:cubicBezTo>
                    <a:pt x="517" y="2049"/>
                    <a:pt x="578" y="1076"/>
                    <a:pt x="669" y="164"/>
                  </a:cubicBezTo>
                  <a:cubicBezTo>
                    <a:pt x="669" y="103"/>
                    <a:pt x="639" y="73"/>
                    <a:pt x="517" y="12"/>
                  </a:cubicBezTo>
                  <a:cubicBezTo>
                    <a:pt x="502" y="5"/>
                    <a:pt x="485" y="1"/>
                    <a:pt x="468"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2" name="Google Shape;932;p46"/>
            <p:cNvSpPr/>
            <p:nvPr/>
          </p:nvSpPr>
          <p:spPr>
            <a:xfrm>
              <a:off x="8208064" y="1957268"/>
              <a:ext cx="176722" cy="1006935"/>
            </a:xfrm>
            <a:custGeom>
              <a:avLst/>
              <a:gdLst/>
              <a:ahLst/>
              <a:cxnLst/>
              <a:rect l="l" t="t" r="r" b="b"/>
              <a:pathLst>
                <a:path w="7448" h="42433" extrusionOk="0">
                  <a:moveTo>
                    <a:pt x="912" y="1"/>
                  </a:moveTo>
                  <a:cubicBezTo>
                    <a:pt x="912" y="1"/>
                    <a:pt x="882" y="1"/>
                    <a:pt x="882" y="31"/>
                  </a:cubicBezTo>
                  <a:cubicBezTo>
                    <a:pt x="882" y="31"/>
                    <a:pt x="882" y="61"/>
                    <a:pt x="912" y="61"/>
                  </a:cubicBezTo>
                  <a:lnTo>
                    <a:pt x="942" y="61"/>
                  </a:lnTo>
                  <a:cubicBezTo>
                    <a:pt x="1398" y="244"/>
                    <a:pt x="1793" y="487"/>
                    <a:pt x="2097" y="821"/>
                  </a:cubicBezTo>
                  <a:cubicBezTo>
                    <a:pt x="2432" y="1186"/>
                    <a:pt x="2675" y="1551"/>
                    <a:pt x="2949" y="1946"/>
                  </a:cubicBezTo>
                  <a:cubicBezTo>
                    <a:pt x="3496" y="2736"/>
                    <a:pt x="3860" y="3557"/>
                    <a:pt x="4256" y="4438"/>
                  </a:cubicBezTo>
                  <a:cubicBezTo>
                    <a:pt x="4985" y="6140"/>
                    <a:pt x="5532" y="7964"/>
                    <a:pt x="5958" y="9788"/>
                  </a:cubicBezTo>
                  <a:cubicBezTo>
                    <a:pt x="6839" y="13435"/>
                    <a:pt x="7417" y="17235"/>
                    <a:pt x="6900" y="20973"/>
                  </a:cubicBezTo>
                  <a:cubicBezTo>
                    <a:pt x="6535" y="24743"/>
                    <a:pt x="5623" y="28420"/>
                    <a:pt x="4590" y="32037"/>
                  </a:cubicBezTo>
                  <a:cubicBezTo>
                    <a:pt x="4073" y="33831"/>
                    <a:pt x="3496" y="35655"/>
                    <a:pt x="2797" y="37387"/>
                  </a:cubicBezTo>
                  <a:cubicBezTo>
                    <a:pt x="2493" y="38269"/>
                    <a:pt x="2128" y="39180"/>
                    <a:pt x="1733" y="40001"/>
                  </a:cubicBezTo>
                  <a:cubicBezTo>
                    <a:pt x="1550" y="40427"/>
                    <a:pt x="1338" y="40852"/>
                    <a:pt x="1094" y="41278"/>
                  </a:cubicBezTo>
                  <a:cubicBezTo>
                    <a:pt x="973" y="41460"/>
                    <a:pt x="882" y="41642"/>
                    <a:pt x="730" y="41825"/>
                  </a:cubicBezTo>
                  <a:cubicBezTo>
                    <a:pt x="578" y="41977"/>
                    <a:pt x="426" y="42220"/>
                    <a:pt x="213" y="42281"/>
                  </a:cubicBezTo>
                  <a:cubicBezTo>
                    <a:pt x="182" y="42281"/>
                    <a:pt x="182" y="42342"/>
                    <a:pt x="0" y="42402"/>
                  </a:cubicBezTo>
                  <a:cubicBezTo>
                    <a:pt x="0" y="42433"/>
                    <a:pt x="31" y="42433"/>
                    <a:pt x="61" y="42433"/>
                  </a:cubicBezTo>
                  <a:cubicBezTo>
                    <a:pt x="334" y="42342"/>
                    <a:pt x="486" y="42129"/>
                    <a:pt x="638" y="41946"/>
                  </a:cubicBezTo>
                  <a:cubicBezTo>
                    <a:pt x="790" y="41764"/>
                    <a:pt x="942" y="41582"/>
                    <a:pt x="1064" y="41369"/>
                  </a:cubicBezTo>
                  <a:lnTo>
                    <a:pt x="1733" y="40123"/>
                  </a:lnTo>
                  <a:cubicBezTo>
                    <a:pt x="2158" y="39302"/>
                    <a:pt x="2553" y="38421"/>
                    <a:pt x="2918" y="37539"/>
                  </a:cubicBezTo>
                  <a:cubicBezTo>
                    <a:pt x="3648" y="35776"/>
                    <a:pt x="4256" y="34013"/>
                    <a:pt x="4833" y="32189"/>
                  </a:cubicBezTo>
                  <a:cubicBezTo>
                    <a:pt x="5380" y="30366"/>
                    <a:pt x="5897" y="28542"/>
                    <a:pt x="6292" y="26657"/>
                  </a:cubicBezTo>
                  <a:cubicBezTo>
                    <a:pt x="6718" y="24803"/>
                    <a:pt x="7052" y="22949"/>
                    <a:pt x="7295" y="21034"/>
                  </a:cubicBezTo>
                  <a:cubicBezTo>
                    <a:pt x="7356" y="20092"/>
                    <a:pt x="7447" y="19150"/>
                    <a:pt x="7447" y="18207"/>
                  </a:cubicBezTo>
                  <a:cubicBezTo>
                    <a:pt x="7447" y="17235"/>
                    <a:pt x="7417" y="16293"/>
                    <a:pt x="7295" y="15350"/>
                  </a:cubicBezTo>
                  <a:cubicBezTo>
                    <a:pt x="7113" y="13435"/>
                    <a:pt x="6748" y="11551"/>
                    <a:pt x="6262" y="9727"/>
                  </a:cubicBezTo>
                  <a:cubicBezTo>
                    <a:pt x="5775" y="7873"/>
                    <a:pt x="5198" y="6080"/>
                    <a:pt x="4407" y="4347"/>
                  </a:cubicBezTo>
                  <a:cubicBezTo>
                    <a:pt x="4012" y="3466"/>
                    <a:pt x="3556" y="2615"/>
                    <a:pt x="3040" y="1824"/>
                  </a:cubicBezTo>
                  <a:cubicBezTo>
                    <a:pt x="2766" y="1460"/>
                    <a:pt x="2462" y="1064"/>
                    <a:pt x="2128" y="730"/>
                  </a:cubicBezTo>
                  <a:cubicBezTo>
                    <a:pt x="1793" y="426"/>
                    <a:pt x="1368" y="122"/>
                    <a:pt x="912"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3" name="Google Shape;933;p46"/>
            <p:cNvSpPr/>
            <p:nvPr/>
          </p:nvSpPr>
          <p:spPr>
            <a:xfrm>
              <a:off x="7984469" y="2179845"/>
              <a:ext cx="105326" cy="722080"/>
            </a:xfrm>
            <a:custGeom>
              <a:avLst/>
              <a:gdLst/>
              <a:ahLst/>
              <a:cxnLst/>
              <a:rect l="l" t="t" r="r" b="b"/>
              <a:pathLst>
                <a:path w="4439" h="30429" extrusionOk="0">
                  <a:moveTo>
                    <a:pt x="4335" y="1"/>
                  </a:moveTo>
                  <a:cubicBezTo>
                    <a:pt x="4314" y="1"/>
                    <a:pt x="4288" y="5"/>
                    <a:pt x="4256" y="13"/>
                  </a:cubicBezTo>
                  <a:cubicBezTo>
                    <a:pt x="4195" y="13"/>
                    <a:pt x="4134" y="43"/>
                    <a:pt x="4134" y="134"/>
                  </a:cubicBezTo>
                  <a:cubicBezTo>
                    <a:pt x="4134" y="1381"/>
                    <a:pt x="4104" y="2657"/>
                    <a:pt x="4013" y="3934"/>
                  </a:cubicBezTo>
                  <a:cubicBezTo>
                    <a:pt x="3982" y="5180"/>
                    <a:pt x="3891" y="6457"/>
                    <a:pt x="3800" y="7733"/>
                  </a:cubicBezTo>
                  <a:cubicBezTo>
                    <a:pt x="3587" y="10256"/>
                    <a:pt x="3344" y="12809"/>
                    <a:pt x="2979" y="15332"/>
                  </a:cubicBezTo>
                  <a:cubicBezTo>
                    <a:pt x="2645" y="17855"/>
                    <a:pt x="2219" y="20378"/>
                    <a:pt x="1703" y="22840"/>
                  </a:cubicBezTo>
                  <a:cubicBezTo>
                    <a:pt x="1429" y="24056"/>
                    <a:pt x="1125" y="25302"/>
                    <a:pt x="791" y="26518"/>
                  </a:cubicBezTo>
                  <a:lnTo>
                    <a:pt x="304" y="28402"/>
                  </a:lnTo>
                  <a:cubicBezTo>
                    <a:pt x="213" y="28706"/>
                    <a:pt x="152" y="29041"/>
                    <a:pt x="61" y="29345"/>
                  </a:cubicBezTo>
                  <a:cubicBezTo>
                    <a:pt x="31" y="29496"/>
                    <a:pt x="0" y="29648"/>
                    <a:pt x="0" y="29831"/>
                  </a:cubicBezTo>
                  <a:lnTo>
                    <a:pt x="0" y="30104"/>
                  </a:lnTo>
                  <a:cubicBezTo>
                    <a:pt x="0" y="30226"/>
                    <a:pt x="31" y="30317"/>
                    <a:pt x="152" y="30408"/>
                  </a:cubicBezTo>
                  <a:cubicBezTo>
                    <a:pt x="178" y="30421"/>
                    <a:pt x="208" y="30428"/>
                    <a:pt x="237" y="30428"/>
                  </a:cubicBezTo>
                  <a:cubicBezTo>
                    <a:pt x="278" y="30428"/>
                    <a:pt x="317" y="30414"/>
                    <a:pt x="335" y="30378"/>
                  </a:cubicBezTo>
                  <a:cubicBezTo>
                    <a:pt x="365" y="30287"/>
                    <a:pt x="365" y="30226"/>
                    <a:pt x="304" y="30165"/>
                  </a:cubicBezTo>
                  <a:cubicBezTo>
                    <a:pt x="274" y="30135"/>
                    <a:pt x="213" y="29983"/>
                    <a:pt x="274" y="29831"/>
                  </a:cubicBezTo>
                  <a:cubicBezTo>
                    <a:pt x="274" y="29679"/>
                    <a:pt x="304" y="29527"/>
                    <a:pt x="335" y="29375"/>
                  </a:cubicBezTo>
                  <a:cubicBezTo>
                    <a:pt x="426" y="29071"/>
                    <a:pt x="517" y="28767"/>
                    <a:pt x="608" y="28463"/>
                  </a:cubicBezTo>
                  <a:lnTo>
                    <a:pt x="1186" y="26639"/>
                  </a:lnTo>
                  <a:cubicBezTo>
                    <a:pt x="1551" y="25393"/>
                    <a:pt x="1855" y="24177"/>
                    <a:pt x="2159" y="22931"/>
                  </a:cubicBezTo>
                  <a:cubicBezTo>
                    <a:pt x="2766" y="20439"/>
                    <a:pt x="3192" y="17946"/>
                    <a:pt x="3526" y="15393"/>
                  </a:cubicBezTo>
                  <a:cubicBezTo>
                    <a:pt x="3830" y="12840"/>
                    <a:pt x="4104" y="10317"/>
                    <a:pt x="4256" y="7764"/>
                  </a:cubicBezTo>
                  <a:cubicBezTo>
                    <a:pt x="4317" y="6457"/>
                    <a:pt x="4377" y="5210"/>
                    <a:pt x="4408" y="3934"/>
                  </a:cubicBezTo>
                  <a:cubicBezTo>
                    <a:pt x="4438" y="2627"/>
                    <a:pt x="4438" y="1381"/>
                    <a:pt x="4408" y="74"/>
                  </a:cubicBezTo>
                  <a:cubicBezTo>
                    <a:pt x="4408" y="29"/>
                    <a:pt x="4392" y="1"/>
                    <a:pt x="4335"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4" name="Google Shape;934;p46"/>
            <p:cNvSpPr/>
            <p:nvPr/>
          </p:nvSpPr>
          <p:spPr>
            <a:xfrm>
              <a:off x="8122237" y="1591987"/>
              <a:ext cx="126942" cy="113596"/>
            </a:xfrm>
            <a:custGeom>
              <a:avLst/>
              <a:gdLst/>
              <a:ahLst/>
              <a:cxnLst/>
              <a:rect l="l" t="t" r="r" b="b"/>
              <a:pathLst>
                <a:path w="5350" h="4787" extrusionOk="0">
                  <a:moveTo>
                    <a:pt x="5342" y="1"/>
                  </a:moveTo>
                  <a:cubicBezTo>
                    <a:pt x="5333" y="1"/>
                    <a:pt x="5319" y="14"/>
                    <a:pt x="5319" y="14"/>
                  </a:cubicBezTo>
                  <a:cubicBezTo>
                    <a:pt x="5137" y="288"/>
                    <a:pt x="4924" y="501"/>
                    <a:pt x="4742" y="744"/>
                  </a:cubicBezTo>
                  <a:lnTo>
                    <a:pt x="4164" y="1413"/>
                  </a:lnTo>
                  <a:cubicBezTo>
                    <a:pt x="3769" y="1869"/>
                    <a:pt x="3344" y="2294"/>
                    <a:pt x="2918" y="2720"/>
                  </a:cubicBezTo>
                  <a:cubicBezTo>
                    <a:pt x="2492" y="3115"/>
                    <a:pt x="2037" y="3510"/>
                    <a:pt x="1550" y="3844"/>
                  </a:cubicBezTo>
                  <a:cubicBezTo>
                    <a:pt x="1277" y="3996"/>
                    <a:pt x="1064" y="4148"/>
                    <a:pt x="790" y="4300"/>
                  </a:cubicBezTo>
                  <a:cubicBezTo>
                    <a:pt x="547" y="4452"/>
                    <a:pt x="274" y="4574"/>
                    <a:pt x="0" y="4726"/>
                  </a:cubicBezTo>
                  <a:lnTo>
                    <a:pt x="0" y="4756"/>
                  </a:lnTo>
                  <a:cubicBezTo>
                    <a:pt x="0" y="4786"/>
                    <a:pt x="0" y="4786"/>
                    <a:pt x="30" y="4786"/>
                  </a:cubicBezTo>
                  <a:cubicBezTo>
                    <a:pt x="608" y="4635"/>
                    <a:pt x="1185" y="4391"/>
                    <a:pt x="1702" y="4057"/>
                  </a:cubicBezTo>
                  <a:cubicBezTo>
                    <a:pt x="2249" y="3753"/>
                    <a:pt x="2736" y="3388"/>
                    <a:pt x="3192" y="2963"/>
                  </a:cubicBezTo>
                  <a:cubicBezTo>
                    <a:pt x="3648" y="2537"/>
                    <a:pt x="4012" y="2112"/>
                    <a:pt x="4407" y="1595"/>
                  </a:cubicBezTo>
                  <a:cubicBezTo>
                    <a:pt x="4772" y="1109"/>
                    <a:pt x="5076" y="622"/>
                    <a:pt x="5350" y="45"/>
                  </a:cubicBezTo>
                  <a:lnTo>
                    <a:pt x="5350" y="14"/>
                  </a:lnTo>
                  <a:cubicBezTo>
                    <a:pt x="5350" y="4"/>
                    <a:pt x="5346" y="1"/>
                    <a:pt x="5342" y="1"/>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35" name="Google Shape;935;p46"/>
            <p:cNvSpPr/>
            <p:nvPr/>
          </p:nvSpPr>
          <p:spPr>
            <a:xfrm>
              <a:off x="7674335" y="1704960"/>
              <a:ext cx="623867" cy="322230"/>
            </a:xfrm>
            <a:custGeom>
              <a:avLst/>
              <a:gdLst/>
              <a:ahLst/>
              <a:cxnLst/>
              <a:rect l="l" t="t" r="r" b="b"/>
              <a:pathLst>
                <a:path w="26293" h="13579" extrusionOk="0">
                  <a:moveTo>
                    <a:pt x="26204" y="0"/>
                  </a:moveTo>
                  <a:cubicBezTo>
                    <a:pt x="26174" y="0"/>
                    <a:pt x="26133" y="8"/>
                    <a:pt x="26080" y="25"/>
                  </a:cubicBezTo>
                  <a:cubicBezTo>
                    <a:pt x="26019" y="25"/>
                    <a:pt x="25989" y="86"/>
                    <a:pt x="25989" y="117"/>
                  </a:cubicBezTo>
                  <a:cubicBezTo>
                    <a:pt x="25715" y="1788"/>
                    <a:pt x="25168" y="3430"/>
                    <a:pt x="24408" y="4950"/>
                  </a:cubicBezTo>
                  <a:cubicBezTo>
                    <a:pt x="23648" y="6469"/>
                    <a:pt x="22706" y="7868"/>
                    <a:pt x="21490" y="9083"/>
                  </a:cubicBezTo>
                  <a:cubicBezTo>
                    <a:pt x="20274" y="10299"/>
                    <a:pt x="18876" y="11241"/>
                    <a:pt x="17326" y="11941"/>
                  </a:cubicBezTo>
                  <a:cubicBezTo>
                    <a:pt x="15806" y="12640"/>
                    <a:pt x="14074" y="13004"/>
                    <a:pt x="12402" y="13187"/>
                  </a:cubicBezTo>
                  <a:cubicBezTo>
                    <a:pt x="11992" y="13220"/>
                    <a:pt x="11581" y="13237"/>
                    <a:pt x="11169" y="13237"/>
                  </a:cubicBezTo>
                  <a:cubicBezTo>
                    <a:pt x="8190" y="13237"/>
                    <a:pt x="5200" y="12366"/>
                    <a:pt x="2797" y="10603"/>
                  </a:cubicBezTo>
                  <a:cubicBezTo>
                    <a:pt x="2128" y="10117"/>
                    <a:pt x="1520" y="9509"/>
                    <a:pt x="1003" y="8810"/>
                  </a:cubicBezTo>
                  <a:cubicBezTo>
                    <a:pt x="517" y="8141"/>
                    <a:pt x="183" y="7320"/>
                    <a:pt x="183" y="6500"/>
                  </a:cubicBezTo>
                  <a:cubicBezTo>
                    <a:pt x="152" y="5649"/>
                    <a:pt x="517" y="4858"/>
                    <a:pt x="1095" y="4250"/>
                  </a:cubicBezTo>
                  <a:cubicBezTo>
                    <a:pt x="1155" y="4129"/>
                    <a:pt x="1155" y="4068"/>
                    <a:pt x="1155" y="4038"/>
                  </a:cubicBezTo>
                  <a:lnTo>
                    <a:pt x="1155" y="3886"/>
                  </a:lnTo>
                  <a:lnTo>
                    <a:pt x="1216" y="3582"/>
                  </a:lnTo>
                  <a:cubicBezTo>
                    <a:pt x="1247" y="3369"/>
                    <a:pt x="1247" y="3156"/>
                    <a:pt x="1307" y="2974"/>
                  </a:cubicBezTo>
                  <a:cubicBezTo>
                    <a:pt x="1399" y="2761"/>
                    <a:pt x="1459" y="2609"/>
                    <a:pt x="1611" y="2457"/>
                  </a:cubicBezTo>
                  <a:cubicBezTo>
                    <a:pt x="1763" y="2305"/>
                    <a:pt x="1976" y="2244"/>
                    <a:pt x="2158" y="2214"/>
                  </a:cubicBezTo>
                  <a:cubicBezTo>
                    <a:pt x="2189" y="2214"/>
                    <a:pt x="2219" y="2123"/>
                    <a:pt x="2219" y="2092"/>
                  </a:cubicBezTo>
                  <a:cubicBezTo>
                    <a:pt x="2219" y="2062"/>
                    <a:pt x="2158" y="2001"/>
                    <a:pt x="2128" y="2001"/>
                  </a:cubicBezTo>
                  <a:cubicBezTo>
                    <a:pt x="1885" y="2062"/>
                    <a:pt x="1702" y="2153"/>
                    <a:pt x="1520" y="2305"/>
                  </a:cubicBezTo>
                  <a:cubicBezTo>
                    <a:pt x="1368" y="2518"/>
                    <a:pt x="1247" y="2700"/>
                    <a:pt x="1155" y="2913"/>
                  </a:cubicBezTo>
                  <a:cubicBezTo>
                    <a:pt x="1095" y="3126"/>
                    <a:pt x="1095" y="3339"/>
                    <a:pt x="1064" y="3582"/>
                  </a:cubicBezTo>
                  <a:lnTo>
                    <a:pt x="1034" y="3886"/>
                  </a:lnTo>
                  <a:lnTo>
                    <a:pt x="1034" y="4038"/>
                  </a:lnTo>
                  <a:lnTo>
                    <a:pt x="1034" y="4098"/>
                  </a:lnTo>
                  <a:cubicBezTo>
                    <a:pt x="456" y="4737"/>
                    <a:pt x="0" y="5588"/>
                    <a:pt x="31" y="6500"/>
                  </a:cubicBezTo>
                  <a:cubicBezTo>
                    <a:pt x="31" y="7412"/>
                    <a:pt x="426" y="8232"/>
                    <a:pt x="912" y="8962"/>
                  </a:cubicBezTo>
                  <a:cubicBezTo>
                    <a:pt x="1399" y="9691"/>
                    <a:pt x="2037" y="10299"/>
                    <a:pt x="2736" y="10816"/>
                  </a:cubicBezTo>
                  <a:cubicBezTo>
                    <a:pt x="4104" y="11880"/>
                    <a:pt x="5715" y="12609"/>
                    <a:pt x="7417" y="13065"/>
                  </a:cubicBezTo>
                  <a:cubicBezTo>
                    <a:pt x="8648" y="13407"/>
                    <a:pt x="9947" y="13578"/>
                    <a:pt x="11251" y="13578"/>
                  </a:cubicBezTo>
                  <a:cubicBezTo>
                    <a:pt x="11686" y="13578"/>
                    <a:pt x="12121" y="13559"/>
                    <a:pt x="12554" y="13521"/>
                  </a:cubicBezTo>
                  <a:cubicBezTo>
                    <a:pt x="14286" y="13339"/>
                    <a:pt x="15988" y="12944"/>
                    <a:pt x="17569" y="12245"/>
                  </a:cubicBezTo>
                  <a:cubicBezTo>
                    <a:pt x="19180" y="11515"/>
                    <a:pt x="20609" y="10482"/>
                    <a:pt x="21855" y="9266"/>
                  </a:cubicBezTo>
                  <a:cubicBezTo>
                    <a:pt x="24286" y="6773"/>
                    <a:pt x="25806" y="3491"/>
                    <a:pt x="26293" y="86"/>
                  </a:cubicBezTo>
                  <a:cubicBezTo>
                    <a:pt x="26293" y="43"/>
                    <a:pt x="26277" y="0"/>
                    <a:pt x="2620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36" name="Google Shape;936;p46"/>
            <p:cNvSpPr/>
            <p:nvPr/>
          </p:nvSpPr>
          <p:spPr>
            <a:xfrm>
              <a:off x="7646928" y="1954445"/>
              <a:ext cx="618101" cy="335352"/>
            </a:xfrm>
            <a:custGeom>
              <a:avLst/>
              <a:gdLst/>
              <a:ahLst/>
              <a:cxnLst/>
              <a:rect l="l" t="t" r="r" b="b"/>
              <a:pathLst>
                <a:path w="26050" h="14132" extrusionOk="0">
                  <a:moveTo>
                    <a:pt x="24683" y="0"/>
                  </a:moveTo>
                  <a:cubicBezTo>
                    <a:pt x="24323" y="0"/>
                    <a:pt x="23964" y="53"/>
                    <a:pt x="23618" y="150"/>
                  </a:cubicBezTo>
                  <a:cubicBezTo>
                    <a:pt x="22858" y="424"/>
                    <a:pt x="22159" y="819"/>
                    <a:pt x="21520" y="1275"/>
                  </a:cubicBezTo>
                  <a:cubicBezTo>
                    <a:pt x="20244" y="2217"/>
                    <a:pt x="19210" y="3311"/>
                    <a:pt x="18146" y="4466"/>
                  </a:cubicBezTo>
                  <a:cubicBezTo>
                    <a:pt x="16049" y="6746"/>
                    <a:pt x="14134" y="9177"/>
                    <a:pt x="11855" y="11244"/>
                  </a:cubicBezTo>
                  <a:cubicBezTo>
                    <a:pt x="11307" y="11761"/>
                    <a:pt x="10730" y="12247"/>
                    <a:pt x="10092" y="12673"/>
                  </a:cubicBezTo>
                  <a:cubicBezTo>
                    <a:pt x="9484" y="13068"/>
                    <a:pt x="8785" y="13433"/>
                    <a:pt x="8055" y="13615"/>
                  </a:cubicBezTo>
                  <a:cubicBezTo>
                    <a:pt x="7354" y="13776"/>
                    <a:pt x="6624" y="13866"/>
                    <a:pt x="5897" y="13866"/>
                  </a:cubicBezTo>
                  <a:cubicBezTo>
                    <a:pt x="5112" y="13866"/>
                    <a:pt x="4329" y="13761"/>
                    <a:pt x="3587" y="13524"/>
                  </a:cubicBezTo>
                  <a:cubicBezTo>
                    <a:pt x="2857" y="13311"/>
                    <a:pt x="2219" y="12886"/>
                    <a:pt x="1672" y="12339"/>
                  </a:cubicBezTo>
                  <a:cubicBezTo>
                    <a:pt x="1186" y="11791"/>
                    <a:pt x="821" y="11092"/>
                    <a:pt x="669" y="10393"/>
                  </a:cubicBezTo>
                  <a:cubicBezTo>
                    <a:pt x="304" y="8934"/>
                    <a:pt x="608" y="7354"/>
                    <a:pt x="1186" y="5925"/>
                  </a:cubicBezTo>
                  <a:cubicBezTo>
                    <a:pt x="1186" y="5895"/>
                    <a:pt x="1186" y="5834"/>
                    <a:pt x="1125" y="5773"/>
                  </a:cubicBezTo>
                  <a:cubicBezTo>
                    <a:pt x="1109" y="5765"/>
                    <a:pt x="1095" y="5761"/>
                    <a:pt x="1082" y="5761"/>
                  </a:cubicBezTo>
                  <a:cubicBezTo>
                    <a:pt x="1048" y="5761"/>
                    <a:pt x="1026" y="5789"/>
                    <a:pt x="1003" y="5834"/>
                  </a:cubicBezTo>
                  <a:cubicBezTo>
                    <a:pt x="395" y="7263"/>
                    <a:pt x="0" y="8873"/>
                    <a:pt x="365" y="10424"/>
                  </a:cubicBezTo>
                  <a:cubicBezTo>
                    <a:pt x="547" y="11184"/>
                    <a:pt x="912" y="11943"/>
                    <a:pt x="1459" y="12521"/>
                  </a:cubicBezTo>
                  <a:cubicBezTo>
                    <a:pt x="2037" y="13068"/>
                    <a:pt x="2705" y="13494"/>
                    <a:pt x="3465" y="13767"/>
                  </a:cubicBezTo>
                  <a:cubicBezTo>
                    <a:pt x="4225" y="14041"/>
                    <a:pt x="4985" y="14132"/>
                    <a:pt x="5775" y="14132"/>
                  </a:cubicBezTo>
                  <a:cubicBezTo>
                    <a:pt x="6596" y="14132"/>
                    <a:pt x="7386" y="14071"/>
                    <a:pt x="8146" y="13889"/>
                  </a:cubicBezTo>
                  <a:cubicBezTo>
                    <a:pt x="8906" y="13676"/>
                    <a:pt x="9636" y="13311"/>
                    <a:pt x="10274" y="12886"/>
                  </a:cubicBezTo>
                  <a:cubicBezTo>
                    <a:pt x="10912" y="12460"/>
                    <a:pt x="11520" y="11974"/>
                    <a:pt x="12098" y="11457"/>
                  </a:cubicBezTo>
                  <a:cubicBezTo>
                    <a:pt x="14377" y="9360"/>
                    <a:pt x="16262" y="6898"/>
                    <a:pt x="18359" y="4618"/>
                  </a:cubicBezTo>
                  <a:cubicBezTo>
                    <a:pt x="19423" y="3463"/>
                    <a:pt x="20487" y="2369"/>
                    <a:pt x="21703" y="1457"/>
                  </a:cubicBezTo>
                  <a:cubicBezTo>
                    <a:pt x="22311" y="1001"/>
                    <a:pt x="22949" y="575"/>
                    <a:pt x="23679" y="363"/>
                  </a:cubicBezTo>
                  <a:cubicBezTo>
                    <a:pt x="24043" y="241"/>
                    <a:pt x="24423" y="173"/>
                    <a:pt x="24799" y="173"/>
                  </a:cubicBezTo>
                  <a:cubicBezTo>
                    <a:pt x="25176" y="173"/>
                    <a:pt x="25548" y="241"/>
                    <a:pt x="25897" y="393"/>
                  </a:cubicBezTo>
                  <a:cubicBezTo>
                    <a:pt x="25906" y="402"/>
                    <a:pt x="25915" y="406"/>
                    <a:pt x="25924" y="406"/>
                  </a:cubicBezTo>
                  <a:cubicBezTo>
                    <a:pt x="25946" y="406"/>
                    <a:pt x="25967" y="384"/>
                    <a:pt x="25989" y="363"/>
                  </a:cubicBezTo>
                  <a:cubicBezTo>
                    <a:pt x="26049" y="302"/>
                    <a:pt x="25989" y="272"/>
                    <a:pt x="25958" y="241"/>
                  </a:cubicBezTo>
                  <a:cubicBezTo>
                    <a:pt x="25544" y="76"/>
                    <a:pt x="25113" y="0"/>
                    <a:pt x="24683"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37" name="Google Shape;937;p46"/>
            <p:cNvSpPr/>
            <p:nvPr/>
          </p:nvSpPr>
          <p:spPr>
            <a:xfrm>
              <a:off x="7740372" y="1423513"/>
              <a:ext cx="70305" cy="38822"/>
            </a:xfrm>
            <a:custGeom>
              <a:avLst/>
              <a:gdLst/>
              <a:ahLst/>
              <a:cxnLst/>
              <a:rect l="l" t="t" r="r" b="b"/>
              <a:pathLst>
                <a:path w="2963" h="1636" extrusionOk="0">
                  <a:moveTo>
                    <a:pt x="2233" y="1"/>
                  </a:moveTo>
                  <a:cubicBezTo>
                    <a:pt x="1387" y="1"/>
                    <a:pt x="95" y="678"/>
                    <a:pt x="14" y="1370"/>
                  </a:cubicBezTo>
                  <a:cubicBezTo>
                    <a:pt x="1" y="1562"/>
                    <a:pt x="80" y="1635"/>
                    <a:pt x="237" y="1635"/>
                  </a:cubicBezTo>
                  <a:cubicBezTo>
                    <a:pt x="453" y="1635"/>
                    <a:pt x="816" y="1497"/>
                    <a:pt x="1290" y="1339"/>
                  </a:cubicBezTo>
                  <a:cubicBezTo>
                    <a:pt x="1837" y="1157"/>
                    <a:pt x="2962" y="944"/>
                    <a:pt x="2962" y="579"/>
                  </a:cubicBezTo>
                  <a:cubicBezTo>
                    <a:pt x="2962" y="167"/>
                    <a:pt x="2652" y="1"/>
                    <a:pt x="2233" y="1"/>
                  </a:cubicBezTo>
                  <a:close/>
                </a:path>
              </a:pathLst>
            </a:custGeom>
            <a:solidFill>
              <a:srgbClr val="3B0000"/>
            </a:solidFill>
            <a:ln>
              <a:noFill/>
            </a:ln>
          </p:spPr>
          <p:txBody>
            <a:bodyPr spcFirstLastPara="1" wrap="square" lIns="121900" tIns="121900" rIns="121900" bIns="121900" anchor="ctr" anchorCtr="0">
              <a:noAutofit/>
            </a:bodyPr>
            <a:lstStyle/>
            <a:p>
              <a:endParaRPr sz="2400" dirty="0"/>
            </a:p>
          </p:txBody>
        </p:sp>
        <p:sp>
          <p:nvSpPr>
            <p:cNvPr id="938" name="Google Shape;938;p46"/>
            <p:cNvSpPr/>
            <p:nvPr/>
          </p:nvSpPr>
          <p:spPr>
            <a:xfrm>
              <a:off x="7967147" y="1430560"/>
              <a:ext cx="69877" cy="38988"/>
            </a:xfrm>
            <a:custGeom>
              <a:avLst/>
              <a:gdLst/>
              <a:ahLst/>
              <a:cxnLst/>
              <a:rect l="l" t="t" r="r" b="b"/>
              <a:pathLst>
                <a:path w="2945" h="1643" extrusionOk="0">
                  <a:moveTo>
                    <a:pt x="741" y="1"/>
                  </a:moveTo>
                  <a:cubicBezTo>
                    <a:pt x="317" y="1"/>
                    <a:pt x="1" y="169"/>
                    <a:pt x="1" y="586"/>
                  </a:cubicBezTo>
                  <a:cubicBezTo>
                    <a:pt x="1" y="951"/>
                    <a:pt x="1095" y="1164"/>
                    <a:pt x="1673" y="1346"/>
                  </a:cubicBezTo>
                  <a:cubicBezTo>
                    <a:pt x="2130" y="1504"/>
                    <a:pt x="2495" y="1642"/>
                    <a:pt x="2710" y="1642"/>
                  </a:cubicBezTo>
                  <a:cubicBezTo>
                    <a:pt x="2867" y="1642"/>
                    <a:pt x="2945" y="1569"/>
                    <a:pt x="2919" y="1377"/>
                  </a:cubicBezTo>
                  <a:cubicBezTo>
                    <a:pt x="2858" y="669"/>
                    <a:pt x="1586" y="1"/>
                    <a:pt x="741" y="1"/>
                  </a:cubicBezTo>
                  <a:close/>
                </a:path>
              </a:pathLst>
            </a:custGeom>
            <a:solidFill>
              <a:srgbClr val="3B0000"/>
            </a:solidFill>
            <a:ln>
              <a:noFill/>
            </a:ln>
          </p:spPr>
          <p:txBody>
            <a:bodyPr spcFirstLastPara="1" wrap="square" lIns="121900" tIns="121900" rIns="121900" bIns="121900" anchor="ctr" anchorCtr="0">
              <a:noAutofit/>
            </a:bodyPr>
            <a:lstStyle/>
            <a:p>
              <a:endParaRPr sz="2400" dirty="0"/>
            </a:p>
          </p:txBody>
        </p:sp>
        <p:sp>
          <p:nvSpPr>
            <p:cNvPr id="939" name="Google Shape;939;p46"/>
            <p:cNvSpPr/>
            <p:nvPr/>
          </p:nvSpPr>
          <p:spPr>
            <a:xfrm>
              <a:off x="7840934" y="1488577"/>
              <a:ext cx="85846" cy="154364"/>
            </a:xfrm>
            <a:custGeom>
              <a:avLst/>
              <a:gdLst/>
              <a:ahLst/>
              <a:cxnLst/>
              <a:rect l="l" t="t" r="r" b="b"/>
              <a:pathLst>
                <a:path w="3618" h="6505" extrusionOk="0">
                  <a:moveTo>
                    <a:pt x="2053" y="1"/>
                  </a:moveTo>
                  <a:cubicBezTo>
                    <a:pt x="1973" y="1"/>
                    <a:pt x="1888" y="36"/>
                    <a:pt x="1794" y="117"/>
                  </a:cubicBezTo>
                  <a:cubicBezTo>
                    <a:pt x="1338" y="482"/>
                    <a:pt x="1" y="5011"/>
                    <a:pt x="426" y="5953"/>
                  </a:cubicBezTo>
                  <a:cubicBezTo>
                    <a:pt x="607" y="6366"/>
                    <a:pt x="1122" y="6505"/>
                    <a:pt x="1671" y="6505"/>
                  </a:cubicBezTo>
                  <a:cubicBezTo>
                    <a:pt x="2415" y="6505"/>
                    <a:pt x="3222" y="6249"/>
                    <a:pt x="3344" y="6075"/>
                  </a:cubicBezTo>
                  <a:cubicBezTo>
                    <a:pt x="3618" y="5771"/>
                    <a:pt x="3071" y="1789"/>
                    <a:pt x="2736" y="938"/>
                  </a:cubicBezTo>
                  <a:cubicBezTo>
                    <a:pt x="2567" y="527"/>
                    <a:pt x="2360" y="1"/>
                    <a:pt x="2053"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0" name="Google Shape;940;p46"/>
            <p:cNvSpPr/>
            <p:nvPr/>
          </p:nvSpPr>
          <p:spPr>
            <a:xfrm>
              <a:off x="7814975" y="1625943"/>
              <a:ext cx="179593" cy="90198"/>
            </a:xfrm>
            <a:custGeom>
              <a:avLst/>
              <a:gdLst/>
              <a:ahLst/>
              <a:cxnLst/>
              <a:rect l="l" t="t" r="r" b="b"/>
              <a:pathLst>
                <a:path w="7569" h="3801" extrusionOk="0">
                  <a:moveTo>
                    <a:pt x="7379" y="1"/>
                  </a:moveTo>
                  <a:cubicBezTo>
                    <a:pt x="7313" y="1"/>
                    <a:pt x="7250" y="35"/>
                    <a:pt x="7204" y="103"/>
                  </a:cubicBezTo>
                  <a:cubicBezTo>
                    <a:pt x="6900" y="681"/>
                    <a:pt x="6444" y="1228"/>
                    <a:pt x="5958" y="1684"/>
                  </a:cubicBezTo>
                  <a:cubicBezTo>
                    <a:pt x="5472" y="2200"/>
                    <a:pt x="4894" y="2535"/>
                    <a:pt x="4256" y="2748"/>
                  </a:cubicBezTo>
                  <a:cubicBezTo>
                    <a:pt x="4104" y="2839"/>
                    <a:pt x="3952" y="2869"/>
                    <a:pt x="3800" y="2900"/>
                  </a:cubicBezTo>
                  <a:cubicBezTo>
                    <a:pt x="3648" y="2960"/>
                    <a:pt x="3466" y="2991"/>
                    <a:pt x="3314" y="2991"/>
                  </a:cubicBezTo>
                  <a:cubicBezTo>
                    <a:pt x="3162" y="3006"/>
                    <a:pt x="2994" y="3014"/>
                    <a:pt x="2823" y="3014"/>
                  </a:cubicBezTo>
                  <a:cubicBezTo>
                    <a:pt x="2652" y="3014"/>
                    <a:pt x="2478" y="3006"/>
                    <a:pt x="2311" y="2991"/>
                  </a:cubicBezTo>
                  <a:cubicBezTo>
                    <a:pt x="1642" y="2900"/>
                    <a:pt x="943" y="2717"/>
                    <a:pt x="335" y="2413"/>
                  </a:cubicBezTo>
                  <a:cubicBezTo>
                    <a:pt x="320" y="2406"/>
                    <a:pt x="301" y="2402"/>
                    <a:pt x="279" y="2402"/>
                  </a:cubicBezTo>
                  <a:cubicBezTo>
                    <a:pt x="213" y="2402"/>
                    <a:pt x="122" y="2436"/>
                    <a:pt x="31" y="2504"/>
                  </a:cubicBezTo>
                  <a:cubicBezTo>
                    <a:pt x="0" y="2565"/>
                    <a:pt x="0" y="2687"/>
                    <a:pt x="61" y="2748"/>
                  </a:cubicBezTo>
                  <a:cubicBezTo>
                    <a:pt x="669" y="3264"/>
                    <a:pt x="1399" y="3568"/>
                    <a:pt x="2159" y="3720"/>
                  </a:cubicBezTo>
                  <a:cubicBezTo>
                    <a:pt x="2423" y="3773"/>
                    <a:pt x="2699" y="3800"/>
                    <a:pt x="2976" y="3800"/>
                  </a:cubicBezTo>
                  <a:cubicBezTo>
                    <a:pt x="3493" y="3800"/>
                    <a:pt x="4013" y="3706"/>
                    <a:pt x="4469" y="3507"/>
                  </a:cubicBezTo>
                  <a:cubicBezTo>
                    <a:pt x="5198" y="3204"/>
                    <a:pt x="5836" y="2808"/>
                    <a:pt x="6384" y="2231"/>
                  </a:cubicBezTo>
                  <a:cubicBezTo>
                    <a:pt x="6900" y="1653"/>
                    <a:pt x="7295" y="1015"/>
                    <a:pt x="7508" y="255"/>
                  </a:cubicBezTo>
                  <a:cubicBezTo>
                    <a:pt x="7569" y="134"/>
                    <a:pt x="7508" y="73"/>
                    <a:pt x="7447" y="12"/>
                  </a:cubicBezTo>
                  <a:cubicBezTo>
                    <a:pt x="7425" y="4"/>
                    <a:pt x="7402" y="1"/>
                    <a:pt x="7379" y="1"/>
                  </a:cubicBezTo>
                  <a:close/>
                </a:path>
              </a:pathLst>
            </a:custGeom>
            <a:solidFill>
              <a:srgbClr val="232020"/>
            </a:solidFill>
            <a:ln>
              <a:noFill/>
            </a:ln>
          </p:spPr>
          <p:txBody>
            <a:bodyPr spcFirstLastPara="1" wrap="square" lIns="121900" tIns="121900" rIns="121900" bIns="121900" anchor="ctr" anchorCtr="0">
              <a:noAutofit/>
            </a:bodyPr>
            <a:lstStyle/>
            <a:p>
              <a:endParaRPr sz="2400" dirty="0"/>
            </a:p>
          </p:txBody>
        </p:sp>
        <p:sp>
          <p:nvSpPr>
            <p:cNvPr id="941" name="Google Shape;941;p46"/>
            <p:cNvSpPr/>
            <p:nvPr/>
          </p:nvSpPr>
          <p:spPr>
            <a:xfrm>
              <a:off x="7685867" y="1592699"/>
              <a:ext cx="133443" cy="126932"/>
            </a:xfrm>
            <a:custGeom>
              <a:avLst/>
              <a:gdLst/>
              <a:ahLst/>
              <a:cxnLst/>
              <a:rect l="l" t="t" r="r" b="b"/>
              <a:pathLst>
                <a:path w="5624" h="5349" extrusionOk="0">
                  <a:moveTo>
                    <a:pt x="2793" y="0"/>
                  </a:moveTo>
                  <a:cubicBezTo>
                    <a:pt x="1449" y="0"/>
                    <a:pt x="295" y="1022"/>
                    <a:pt x="153" y="2416"/>
                  </a:cubicBezTo>
                  <a:cubicBezTo>
                    <a:pt x="1" y="3905"/>
                    <a:pt x="1064" y="5182"/>
                    <a:pt x="2554" y="5334"/>
                  </a:cubicBezTo>
                  <a:cubicBezTo>
                    <a:pt x="2649" y="5344"/>
                    <a:pt x="2743" y="5348"/>
                    <a:pt x="2836" y="5348"/>
                  </a:cubicBezTo>
                  <a:cubicBezTo>
                    <a:pt x="4202" y="5348"/>
                    <a:pt x="5330" y="4327"/>
                    <a:pt x="5472" y="2933"/>
                  </a:cubicBezTo>
                  <a:cubicBezTo>
                    <a:pt x="5624" y="1474"/>
                    <a:pt x="4560" y="167"/>
                    <a:pt x="3071" y="15"/>
                  </a:cubicBezTo>
                  <a:cubicBezTo>
                    <a:pt x="2977" y="5"/>
                    <a:pt x="2885" y="0"/>
                    <a:pt x="2793" y="0"/>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2" name="Google Shape;942;p46"/>
            <p:cNvSpPr/>
            <p:nvPr/>
          </p:nvSpPr>
          <p:spPr>
            <a:xfrm>
              <a:off x="7973648" y="1581167"/>
              <a:ext cx="133443" cy="126932"/>
            </a:xfrm>
            <a:custGeom>
              <a:avLst/>
              <a:gdLst/>
              <a:ahLst/>
              <a:cxnLst/>
              <a:rect l="l" t="t" r="r" b="b"/>
              <a:pathLst>
                <a:path w="5624" h="5349" extrusionOk="0">
                  <a:moveTo>
                    <a:pt x="2788" y="0"/>
                  </a:moveTo>
                  <a:cubicBezTo>
                    <a:pt x="1423" y="0"/>
                    <a:pt x="295" y="1021"/>
                    <a:pt x="152" y="2416"/>
                  </a:cubicBezTo>
                  <a:cubicBezTo>
                    <a:pt x="1" y="3875"/>
                    <a:pt x="1064" y="5182"/>
                    <a:pt x="2554" y="5334"/>
                  </a:cubicBezTo>
                  <a:cubicBezTo>
                    <a:pt x="2647" y="5343"/>
                    <a:pt x="2739" y="5348"/>
                    <a:pt x="2831" y="5348"/>
                  </a:cubicBezTo>
                  <a:cubicBezTo>
                    <a:pt x="4175" y="5348"/>
                    <a:pt x="5329" y="4327"/>
                    <a:pt x="5472" y="2932"/>
                  </a:cubicBezTo>
                  <a:cubicBezTo>
                    <a:pt x="5624" y="1504"/>
                    <a:pt x="4560" y="197"/>
                    <a:pt x="3070" y="14"/>
                  </a:cubicBezTo>
                  <a:cubicBezTo>
                    <a:pt x="2975" y="5"/>
                    <a:pt x="2881" y="0"/>
                    <a:pt x="2788" y="0"/>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943" name="Google Shape;943;p46"/>
            <p:cNvSpPr/>
            <p:nvPr/>
          </p:nvSpPr>
          <p:spPr>
            <a:xfrm>
              <a:off x="7958509" y="1510787"/>
              <a:ext cx="48333" cy="55623"/>
            </a:xfrm>
            <a:custGeom>
              <a:avLst/>
              <a:gdLst/>
              <a:ahLst/>
              <a:cxnLst/>
              <a:rect l="l" t="t" r="r" b="b"/>
              <a:pathLst>
                <a:path w="2037" h="2344" extrusionOk="0">
                  <a:moveTo>
                    <a:pt x="994" y="0"/>
                  </a:moveTo>
                  <a:cubicBezTo>
                    <a:pt x="977" y="0"/>
                    <a:pt x="960" y="1"/>
                    <a:pt x="942" y="2"/>
                  </a:cubicBezTo>
                  <a:cubicBezTo>
                    <a:pt x="395" y="62"/>
                    <a:pt x="0" y="579"/>
                    <a:pt x="0" y="1218"/>
                  </a:cubicBezTo>
                  <a:cubicBezTo>
                    <a:pt x="30" y="1866"/>
                    <a:pt x="460" y="2343"/>
                    <a:pt x="1013" y="2343"/>
                  </a:cubicBezTo>
                  <a:cubicBezTo>
                    <a:pt x="1030" y="2343"/>
                    <a:pt x="1047" y="2343"/>
                    <a:pt x="1064" y="2342"/>
                  </a:cubicBezTo>
                  <a:cubicBezTo>
                    <a:pt x="1611" y="2281"/>
                    <a:pt x="2037" y="1765"/>
                    <a:pt x="2006" y="1126"/>
                  </a:cubicBezTo>
                  <a:cubicBezTo>
                    <a:pt x="1977" y="477"/>
                    <a:pt x="1547" y="0"/>
                    <a:pt x="994" y="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4" name="Google Shape;944;p46"/>
            <p:cNvSpPr/>
            <p:nvPr/>
          </p:nvSpPr>
          <p:spPr>
            <a:xfrm>
              <a:off x="7980150" y="1499611"/>
              <a:ext cx="44015" cy="35025"/>
            </a:xfrm>
            <a:custGeom>
              <a:avLst/>
              <a:gdLst/>
              <a:ahLst/>
              <a:cxnLst/>
              <a:rect l="l" t="t" r="r" b="b"/>
              <a:pathLst>
                <a:path w="1855" h="1476" extrusionOk="0">
                  <a:moveTo>
                    <a:pt x="1685" y="0"/>
                  </a:moveTo>
                  <a:cubicBezTo>
                    <a:pt x="1566" y="0"/>
                    <a:pt x="1384" y="260"/>
                    <a:pt x="851" y="473"/>
                  </a:cubicBezTo>
                  <a:cubicBezTo>
                    <a:pt x="517" y="625"/>
                    <a:pt x="61" y="625"/>
                    <a:pt x="61" y="625"/>
                  </a:cubicBezTo>
                  <a:cubicBezTo>
                    <a:pt x="0" y="898"/>
                    <a:pt x="365" y="1476"/>
                    <a:pt x="365" y="1476"/>
                  </a:cubicBezTo>
                  <a:cubicBezTo>
                    <a:pt x="1368" y="1293"/>
                    <a:pt x="1854" y="138"/>
                    <a:pt x="1733" y="17"/>
                  </a:cubicBezTo>
                  <a:cubicBezTo>
                    <a:pt x="1718" y="5"/>
                    <a:pt x="1702" y="0"/>
                    <a:pt x="1685" y="0"/>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5" name="Google Shape;945;p46"/>
            <p:cNvSpPr/>
            <p:nvPr/>
          </p:nvSpPr>
          <p:spPr>
            <a:xfrm>
              <a:off x="7761609" y="1516553"/>
              <a:ext cx="49780" cy="54911"/>
            </a:xfrm>
            <a:custGeom>
              <a:avLst/>
              <a:gdLst/>
              <a:ahLst/>
              <a:cxnLst/>
              <a:rect l="l" t="t" r="r" b="b"/>
              <a:pathLst>
                <a:path w="2098" h="2314" extrusionOk="0">
                  <a:moveTo>
                    <a:pt x="1046" y="1"/>
                  </a:moveTo>
                  <a:cubicBezTo>
                    <a:pt x="521" y="1"/>
                    <a:pt x="90" y="477"/>
                    <a:pt x="31" y="1096"/>
                  </a:cubicBezTo>
                  <a:cubicBezTo>
                    <a:pt x="0" y="1734"/>
                    <a:pt x="426" y="2282"/>
                    <a:pt x="1003" y="2312"/>
                  </a:cubicBezTo>
                  <a:cubicBezTo>
                    <a:pt x="1019" y="2313"/>
                    <a:pt x="1036" y="2313"/>
                    <a:pt x="1052" y="2313"/>
                  </a:cubicBezTo>
                  <a:cubicBezTo>
                    <a:pt x="1577" y="2313"/>
                    <a:pt x="2008" y="1837"/>
                    <a:pt x="2067" y="1218"/>
                  </a:cubicBezTo>
                  <a:cubicBezTo>
                    <a:pt x="2097" y="579"/>
                    <a:pt x="1672" y="32"/>
                    <a:pt x="1094" y="2"/>
                  </a:cubicBezTo>
                  <a:cubicBezTo>
                    <a:pt x="1078" y="1"/>
                    <a:pt x="1062" y="1"/>
                    <a:pt x="1046"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6" name="Google Shape;946;p46"/>
            <p:cNvSpPr/>
            <p:nvPr/>
          </p:nvSpPr>
          <p:spPr>
            <a:xfrm>
              <a:off x="7744287" y="1505828"/>
              <a:ext cx="44750" cy="35310"/>
            </a:xfrm>
            <a:custGeom>
              <a:avLst/>
              <a:gdLst/>
              <a:ahLst/>
              <a:cxnLst/>
              <a:rect l="l" t="t" r="r" b="b"/>
              <a:pathLst>
                <a:path w="1886" h="1488" extrusionOk="0">
                  <a:moveTo>
                    <a:pt x="183" y="1"/>
                  </a:moveTo>
                  <a:cubicBezTo>
                    <a:pt x="161" y="1"/>
                    <a:pt x="141" y="9"/>
                    <a:pt x="122" y="28"/>
                  </a:cubicBezTo>
                  <a:cubicBezTo>
                    <a:pt x="1" y="150"/>
                    <a:pt x="517" y="1275"/>
                    <a:pt x="1490" y="1487"/>
                  </a:cubicBezTo>
                  <a:cubicBezTo>
                    <a:pt x="1490" y="1427"/>
                    <a:pt x="1885" y="879"/>
                    <a:pt x="1794" y="636"/>
                  </a:cubicBezTo>
                  <a:cubicBezTo>
                    <a:pt x="1794" y="636"/>
                    <a:pt x="1338" y="636"/>
                    <a:pt x="1004" y="484"/>
                  </a:cubicBezTo>
                  <a:cubicBezTo>
                    <a:pt x="491" y="253"/>
                    <a:pt x="302" y="1"/>
                    <a:pt x="183" y="1"/>
                  </a:cubicBez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947" name="Google Shape;947;p46"/>
            <p:cNvSpPr/>
            <p:nvPr/>
          </p:nvSpPr>
          <p:spPr>
            <a:xfrm>
              <a:off x="7699582" y="1716563"/>
              <a:ext cx="517117" cy="196389"/>
            </a:xfrm>
            <a:custGeom>
              <a:avLst/>
              <a:gdLst/>
              <a:ahLst/>
              <a:cxnLst/>
              <a:rect l="l" t="t" r="r" b="b"/>
              <a:pathLst>
                <a:path w="21794" h="8276" extrusionOk="0">
                  <a:moveTo>
                    <a:pt x="21714" y="0"/>
                  </a:moveTo>
                  <a:cubicBezTo>
                    <a:pt x="21695" y="0"/>
                    <a:pt x="21672" y="8"/>
                    <a:pt x="21642" y="23"/>
                  </a:cubicBezTo>
                  <a:cubicBezTo>
                    <a:pt x="21004" y="874"/>
                    <a:pt x="20244" y="1664"/>
                    <a:pt x="19484" y="2424"/>
                  </a:cubicBezTo>
                  <a:cubicBezTo>
                    <a:pt x="18694" y="3184"/>
                    <a:pt x="17903" y="3913"/>
                    <a:pt x="17052" y="4552"/>
                  </a:cubicBezTo>
                  <a:cubicBezTo>
                    <a:pt x="15350" y="5889"/>
                    <a:pt x="13496" y="6983"/>
                    <a:pt x="11429" y="7561"/>
                  </a:cubicBezTo>
                  <a:cubicBezTo>
                    <a:pt x="10620" y="7799"/>
                    <a:pt x="9793" y="7925"/>
                    <a:pt x="8962" y="7925"/>
                  </a:cubicBezTo>
                  <a:cubicBezTo>
                    <a:pt x="8731" y="7925"/>
                    <a:pt x="8499" y="7915"/>
                    <a:pt x="8268" y="7895"/>
                  </a:cubicBezTo>
                  <a:cubicBezTo>
                    <a:pt x="7204" y="7865"/>
                    <a:pt x="6140" y="7683"/>
                    <a:pt x="5137" y="7379"/>
                  </a:cubicBezTo>
                  <a:cubicBezTo>
                    <a:pt x="4104" y="7075"/>
                    <a:pt x="3101" y="6619"/>
                    <a:pt x="2280" y="5980"/>
                  </a:cubicBezTo>
                  <a:cubicBezTo>
                    <a:pt x="1398" y="5372"/>
                    <a:pt x="638" y="4552"/>
                    <a:pt x="183" y="3609"/>
                  </a:cubicBezTo>
                  <a:cubicBezTo>
                    <a:pt x="165" y="3592"/>
                    <a:pt x="147" y="3574"/>
                    <a:pt x="124" y="3574"/>
                  </a:cubicBezTo>
                  <a:cubicBezTo>
                    <a:pt x="107" y="3574"/>
                    <a:pt x="87" y="3584"/>
                    <a:pt x="61" y="3609"/>
                  </a:cubicBezTo>
                  <a:cubicBezTo>
                    <a:pt x="31" y="3609"/>
                    <a:pt x="0" y="3701"/>
                    <a:pt x="31" y="3731"/>
                  </a:cubicBezTo>
                  <a:cubicBezTo>
                    <a:pt x="486" y="4704"/>
                    <a:pt x="1246" y="5555"/>
                    <a:pt x="2128" y="6224"/>
                  </a:cubicBezTo>
                  <a:cubicBezTo>
                    <a:pt x="3009" y="6892"/>
                    <a:pt x="4012" y="7379"/>
                    <a:pt x="5046" y="7713"/>
                  </a:cubicBezTo>
                  <a:cubicBezTo>
                    <a:pt x="5319" y="7834"/>
                    <a:pt x="5593" y="7865"/>
                    <a:pt x="5836" y="7956"/>
                  </a:cubicBezTo>
                  <a:cubicBezTo>
                    <a:pt x="6110" y="7986"/>
                    <a:pt x="6383" y="8047"/>
                    <a:pt x="6657" y="8108"/>
                  </a:cubicBezTo>
                  <a:lnTo>
                    <a:pt x="7447" y="8199"/>
                  </a:lnTo>
                  <a:lnTo>
                    <a:pt x="8268" y="8260"/>
                  </a:lnTo>
                  <a:cubicBezTo>
                    <a:pt x="8455" y="8270"/>
                    <a:pt x="8642" y="8275"/>
                    <a:pt x="8828" y="8275"/>
                  </a:cubicBezTo>
                  <a:cubicBezTo>
                    <a:pt x="9756" y="8275"/>
                    <a:pt x="10664" y="8149"/>
                    <a:pt x="11551" y="7895"/>
                  </a:cubicBezTo>
                  <a:cubicBezTo>
                    <a:pt x="12584" y="7652"/>
                    <a:pt x="13587" y="7196"/>
                    <a:pt x="14560" y="6649"/>
                  </a:cubicBezTo>
                  <a:cubicBezTo>
                    <a:pt x="15502" y="6132"/>
                    <a:pt x="16414" y="5524"/>
                    <a:pt x="17235" y="4825"/>
                  </a:cubicBezTo>
                  <a:cubicBezTo>
                    <a:pt x="18906" y="3458"/>
                    <a:pt x="20426" y="1847"/>
                    <a:pt x="21763" y="144"/>
                  </a:cubicBezTo>
                  <a:cubicBezTo>
                    <a:pt x="21794" y="114"/>
                    <a:pt x="21794" y="84"/>
                    <a:pt x="21763" y="23"/>
                  </a:cubicBezTo>
                  <a:cubicBezTo>
                    <a:pt x="21748" y="8"/>
                    <a:pt x="21733" y="0"/>
                    <a:pt x="2171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48" name="Google Shape;948;p46"/>
            <p:cNvSpPr/>
            <p:nvPr/>
          </p:nvSpPr>
          <p:spPr>
            <a:xfrm>
              <a:off x="8122237" y="1318963"/>
              <a:ext cx="140657" cy="364279"/>
            </a:xfrm>
            <a:custGeom>
              <a:avLst/>
              <a:gdLst/>
              <a:ahLst/>
              <a:cxnLst/>
              <a:rect l="l" t="t" r="r" b="b"/>
              <a:pathLst>
                <a:path w="5928" h="15351" extrusionOk="0">
                  <a:moveTo>
                    <a:pt x="5897" y="0"/>
                  </a:moveTo>
                  <a:cubicBezTo>
                    <a:pt x="5897" y="0"/>
                    <a:pt x="5866" y="0"/>
                    <a:pt x="5866" y="31"/>
                  </a:cubicBezTo>
                  <a:cubicBezTo>
                    <a:pt x="5775" y="730"/>
                    <a:pt x="5714" y="1399"/>
                    <a:pt x="5593" y="2098"/>
                  </a:cubicBezTo>
                  <a:cubicBezTo>
                    <a:pt x="5471" y="2766"/>
                    <a:pt x="5350" y="3466"/>
                    <a:pt x="5198" y="4134"/>
                  </a:cubicBezTo>
                  <a:cubicBezTo>
                    <a:pt x="4894" y="5502"/>
                    <a:pt x="4529" y="6839"/>
                    <a:pt x="4073" y="8116"/>
                  </a:cubicBezTo>
                  <a:cubicBezTo>
                    <a:pt x="3648" y="9423"/>
                    <a:pt x="3040" y="10669"/>
                    <a:pt x="2401" y="11885"/>
                  </a:cubicBezTo>
                  <a:lnTo>
                    <a:pt x="1854" y="12797"/>
                  </a:lnTo>
                  <a:cubicBezTo>
                    <a:pt x="1702" y="13101"/>
                    <a:pt x="1489" y="13375"/>
                    <a:pt x="1307" y="13678"/>
                  </a:cubicBezTo>
                  <a:cubicBezTo>
                    <a:pt x="912" y="14256"/>
                    <a:pt x="426" y="14742"/>
                    <a:pt x="0" y="15320"/>
                  </a:cubicBezTo>
                  <a:lnTo>
                    <a:pt x="0" y="15350"/>
                  </a:lnTo>
                  <a:lnTo>
                    <a:pt x="30" y="15350"/>
                  </a:lnTo>
                  <a:cubicBezTo>
                    <a:pt x="1064" y="14408"/>
                    <a:pt x="1945" y="13283"/>
                    <a:pt x="2675" y="12098"/>
                  </a:cubicBezTo>
                  <a:cubicBezTo>
                    <a:pt x="3374" y="10882"/>
                    <a:pt x="3982" y="9605"/>
                    <a:pt x="4438" y="8298"/>
                  </a:cubicBezTo>
                  <a:cubicBezTo>
                    <a:pt x="4894" y="6961"/>
                    <a:pt x="5258" y="5593"/>
                    <a:pt x="5502" y="4225"/>
                  </a:cubicBezTo>
                  <a:cubicBezTo>
                    <a:pt x="5745" y="2827"/>
                    <a:pt x="5927" y="1429"/>
                    <a:pt x="5927" y="31"/>
                  </a:cubicBezTo>
                  <a:cubicBezTo>
                    <a:pt x="5927" y="31"/>
                    <a:pt x="5927" y="0"/>
                    <a:pt x="5897"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49" name="Google Shape;949;p46"/>
            <p:cNvSpPr/>
            <p:nvPr/>
          </p:nvSpPr>
          <p:spPr>
            <a:xfrm>
              <a:off x="8138824" y="1543628"/>
              <a:ext cx="124071" cy="122281"/>
            </a:xfrm>
            <a:custGeom>
              <a:avLst/>
              <a:gdLst/>
              <a:ahLst/>
              <a:cxnLst/>
              <a:rect l="l" t="t" r="r" b="b"/>
              <a:pathLst>
                <a:path w="5229" h="5153" extrusionOk="0">
                  <a:moveTo>
                    <a:pt x="5224" y="1"/>
                  </a:moveTo>
                  <a:cubicBezTo>
                    <a:pt x="5221" y="1"/>
                    <a:pt x="5213" y="16"/>
                    <a:pt x="5198" y="46"/>
                  </a:cubicBezTo>
                  <a:cubicBezTo>
                    <a:pt x="5198" y="26"/>
                    <a:pt x="5194" y="19"/>
                    <a:pt x="5190" y="19"/>
                  </a:cubicBezTo>
                  <a:cubicBezTo>
                    <a:pt x="5181" y="19"/>
                    <a:pt x="5167" y="46"/>
                    <a:pt x="5167" y="46"/>
                  </a:cubicBezTo>
                  <a:cubicBezTo>
                    <a:pt x="5015" y="259"/>
                    <a:pt x="4863" y="533"/>
                    <a:pt x="4651" y="806"/>
                  </a:cubicBezTo>
                  <a:cubicBezTo>
                    <a:pt x="4499" y="1049"/>
                    <a:pt x="4316" y="1323"/>
                    <a:pt x="4134" y="1566"/>
                  </a:cubicBezTo>
                  <a:cubicBezTo>
                    <a:pt x="3739" y="2022"/>
                    <a:pt x="3313" y="2508"/>
                    <a:pt x="2918" y="2934"/>
                  </a:cubicBezTo>
                  <a:cubicBezTo>
                    <a:pt x="2493" y="3390"/>
                    <a:pt x="2037" y="3755"/>
                    <a:pt x="1550" y="4150"/>
                  </a:cubicBezTo>
                  <a:lnTo>
                    <a:pt x="1155" y="4393"/>
                  </a:lnTo>
                  <a:lnTo>
                    <a:pt x="790" y="4636"/>
                  </a:lnTo>
                  <a:lnTo>
                    <a:pt x="0" y="5092"/>
                  </a:lnTo>
                  <a:lnTo>
                    <a:pt x="0" y="5122"/>
                  </a:lnTo>
                  <a:cubicBezTo>
                    <a:pt x="0" y="5153"/>
                    <a:pt x="31" y="5153"/>
                    <a:pt x="31" y="5153"/>
                  </a:cubicBezTo>
                  <a:cubicBezTo>
                    <a:pt x="638" y="4970"/>
                    <a:pt x="1216" y="4697"/>
                    <a:pt x="1733" y="4362"/>
                  </a:cubicBezTo>
                  <a:cubicBezTo>
                    <a:pt x="2280" y="4028"/>
                    <a:pt x="2766" y="3633"/>
                    <a:pt x="3222" y="3177"/>
                  </a:cubicBezTo>
                  <a:cubicBezTo>
                    <a:pt x="3648" y="2721"/>
                    <a:pt x="4043" y="2235"/>
                    <a:pt x="4408" y="1718"/>
                  </a:cubicBezTo>
                  <a:cubicBezTo>
                    <a:pt x="4742" y="1171"/>
                    <a:pt x="5046" y="654"/>
                    <a:pt x="5228" y="46"/>
                  </a:cubicBezTo>
                  <a:cubicBezTo>
                    <a:pt x="5228" y="16"/>
                    <a:pt x="5228" y="1"/>
                    <a:pt x="5224" y="1"/>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0" name="Google Shape;950;p46"/>
            <p:cNvSpPr/>
            <p:nvPr/>
          </p:nvSpPr>
          <p:spPr>
            <a:xfrm>
              <a:off x="8137376" y="1409109"/>
              <a:ext cx="70708" cy="220025"/>
            </a:xfrm>
            <a:custGeom>
              <a:avLst/>
              <a:gdLst/>
              <a:ahLst/>
              <a:cxnLst/>
              <a:rect l="l" t="t" r="r" b="b"/>
              <a:pathLst>
                <a:path w="2980" h="9272" extrusionOk="0">
                  <a:moveTo>
                    <a:pt x="2858" y="1"/>
                  </a:moveTo>
                  <a:cubicBezTo>
                    <a:pt x="2797" y="791"/>
                    <a:pt x="2645" y="1612"/>
                    <a:pt x="2493" y="2402"/>
                  </a:cubicBezTo>
                  <a:cubicBezTo>
                    <a:pt x="2341" y="3192"/>
                    <a:pt x="2128" y="3983"/>
                    <a:pt x="1885" y="4743"/>
                  </a:cubicBezTo>
                  <a:cubicBezTo>
                    <a:pt x="1642" y="5563"/>
                    <a:pt x="1338" y="6323"/>
                    <a:pt x="1034" y="7022"/>
                  </a:cubicBezTo>
                  <a:cubicBezTo>
                    <a:pt x="730" y="7782"/>
                    <a:pt x="395" y="8512"/>
                    <a:pt x="0" y="9241"/>
                  </a:cubicBezTo>
                  <a:lnTo>
                    <a:pt x="0" y="9272"/>
                  </a:lnTo>
                  <a:lnTo>
                    <a:pt x="61" y="9272"/>
                  </a:lnTo>
                  <a:lnTo>
                    <a:pt x="730" y="8238"/>
                  </a:lnTo>
                  <a:cubicBezTo>
                    <a:pt x="912" y="7904"/>
                    <a:pt x="1095" y="7569"/>
                    <a:pt x="1307" y="7174"/>
                  </a:cubicBezTo>
                  <a:cubicBezTo>
                    <a:pt x="1672" y="6475"/>
                    <a:pt x="1946" y="5654"/>
                    <a:pt x="2219" y="4895"/>
                  </a:cubicBezTo>
                  <a:cubicBezTo>
                    <a:pt x="2493" y="4104"/>
                    <a:pt x="2675" y="3314"/>
                    <a:pt x="2797" y="2524"/>
                  </a:cubicBezTo>
                  <a:cubicBezTo>
                    <a:pt x="2888" y="1703"/>
                    <a:pt x="2979" y="913"/>
                    <a:pt x="2949" y="92"/>
                  </a:cubicBezTo>
                  <a:cubicBezTo>
                    <a:pt x="2858" y="31"/>
                    <a:pt x="2858" y="92"/>
                    <a:pt x="2858"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951" name="Google Shape;951;p46"/>
            <p:cNvSpPr/>
            <p:nvPr/>
          </p:nvSpPr>
          <p:spPr>
            <a:xfrm>
              <a:off x="7718328" y="1998106"/>
              <a:ext cx="327463" cy="232412"/>
            </a:xfrm>
            <a:custGeom>
              <a:avLst/>
              <a:gdLst/>
              <a:ahLst/>
              <a:cxnLst/>
              <a:rect l="l" t="t" r="r" b="b"/>
              <a:pathLst>
                <a:path w="13801" h="9794" extrusionOk="0">
                  <a:moveTo>
                    <a:pt x="984" y="0"/>
                  </a:moveTo>
                  <a:cubicBezTo>
                    <a:pt x="971" y="0"/>
                    <a:pt x="981" y="23"/>
                    <a:pt x="1064" y="73"/>
                  </a:cubicBezTo>
                  <a:cubicBezTo>
                    <a:pt x="1034" y="103"/>
                    <a:pt x="1034" y="134"/>
                    <a:pt x="1064" y="194"/>
                  </a:cubicBezTo>
                  <a:cubicBezTo>
                    <a:pt x="1399" y="559"/>
                    <a:pt x="1642" y="1046"/>
                    <a:pt x="1703" y="1562"/>
                  </a:cubicBezTo>
                  <a:cubicBezTo>
                    <a:pt x="1794" y="2049"/>
                    <a:pt x="1763" y="2565"/>
                    <a:pt x="1581" y="3082"/>
                  </a:cubicBezTo>
                  <a:cubicBezTo>
                    <a:pt x="1490" y="3568"/>
                    <a:pt x="1216" y="4024"/>
                    <a:pt x="943" y="4480"/>
                  </a:cubicBezTo>
                  <a:cubicBezTo>
                    <a:pt x="669" y="4936"/>
                    <a:pt x="456" y="5423"/>
                    <a:pt x="274" y="5970"/>
                  </a:cubicBezTo>
                  <a:cubicBezTo>
                    <a:pt x="122" y="6486"/>
                    <a:pt x="0" y="7033"/>
                    <a:pt x="31" y="7581"/>
                  </a:cubicBezTo>
                  <a:cubicBezTo>
                    <a:pt x="31" y="8158"/>
                    <a:pt x="274" y="8766"/>
                    <a:pt x="730" y="9161"/>
                  </a:cubicBezTo>
                  <a:cubicBezTo>
                    <a:pt x="1125" y="9526"/>
                    <a:pt x="1733" y="9708"/>
                    <a:pt x="2280" y="9769"/>
                  </a:cubicBezTo>
                  <a:cubicBezTo>
                    <a:pt x="2424" y="9786"/>
                    <a:pt x="2573" y="9794"/>
                    <a:pt x="2725" y="9794"/>
                  </a:cubicBezTo>
                  <a:cubicBezTo>
                    <a:pt x="3117" y="9794"/>
                    <a:pt x="3527" y="9744"/>
                    <a:pt x="3921" y="9678"/>
                  </a:cubicBezTo>
                  <a:cubicBezTo>
                    <a:pt x="5016" y="9496"/>
                    <a:pt x="5988" y="9009"/>
                    <a:pt x="6870" y="8340"/>
                  </a:cubicBezTo>
                  <a:cubicBezTo>
                    <a:pt x="7751" y="7702"/>
                    <a:pt x="8481" y="6912"/>
                    <a:pt x="9180" y="6122"/>
                  </a:cubicBezTo>
                  <a:cubicBezTo>
                    <a:pt x="9879" y="5301"/>
                    <a:pt x="10548" y="4480"/>
                    <a:pt x="11277" y="3720"/>
                  </a:cubicBezTo>
                  <a:cubicBezTo>
                    <a:pt x="12007" y="2960"/>
                    <a:pt x="12767" y="2201"/>
                    <a:pt x="13709" y="1745"/>
                  </a:cubicBezTo>
                  <a:cubicBezTo>
                    <a:pt x="13739" y="1745"/>
                    <a:pt x="13800" y="1653"/>
                    <a:pt x="13739" y="1623"/>
                  </a:cubicBezTo>
                  <a:cubicBezTo>
                    <a:pt x="13739" y="1602"/>
                    <a:pt x="13709" y="1580"/>
                    <a:pt x="13680" y="1580"/>
                  </a:cubicBezTo>
                  <a:cubicBezTo>
                    <a:pt x="13669" y="1580"/>
                    <a:pt x="13657" y="1584"/>
                    <a:pt x="13648" y="1593"/>
                  </a:cubicBezTo>
                  <a:cubicBezTo>
                    <a:pt x="12615" y="2049"/>
                    <a:pt x="11824" y="2778"/>
                    <a:pt x="11064" y="3538"/>
                  </a:cubicBezTo>
                  <a:cubicBezTo>
                    <a:pt x="10305" y="4298"/>
                    <a:pt x="9605" y="5088"/>
                    <a:pt x="8876" y="5878"/>
                  </a:cubicBezTo>
                  <a:cubicBezTo>
                    <a:pt x="8177" y="6669"/>
                    <a:pt x="7417" y="7429"/>
                    <a:pt x="6566" y="8037"/>
                  </a:cubicBezTo>
                  <a:cubicBezTo>
                    <a:pt x="5745" y="8644"/>
                    <a:pt x="4773" y="9161"/>
                    <a:pt x="3770" y="9313"/>
                  </a:cubicBezTo>
                  <a:cubicBezTo>
                    <a:pt x="3389" y="9355"/>
                    <a:pt x="3022" y="9413"/>
                    <a:pt x="2661" y="9413"/>
                  </a:cubicBezTo>
                  <a:cubicBezTo>
                    <a:pt x="2503" y="9413"/>
                    <a:pt x="2346" y="9402"/>
                    <a:pt x="2189" y="9374"/>
                  </a:cubicBezTo>
                  <a:cubicBezTo>
                    <a:pt x="1703" y="9313"/>
                    <a:pt x="1186" y="9192"/>
                    <a:pt x="821" y="8857"/>
                  </a:cubicBezTo>
                  <a:cubicBezTo>
                    <a:pt x="456" y="8553"/>
                    <a:pt x="274" y="8037"/>
                    <a:pt x="244" y="7550"/>
                  </a:cubicBezTo>
                  <a:cubicBezTo>
                    <a:pt x="183" y="7064"/>
                    <a:pt x="274" y="6517"/>
                    <a:pt x="426" y="6030"/>
                  </a:cubicBezTo>
                  <a:cubicBezTo>
                    <a:pt x="608" y="5544"/>
                    <a:pt x="791" y="5058"/>
                    <a:pt x="1064" y="4602"/>
                  </a:cubicBezTo>
                  <a:cubicBezTo>
                    <a:pt x="1307" y="4146"/>
                    <a:pt x="1611" y="3629"/>
                    <a:pt x="1703" y="3112"/>
                  </a:cubicBezTo>
                  <a:cubicBezTo>
                    <a:pt x="1855" y="2565"/>
                    <a:pt x="1915" y="2018"/>
                    <a:pt x="1794" y="1471"/>
                  </a:cubicBezTo>
                  <a:cubicBezTo>
                    <a:pt x="1672" y="954"/>
                    <a:pt x="1459" y="438"/>
                    <a:pt x="1034" y="42"/>
                  </a:cubicBezTo>
                  <a:cubicBezTo>
                    <a:pt x="1020" y="15"/>
                    <a:pt x="994" y="0"/>
                    <a:pt x="984"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2" name="Google Shape;952;p46"/>
            <p:cNvSpPr/>
            <p:nvPr/>
          </p:nvSpPr>
          <p:spPr>
            <a:xfrm>
              <a:off x="7762321" y="2042384"/>
              <a:ext cx="214947" cy="132081"/>
            </a:xfrm>
            <a:custGeom>
              <a:avLst/>
              <a:gdLst/>
              <a:ahLst/>
              <a:cxnLst/>
              <a:rect l="l" t="t" r="r" b="b"/>
              <a:pathLst>
                <a:path w="9059" h="5566" extrusionOk="0">
                  <a:moveTo>
                    <a:pt x="8937" y="0"/>
                  </a:moveTo>
                  <a:cubicBezTo>
                    <a:pt x="8755" y="61"/>
                    <a:pt x="8511" y="91"/>
                    <a:pt x="8299" y="183"/>
                  </a:cubicBezTo>
                  <a:cubicBezTo>
                    <a:pt x="8055" y="274"/>
                    <a:pt x="7843" y="335"/>
                    <a:pt x="7630" y="456"/>
                  </a:cubicBezTo>
                  <a:cubicBezTo>
                    <a:pt x="7235" y="639"/>
                    <a:pt x="6840" y="912"/>
                    <a:pt x="6475" y="1155"/>
                  </a:cubicBezTo>
                  <a:cubicBezTo>
                    <a:pt x="5715" y="1733"/>
                    <a:pt x="5137" y="2462"/>
                    <a:pt x="4530" y="3131"/>
                  </a:cubicBezTo>
                  <a:cubicBezTo>
                    <a:pt x="4226" y="3496"/>
                    <a:pt x="3922" y="3769"/>
                    <a:pt x="3587" y="4073"/>
                  </a:cubicBezTo>
                  <a:cubicBezTo>
                    <a:pt x="3283" y="4408"/>
                    <a:pt x="2888" y="4620"/>
                    <a:pt x="2523" y="4833"/>
                  </a:cubicBezTo>
                  <a:cubicBezTo>
                    <a:pt x="2128" y="5046"/>
                    <a:pt x="1703" y="5228"/>
                    <a:pt x="1308" y="5259"/>
                  </a:cubicBezTo>
                  <a:cubicBezTo>
                    <a:pt x="1236" y="5276"/>
                    <a:pt x="1170" y="5284"/>
                    <a:pt x="1108" y="5284"/>
                  </a:cubicBezTo>
                  <a:cubicBezTo>
                    <a:pt x="958" y="5284"/>
                    <a:pt x="829" y="5241"/>
                    <a:pt x="700" y="5198"/>
                  </a:cubicBezTo>
                  <a:cubicBezTo>
                    <a:pt x="548" y="5107"/>
                    <a:pt x="365" y="4955"/>
                    <a:pt x="274" y="4772"/>
                  </a:cubicBezTo>
                  <a:cubicBezTo>
                    <a:pt x="274" y="4751"/>
                    <a:pt x="244" y="4729"/>
                    <a:pt x="161" y="4729"/>
                  </a:cubicBezTo>
                  <a:cubicBezTo>
                    <a:pt x="127" y="4729"/>
                    <a:pt x="84" y="4733"/>
                    <a:pt x="31" y="4742"/>
                  </a:cubicBezTo>
                  <a:cubicBezTo>
                    <a:pt x="1" y="4742"/>
                    <a:pt x="1" y="4803"/>
                    <a:pt x="1" y="4833"/>
                  </a:cubicBezTo>
                  <a:cubicBezTo>
                    <a:pt x="173" y="5321"/>
                    <a:pt x="670" y="5565"/>
                    <a:pt x="1135" y="5565"/>
                  </a:cubicBezTo>
                  <a:cubicBezTo>
                    <a:pt x="1162" y="5565"/>
                    <a:pt x="1189" y="5564"/>
                    <a:pt x="1216" y="5563"/>
                  </a:cubicBezTo>
                  <a:cubicBezTo>
                    <a:pt x="1703" y="5532"/>
                    <a:pt x="2189" y="5350"/>
                    <a:pt x="2584" y="5167"/>
                  </a:cubicBezTo>
                  <a:cubicBezTo>
                    <a:pt x="3040" y="4924"/>
                    <a:pt x="3435" y="4651"/>
                    <a:pt x="3770" y="4347"/>
                  </a:cubicBezTo>
                  <a:cubicBezTo>
                    <a:pt x="4134" y="4043"/>
                    <a:pt x="4438" y="3708"/>
                    <a:pt x="4742" y="3374"/>
                  </a:cubicBezTo>
                  <a:cubicBezTo>
                    <a:pt x="5350" y="2675"/>
                    <a:pt x="5928" y="2006"/>
                    <a:pt x="6627" y="1429"/>
                  </a:cubicBezTo>
                  <a:cubicBezTo>
                    <a:pt x="7296" y="851"/>
                    <a:pt x="8086" y="456"/>
                    <a:pt x="8967" y="183"/>
                  </a:cubicBezTo>
                  <a:cubicBezTo>
                    <a:pt x="9058" y="183"/>
                    <a:pt x="9058" y="91"/>
                    <a:pt x="9058" y="61"/>
                  </a:cubicBezTo>
                  <a:cubicBezTo>
                    <a:pt x="9058" y="0"/>
                    <a:pt x="8967" y="0"/>
                    <a:pt x="8937" y="0"/>
                  </a:cubicBezTo>
                  <a:close/>
                </a:path>
              </a:pathLst>
            </a:custGeom>
            <a:solidFill>
              <a:srgbClr val="451700"/>
            </a:solidFill>
            <a:ln>
              <a:noFill/>
            </a:ln>
          </p:spPr>
          <p:txBody>
            <a:bodyPr spcFirstLastPara="1" wrap="square" lIns="121900" tIns="121900" rIns="121900" bIns="121900" anchor="ctr" anchorCtr="0">
              <a:noAutofit/>
            </a:bodyPr>
            <a:lstStyle/>
            <a:p>
              <a:endParaRPr sz="2400" dirty="0"/>
            </a:p>
          </p:txBody>
        </p:sp>
        <p:sp>
          <p:nvSpPr>
            <p:cNvPr id="953" name="Google Shape;953;p46"/>
            <p:cNvSpPr/>
            <p:nvPr/>
          </p:nvSpPr>
          <p:spPr>
            <a:xfrm>
              <a:off x="7085800" y="504225"/>
              <a:ext cx="1668895" cy="926536"/>
            </a:xfrm>
            <a:custGeom>
              <a:avLst/>
              <a:gdLst/>
              <a:ahLst/>
              <a:cxnLst/>
              <a:rect l="l" t="t" r="r" b="b"/>
              <a:pathLst>
                <a:path w="58604" h="36969" extrusionOk="0">
                  <a:moveTo>
                    <a:pt x="29455" y="0"/>
                  </a:moveTo>
                  <a:cubicBezTo>
                    <a:pt x="20556" y="0"/>
                    <a:pt x="11680" y="1414"/>
                    <a:pt x="6749" y="4164"/>
                  </a:cubicBezTo>
                  <a:cubicBezTo>
                    <a:pt x="1" y="7903"/>
                    <a:pt x="1338" y="14468"/>
                    <a:pt x="3861" y="18511"/>
                  </a:cubicBezTo>
                  <a:cubicBezTo>
                    <a:pt x="6050" y="22067"/>
                    <a:pt x="9393" y="22249"/>
                    <a:pt x="10031" y="22797"/>
                  </a:cubicBezTo>
                  <a:cubicBezTo>
                    <a:pt x="10700" y="23313"/>
                    <a:pt x="10639" y="34347"/>
                    <a:pt x="15320" y="36961"/>
                  </a:cubicBezTo>
                  <a:cubicBezTo>
                    <a:pt x="15329" y="36966"/>
                    <a:pt x="15337" y="36968"/>
                    <a:pt x="15344" y="36968"/>
                  </a:cubicBezTo>
                  <a:cubicBezTo>
                    <a:pt x="15814" y="36968"/>
                    <a:pt x="11983" y="25913"/>
                    <a:pt x="14500" y="22857"/>
                  </a:cubicBezTo>
                  <a:cubicBezTo>
                    <a:pt x="16126" y="20866"/>
                    <a:pt x="23405" y="20866"/>
                    <a:pt x="31293" y="20866"/>
                  </a:cubicBezTo>
                  <a:cubicBezTo>
                    <a:pt x="39181" y="20866"/>
                    <a:pt x="47676" y="20866"/>
                    <a:pt x="51734" y="18876"/>
                  </a:cubicBezTo>
                  <a:cubicBezTo>
                    <a:pt x="58604" y="15471"/>
                    <a:pt x="55382" y="4681"/>
                    <a:pt x="47114" y="2188"/>
                  </a:cubicBezTo>
                  <a:cubicBezTo>
                    <a:pt x="42165" y="720"/>
                    <a:pt x="35804" y="0"/>
                    <a:pt x="29455" y="0"/>
                  </a:cubicBezTo>
                  <a:close/>
                </a:path>
              </a:pathLst>
            </a:custGeom>
            <a:solidFill>
              <a:srgbClr val="004968"/>
            </a:solidFill>
            <a:ln>
              <a:noFill/>
            </a:ln>
          </p:spPr>
          <p:txBody>
            <a:bodyPr spcFirstLastPara="1" wrap="square" lIns="121900" tIns="121900" rIns="121900" bIns="121900" anchor="ctr" anchorCtr="0">
              <a:noAutofit/>
            </a:bodyPr>
            <a:lstStyle/>
            <a:p>
              <a:endParaRPr sz="2400" dirty="0"/>
            </a:p>
          </p:txBody>
        </p:sp>
      </p:grpSp>
      <p:sp>
        <p:nvSpPr>
          <p:cNvPr id="4" name="TextBox 3">
            <a:extLst>
              <a:ext uri="{FF2B5EF4-FFF2-40B4-BE49-F238E27FC236}">
                <a16:creationId xmlns:a16="http://schemas.microsoft.com/office/drawing/2014/main" id="{80A41FBE-DD5B-43D3-8995-CC05AA94C380}"/>
              </a:ext>
            </a:extLst>
          </p:cNvPr>
          <p:cNvSpPr txBox="1"/>
          <p:nvPr/>
        </p:nvSpPr>
        <p:spPr>
          <a:xfrm>
            <a:off x="2378162" y="2546847"/>
            <a:ext cx="6761085" cy="1077218"/>
          </a:xfrm>
          <a:prstGeom prst="rect">
            <a:avLst/>
          </a:prstGeom>
          <a:noFill/>
        </p:spPr>
        <p:txBody>
          <a:bodyPr wrap="square" rtlCol="0">
            <a:spAutoFit/>
          </a:bodyPr>
          <a:lstStyle/>
          <a:p>
            <a:pPr algn="ctr"/>
            <a:r>
              <a:rPr lang="en-US" sz="6400" b="1" dirty="0">
                <a:solidFill>
                  <a:srgbClr val="FF0000"/>
                </a:solidFill>
                <a:latin typeface="+mj-lt"/>
              </a:rPr>
              <a:t>LUYỆN ĐỌC LẠI</a:t>
            </a:r>
          </a:p>
        </p:txBody>
      </p:sp>
    </p:spTree>
    <p:extLst>
      <p:ext uri="{BB962C8B-B14F-4D97-AF65-F5344CB8AC3E}">
        <p14:creationId xmlns:p14="http://schemas.microsoft.com/office/powerpoint/2010/main" val="46218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C224100-2E7E-43CE-A95A-638661D4819A}"/>
              </a:ext>
            </a:extLst>
          </p:cNvPr>
          <p:cNvSpPr>
            <a:spLocks noChangeArrowheads="1"/>
          </p:cNvSpPr>
          <p:nvPr/>
        </p:nvSpPr>
        <p:spPr bwMode="auto">
          <a:xfrm>
            <a:off x="228600" y="1102577"/>
            <a:ext cx="117348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377"/>
            <a:r>
              <a:rPr lang="en-US" altLang="en-US" sz="2300" b="1" dirty="0">
                <a:solidFill>
                  <a:prstClr val="black"/>
                </a:solidFill>
                <a:latin typeface="Times New Roman" panose="02020603050405020304" pitchFamily="18" charset="0"/>
                <a:cs typeface="Times New Roman" panose="02020603050405020304" pitchFamily="18" charset="0"/>
              </a:rPr>
              <a:t>     </a:t>
            </a:r>
            <a:r>
              <a:rPr lang="vi-VN" altLang="en-US" sz="2300" b="1" dirty="0">
                <a:solidFill>
                  <a:prstClr val="black"/>
                </a:solidFill>
                <a:latin typeface="Times New Roman" panose="02020603050405020304" pitchFamily="18" charset="0"/>
                <a:cs typeface="Times New Roman" panose="02020603050405020304" pitchFamily="18" charset="0"/>
              </a:rPr>
              <a:t>1.</a:t>
            </a:r>
            <a:r>
              <a:rPr lang="vi-VN" altLang="en-US" sz="23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2300" dirty="0">
              <a:solidFill>
                <a:prstClr val="black"/>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2</a:t>
            </a:r>
            <a:r>
              <a:rPr lang="vi-VN" altLang="en-US" sz="23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2300" dirty="0" err="1">
                <a:solidFill>
                  <a:srgbClr val="000000"/>
                </a:solidFill>
                <a:latin typeface="Times New Roman" panose="02020603050405020304" pitchFamily="18" charset="0"/>
                <a:cs typeface="Times New Roman" panose="02020603050405020304" pitchFamily="18" charset="0"/>
              </a:rPr>
              <a:t>hốt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hoảng</a:t>
            </a:r>
            <a:r>
              <a:rPr lang="en-US" altLang="en-US" sz="2300" dirty="0">
                <a:solidFill>
                  <a:srgbClr val="000000"/>
                </a:solidFill>
                <a:latin typeface="Times New Roman" panose="02020603050405020304" pitchFamily="18" charset="0"/>
                <a:cs typeface="Times New Roman" panose="02020603050405020304" pitchFamily="18" charset="0"/>
              </a:rPr>
              <a:t> </a:t>
            </a:r>
            <a:r>
              <a:rPr lang="vi-VN" altLang="en-US" sz="23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3.</a:t>
            </a:r>
            <a:r>
              <a:rPr lang="vi-VN" altLang="en-US" sz="2300" dirty="0">
                <a:solidFill>
                  <a:srgbClr val="000000"/>
                </a:solidFill>
                <a:latin typeface="Times New Roman" panose="02020603050405020304" pitchFamily="18" charset="0"/>
                <a:cs typeface="Times New Roman" panose="02020603050405020304" pitchFamily="18" charset="0"/>
              </a:rPr>
              <a:t> C</a:t>
            </a:r>
            <a:r>
              <a:rPr lang="en-US" altLang="en-US" sz="2300" dirty="0" err="1">
                <a:solidFill>
                  <a:srgbClr val="000000"/>
                </a:solidFill>
                <a:latin typeface="Times New Roman" panose="02020603050405020304" pitchFamily="18" charset="0"/>
                <a:cs typeface="Times New Roman" panose="02020603050405020304" pitchFamily="18" charset="0"/>
              </a:rPr>
              <a:t>ậu</a:t>
            </a:r>
            <a:r>
              <a:rPr lang="vi-VN" altLang="en-US" sz="23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nên</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không</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biết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gì</a:t>
            </a:r>
            <a:r>
              <a:rPr lang="vi-VN" altLang="en-US" sz="23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2300" dirty="0" err="1">
                <a:solidFill>
                  <a:srgbClr val="000000"/>
                </a:solidFill>
                <a:latin typeface="Times New Roman" panose="02020603050405020304" pitchFamily="18" charset="0"/>
                <a:cs typeface="Times New Roman" panose="02020603050405020304" pitchFamily="18" charset="0"/>
              </a:rPr>
              <a:t>hồ</a:t>
            </a:r>
            <a:r>
              <a:rPr lang="vi-VN" altLang="en-US" sz="23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23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4.</a:t>
            </a:r>
            <a:r>
              <a:rPr lang="vi-VN" altLang="en-US" sz="23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Theo</a:t>
            </a:r>
            <a:r>
              <a:rPr lang="vi-VN" altLang="en-US" sz="2300" dirty="0">
                <a:solidFill>
                  <a:srgbClr val="00000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id="{651AE9BA-5E80-4DCB-9520-FEBB0304F97B}"/>
              </a:ext>
            </a:extLst>
          </p:cNvPr>
          <p:cNvSpPr/>
          <p:nvPr/>
        </p:nvSpPr>
        <p:spPr>
          <a:xfrm>
            <a:off x="4098499" y="127000"/>
            <a:ext cx="3995004" cy="769441"/>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defTabSz="914377"/>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đáap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6" y="1861901"/>
            <a:ext cx="5849096" cy="3539430"/>
          </a:xfrm>
          <a:prstGeom prst="rect">
            <a:avLst/>
          </a:prstGeom>
          <a:noFill/>
        </p:spPr>
        <p:txBody>
          <a:bodyPr wrap="square">
            <a:spAutoFit/>
          </a:bodyPr>
          <a:lstStyle/>
          <a:p>
            <a:pPr algn="just" defTabSz="914377"/>
            <a:r>
              <a:rPr lang="vi-VN" altLang="en-US" sz="3200" b="1" dirty="0">
                <a:solidFill>
                  <a:prstClr val="black"/>
                </a:solidFill>
                <a:latin typeface="Times New Roman" panose="02020603050405020304" pitchFamily="18" charset="0"/>
                <a:cs typeface="Times New Roman" panose="02020603050405020304" pitchFamily="18" charset="0"/>
              </a:rPr>
              <a:t>1.</a:t>
            </a:r>
            <a:r>
              <a:rPr lang="vi-VN" altLang="en-US" sz="32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8" name="Picture 2" descr="ao thuat 1">
            <a:extLst>
              <a:ext uri="{FF2B5EF4-FFF2-40B4-BE49-F238E27FC236}">
                <a16:creationId xmlns:a16="http://schemas.microsoft.com/office/drawing/2014/main" id="{C4FB5445-91FD-4EC0-A32E-B949D3DDA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490" y="2090513"/>
            <a:ext cx="5046132" cy="409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mj-lt"/>
              </a:rPr>
              <a:t>Giọng</a:t>
            </a:r>
            <a:r>
              <a:rPr lang="en-US" sz="5333" dirty="0">
                <a:solidFill>
                  <a:schemeClr val="accent5">
                    <a:lumMod val="75000"/>
                  </a:schemeClr>
                </a:solidFill>
                <a:latin typeface="+mj-lt"/>
              </a:rPr>
              <a:t> </a:t>
            </a:r>
            <a:r>
              <a:rPr lang="en-US" sz="5333" dirty="0" err="1">
                <a:solidFill>
                  <a:schemeClr val="accent5">
                    <a:lumMod val="75000"/>
                  </a:schemeClr>
                </a:solidFill>
                <a:latin typeface="+mj-lt"/>
              </a:rPr>
              <a:t>đọc</a:t>
            </a:r>
            <a:r>
              <a:rPr lang="en-US" sz="5333" dirty="0">
                <a:solidFill>
                  <a:schemeClr val="accent5">
                    <a:lumMod val="75000"/>
                  </a:schemeClr>
                </a:solidFill>
                <a:latin typeface="+mj-lt"/>
              </a:rPr>
              <a:t> </a:t>
            </a:r>
            <a:r>
              <a:rPr lang="en-US" sz="5333" dirty="0" err="1">
                <a:solidFill>
                  <a:schemeClr val="accent5">
                    <a:lumMod val="75000"/>
                  </a:schemeClr>
                </a:solidFill>
                <a:latin typeface="+mj-lt"/>
              </a:rPr>
              <a:t>khoan</a:t>
            </a:r>
            <a:r>
              <a:rPr lang="en-US" sz="5333" dirty="0">
                <a:solidFill>
                  <a:schemeClr val="accent5">
                    <a:lumMod val="75000"/>
                  </a:schemeClr>
                </a:solidFill>
                <a:latin typeface="+mj-lt"/>
              </a:rPr>
              <a:t> </a:t>
            </a:r>
            <a:r>
              <a:rPr lang="en-US" sz="5333" dirty="0" err="1">
                <a:solidFill>
                  <a:schemeClr val="accent5">
                    <a:lumMod val="75000"/>
                  </a:schemeClr>
                </a:solidFill>
                <a:latin typeface="+mj-lt"/>
              </a:rPr>
              <a:t>thai</a:t>
            </a:r>
            <a:endParaRPr lang="en-US" sz="5333" dirty="0">
              <a:solidFill>
                <a:schemeClr val="accent5">
                  <a:lumMod val="75000"/>
                </a:schemeClr>
              </a:solidFill>
              <a:latin typeface="+mj-lt"/>
            </a:endParaRPr>
          </a:p>
        </p:txBody>
      </p:sp>
      <p:pic>
        <p:nvPicPr>
          <p:cNvPr id="6"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5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4)">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đáap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6" y="1861901"/>
            <a:ext cx="5849096" cy="5016758"/>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2</a:t>
            </a:r>
            <a:r>
              <a:rPr lang="vi-VN" altLang="en-US" sz="32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3200" dirty="0" err="1">
                <a:solidFill>
                  <a:srgbClr val="000000"/>
                </a:solidFill>
                <a:latin typeface="Times New Roman" panose="02020603050405020304" pitchFamily="18" charset="0"/>
                <a:cs typeface="Times New Roman" panose="02020603050405020304" pitchFamily="18" charset="0"/>
              </a:rPr>
              <a:t>hốt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hoảng</a:t>
            </a: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p:txBody>
      </p:sp>
      <p:sp>
        <p:nvSpPr>
          <p:cNvPr id="9" name="TextBox 8">
            <a:extLst>
              <a:ext uri="{FF2B5EF4-FFF2-40B4-BE49-F238E27FC236}">
                <a16:creationId xmlns:a16="http://schemas.microsoft.com/office/drawing/2014/main"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mj-lt"/>
              </a:rPr>
              <a:t>Giọng</a:t>
            </a:r>
            <a:r>
              <a:rPr lang="en-US" sz="5333" dirty="0">
                <a:solidFill>
                  <a:schemeClr val="accent5">
                    <a:lumMod val="75000"/>
                  </a:schemeClr>
                </a:solidFill>
                <a:latin typeface="+mj-lt"/>
              </a:rPr>
              <a:t> </a:t>
            </a:r>
            <a:r>
              <a:rPr lang="en-US" sz="5333" dirty="0" err="1">
                <a:solidFill>
                  <a:schemeClr val="accent5">
                    <a:lumMod val="75000"/>
                  </a:schemeClr>
                </a:solidFill>
                <a:latin typeface="+mj-lt"/>
              </a:rPr>
              <a:t>đọc</a:t>
            </a:r>
            <a:r>
              <a:rPr lang="en-US" sz="5333" dirty="0">
                <a:solidFill>
                  <a:schemeClr val="accent5">
                    <a:lumMod val="75000"/>
                  </a:schemeClr>
                </a:solidFill>
                <a:latin typeface="+mj-lt"/>
              </a:rPr>
              <a:t> </a:t>
            </a:r>
            <a:r>
              <a:rPr lang="en-US" sz="5333" dirty="0" err="1">
                <a:solidFill>
                  <a:schemeClr val="accent5">
                    <a:lumMod val="75000"/>
                  </a:schemeClr>
                </a:solidFill>
                <a:latin typeface="+mj-lt"/>
              </a:rPr>
              <a:t>khoan</a:t>
            </a:r>
            <a:r>
              <a:rPr lang="en-US" sz="5333" dirty="0">
                <a:solidFill>
                  <a:schemeClr val="accent5">
                    <a:lumMod val="75000"/>
                  </a:schemeClr>
                </a:solidFill>
                <a:latin typeface="+mj-lt"/>
              </a:rPr>
              <a:t> </a:t>
            </a:r>
            <a:r>
              <a:rPr lang="en-US" sz="5333" dirty="0" err="1">
                <a:solidFill>
                  <a:schemeClr val="accent5">
                    <a:lumMod val="75000"/>
                  </a:schemeClr>
                </a:solidFill>
                <a:latin typeface="+mj-lt"/>
              </a:rPr>
              <a:t>thai</a:t>
            </a:r>
            <a:endParaRPr lang="en-US" sz="5333" dirty="0">
              <a:solidFill>
                <a:schemeClr val="accent5">
                  <a:lumMod val="75000"/>
                </a:schemeClr>
              </a:solidFill>
              <a:latin typeface="+mj-lt"/>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đáap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5" y="1861901"/>
            <a:ext cx="7860775" cy="5016758"/>
          </a:xfrm>
          <a:prstGeom prst="rect">
            <a:avLst/>
          </a:prstGeom>
          <a:noFill/>
        </p:spPr>
        <p:txBody>
          <a:bodyPr wrap="square">
            <a:spAutoFit/>
          </a:bodyPr>
          <a:lstStyle/>
          <a:p>
            <a:pPr defTabSz="914377"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3.</a:t>
            </a:r>
            <a:r>
              <a:rPr lang="vi-VN" altLang="en-US" sz="3200" dirty="0">
                <a:solidFill>
                  <a:srgbClr val="000000"/>
                </a:solidFill>
                <a:latin typeface="Times New Roman" panose="02020603050405020304" pitchFamily="18" charset="0"/>
                <a:cs typeface="Times New Roman" panose="02020603050405020304" pitchFamily="18" charset="0"/>
              </a:rPr>
              <a:t> C</a:t>
            </a:r>
            <a:r>
              <a:rPr lang="en-US" altLang="en-US" sz="3200" dirty="0" err="1">
                <a:solidFill>
                  <a:srgbClr val="000000"/>
                </a:solidFill>
                <a:latin typeface="Times New Roman" panose="02020603050405020304" pitchFamily="18" charset="0"/>
                <a:cs typeface="Times New Roman" panose="02020603050405020304" pitchFamily="18" charset="0"/>
              </a:rPr>
              <a:t>ậu</a:t>
            </a:r>
            <a:r>
              <a:rPr lang="vi-VN" altLang="en-US" sz="32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gì</a:t>
            </a:r>
            <a:r>
              <a:rPr lang="vi-VN" altLang="en-US" sz="32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3200" dirty="0" err="1">
                <a:solidFill>
                  <a:srgbClr val="000000"/>
                </a:solidFill>
                <a:latin typeface="Times New Roman" panose="02020603050405020304" pitchFamily="18" charset="0"/>
                <a:cs typeface="Times New Roman" panose="02020603050405020304" pitchFamily="18" charset="0"/>
              </a:rPr>
              <a:t>hồ</a:t>
            </a:r>
            <a:r>
              <a:rPr lang="vi-VN" altLang="en-US" sz="32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32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3200" i="1" dirty="0">
                <a:solidFill>
                  <a:srgbClr val="000000"/>
                </a:solidFill>
                <a:latin typeface="Times New Roman" panose="02020603050405020304" pitchFamily="18" charset="0"/>
                <a:cs typeface="Times New Roman" panose="02020603050405020304" pitchFamily="18" charset="0"/>
              </a:rPr>
              <a:t>         </a:t>
            </a:r>
            <a:r>
              <a:rPr lang="vi-VN" altLang="en-US" sz="32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32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mj-lt"/>
              </a:rPr>
              <a:t>Giọng</a:t>
            </a:r>
            <a:r>
              <a:rPr lang="en-US" sz="5333" dirty="0">
                <a:solidFill>
                  <a:schemeClr val="accent5">
                    <a:lumMod val="75000"/>
                  </a:schemeClr>
                </a:solidFill>
                <a:latin typeface="+mj-lt"/>
              </a:rPr>
              <a:t> </a:t>
            </a:r>
            <a:r>
              <a:rPr lang="en-US" sz="5333" dirty="0" err="1">
                <a:solidFill>
                  <a:schemeClr val="accent5">
                    <a:lumMod val="75000"/>
                  </a:schemeClr>
                </a:solidFill>
                <a:latin typeface="+mj-lt"/>
              </a:rPr>
              <a:t>đọc</a:t>
            </a:r>
            <a:r>
              <a:rPr lang="en-US" sz="5333" dirty="0">
                <a:solidFill>
                  <a:schemeClr val="accent5">
                    <a:lumMod val="75000"/>
                  </a:schemeClr>
                </a:solidFill>
                <a:latin typeface="+mj-lt"/>
              </a:rPr>
              <a:t> </a:t>
            </a:r>
            <a:r>
              <a:rPr lang="en-US" sz="5333" dirty="0" err="1">
                <a:solidFill>
                  <a:schemeClr val="accent5">
                    <a:lumMod val="75000"/>
                  </a:schemeClr>
                </a:solidFill>
                <a:latin typeface="+mj-lt"/>
              </a:rPr>
              <a:t>khoan</a:t>
            </a:r>
            <a:r>
              <a:rPr lang="en-US" sz="5333" dirty="0">
                <a:solidFill>
                  <a:schemeClr val="accent5">
                    <a:lumMod val="75000"/>
                  </a:schemeClr>
                </a:solidFill>
                <a:latin typeface="+mj-lt"/>
              </a:rPr>
              <a:t> </a:t>
            </a:r>
            <a:r>
              <a:rPr lang="en-US" sz="5333" dirty="0" err="1">
                <a:solidFill>
                  <a:schemeClr val="accent5">
                    <a:lumMod val="75000"/>
                  </a:schemeClr>
                </a:solidFill>
                <a:latin typeface="+mj-lt"/>
              </a:rPr>
              <a:t>thai</a:t>
            </a:r>
            <a:endParaRPr lang="en-US" sz="5333" dirty="0">
              <a:solidFill>
                <a:schemeClr val="accent5">
                  <a:lumMod val="75000"/>
                </a:schemeClr>
              </a:solidFill>
              <a:latin typeface="+mj-lt"/>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530" y="1724297"/>
            <a:ext cx="4184471"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344572" y="193947"/>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đáap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6" y="1861901"/>
            <a:ext cx="5849096" cy="2062103"/>
          </a:xfrm>
          <a:prstGeom prst="rect">
            <a:avLst/>
          </a:prstGeom>
          <a:noFill/>
        </p:spPr>
        <p:txBody>
          <a:bodyPr wrap="square">
            <a:spAutoFit/>
          </a:bodyPr>
          <a:lstStyle/>
          <a:p>
            <a:pPr algn="just" defTabSz="914377"/>
            <a:r>
              <a:rPr lang="vi-VN" altLang="en-US" sz="3200" b="1" dirty="0">
                <a:solidFill>
                  <a:srgbClr val="000000"/>
                </a:solidFill>
                <a:latin typeface="Times New Roman" panose="02020603050405020304" pitchFamily="18" charset="0"/>
                <a:cs typeface="Times New Roman" panose="02020603050405020304" pitchFamily="18" charset="0"/>
              </a:rPr>
              <a:t>4.</a:t>
            </a:r>
            <a:r>
              <a:rPr lang="vi-VN" altLang="en-US" sz="32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93CB098-96E8-4A99-B1E0-1CABE4FADFF8}"/>
              </a:ext>
            </a:extLst>
          </p:cNvPr>
          <p:cNvSpPr txBox="1"/>
          <p:nvPr/>
        </p:nvSpPr>
        <p:spPr>
          <a:xfrm>
            <a:off x="857957" y="970844"/>
            <a:ext cx="6265335" cy="913007"/>
          </a:xfrm>
          <a:prstGeom prst="rect">
            <a:avLst/>
          </a:prstGeom>
          <a:noFill/>
        </p:spPr>
        <p:txBody>
          <a:bodyPr wrap="square" rtlCol="0">
            <a:spAutoFit/>
          </a:bodyPr>
          <a:lstStyle/>
          <a:p>
            <a:r>
              <a:rPr lang="en-US" sz="5333" dirty="0" err="1">
                <a:solidFill>
                  <a:schemeClr val="accent5">
                    <a:lumMod val="75000"/>
                  </a:schemeClr>
                </a:solidFill>
                <a:latin typeface="+mj-lt"/>
              </a:rPr>
              <a:t>Giọng</a:t>
            </a:r>
            <a:r>
              <a:rPr lang="en-US" sz="5333" dirty="0">
                <a:solidFill>
                  <a:schemeClr val="accent5">
                    <a:lumMod val="75000"/>
                  </a:schemeClr>
                </a:solidFill>
                <a:latin typeface="+mj-lt"/>
              </a:rPr>
              <a:t> </a:t>
            </a:r>
            <a:r>
              <a:rPr lang="en-US" sz="5333" dirty="0" err="1">
                <a:solidFill>
                  <a:schemeClr val="accent5">
                    <a:lumMod val="75000"/>
                  </a:schemeClr>
                </a:solidFill>
                <a:latin typeface="+mj-lt"/>
              </a:rPr>
              <a:t>đọc</a:t>
            </a:r>
            <a:r>
              <a:rPr lang="en-US" sz="5333" dirty="0">
                <a:solidFill>
                  <a:schemeClr val="accent5">
                    <a:lumMod val="75000"/>
                  </a:schemeClr>
                </a:solidFill>
                <a:latin typeface="+mj-lt"/>
              </a:rPr>
              <a:t> </a:t>
            </a:r>
            <a:r>
              <a:rPr lang="en-US" sz="5333" dirty="0" err="1">
                <a:solidFill>
                  <a:schemeClr val="accent5">
                    <a:lumMod val="75000"/>
                  </a:schemeClr>
                </a:solidFill>
                <a:latin typeface="+mj-lt"/>
              </a:rPr>
              <a:t>khoan</a:t>
            </a:r>
            <a:r>
              <a:rPr lang="en-US" sz="5333" dirty="0">
                <a:solidFill>
                  <a:schemeClr val="accent5">
                    <a:lumMod val="75000"/>
                  </a:schemeClr>
                </a:solidFill>
                <a:latin typeface="+mj-lt"/>
              </a:rPr>
              <a:t> </a:t>
            </a:r>
            <a:r>
              <a:rPr lang="en-US" sz="5333" dirty="0" err="1">
                <a:solidFill>
                  <a:schemeClr val="accent5">
                    <a:lumMod val="75000"/>
                  </a:schemeClr>
                </a:solidFill>
                <a:latin typeface="+mj-lt"/>
              </a:rPr>
              <a:t>thai</a:t>
            </a:r>
            <a:endParaRPr lang="en-US" sz="5333" dirty="0">
              <a:solidFill>
                <a:schemeClr val="accent5">
                  <a:lumMod val="75000"/>
                </a:schemeClr>
              </a:solidFill>
              <a:latin typeface="+mj-lt"/>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3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algn="ctr"/>
            <a:r>
              <a:rPr lang="en-US" altLang="zh-CN" sz="8000" dirty="0">
                <a:ea typeface="微软雅黑" panose="020B0503020204020204" pitchFamily="34" charset="-122"/>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2" y="1"/>
            <a:ext cx="12157749" cy="582926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2833" y="5733256"/>
            <a:ext cx="5280587" cy="995209"/>
          </a:xfrm>
          <a:prstGeom prst="rect">
            <a:avLst/>
          </a:prstGeom>
          <a:noFill/>
        </p:spPr>
        <p:txBody>
          <a:bodyPr wrap="square" rtlCol="0">
            <a:spAutoFit/>
          </a:bodyPr>
          <a:lstStyle/>
          <a:p>
            <a:pPr defTabSz="1219140"/>
            <a:r>
              <a:rPr lang="vi-VN" sz="5867" b="1" dirty="0">
                <a:solidFill>
                  <a:srgbClr val="7030A0"/>
                </a:solidFill>
                <a:latin typeface="Times New Roman" panose="02020603050405020304" pitchFamily="18" charset="0"/>
              </a:rPr>
              <a:t>Tranh vẽ gì?</a:t>
            </a:r>
            <a:endParaRPr lang="en-US" sz="5867" b="1" dirty="0">
              <a:solidFill>
                <a:srgbClr val="7030A0"/>
              </a:solidFill>
              <a:latin typeface="Calibri"/>
            </a:endParaRPr>
          </a:p>
        </p:txBody>
      </p:sp>
    </p:spTree>
    <p:extLst>
      <p:ext uri="{BB962C8B-B14F-4D97-AF65-F5344CB8AC3E}">
        <p14:creationId xmlns:p14="http://schemas.microsoft.com/office/powerpoint/2010/main" val="54268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2" name="Google Shape;802;p43"/>
          <p:cNvGrpSpPr/>
          <p:nvPr/>
        </p:nvGrpSpPr>
        <p:grpSpPr>
          <a:xfrm>
            <a:off x="689695" y="508531"/>
            <a:ext cx="3358651" cy="7878784"/>
            <a:chOff x="981525" y="539501"/>
            <a:chExt cx="1874666" cy="4397952"/>
          </a:xfrm>
        </p:grpSpPr>
        <p:sp>
          <p:nvSpPr>
            <p:cNvPr id="803" name="Google Shape;803;p43"/>
            <p:cNvSpPr/>
            <p:nvPr/>
          </p:nvSpPr>
          <p:spPr>
            <a:xfrm>
              <a:off x="1601848" y="539501"/>
              <a:ext cx="1033499" cy="769900"/>
            </a:xfrm>
            <a:custGeom>
              <a:avLst/>
              <a:gdLst/>
              <a:ahLst/>
              <a:cxnLst/>
              <a:rect l="l" t="t" r="r" b="b"/>
              <a:pathLst>
                <a:path w="25320" h="18862" extrusionOk="0">
                  <a:moveTo>
                    <a:pt x="16526" y="0"/>
                  </a:moveTo>
                  <a:cubicBezTo>
                    <a:pt x="13271" y="0"/>
                    <a:pt x="9564" y="694"/>
                    <a:pt x="6626" y="1019"/>
                  </a:cubicBezTo>
                  <a:cubicBezTo>
                    <a:pt x="2371" y="1475"/>
                    <a:pt x="0" y="2235"/>
                    <a:pt x="730" y="9286"/>
                  </a:cubicBezTo>
                  <a:cubicBezTo>
                    <a:pt x="1165" y="13458"/>
                    <a:pt x="6060" y="14524"/>
                    <a:pt x="11105" y="14524"/>
                  </a:cubicBezTo>
                  <a:cubicBezTo>
                    <a:pt x="14515" y="14524"/>
                    <a:pt x="17995" y="14037"/>
                    <a:pt x="20213" y="13694"/>
                  </a:cubicBezTo>
                  <a:cubicBezTo>
                    <a:pt x="24742" y="14302"/>
                    <a:pt x="23587" y="18861"/>
                    <a:pt x="23587" y="18861"/>
                  </a:cubicBezTo>
                  <a:cubicBezTo>
                    <a:pt x="25320" y="16247"/>
                    <a:pt x="25046" y="14697"/>
                    <a:pt x="23070" y="12296"/>
                  </a:cubicBezTo>
                  <a:cubicBezTo>
                    <a:pt x="24621" y="11171"/>
                    <a:pt x="24773" y="5183"/>
                    <a:pt x="23587" y="2903"/>
                  </a:cubicBezTo>
                  <a:cubicBezTo>
                    <a:pt x="22392" y="648"/>
                    <a:pt x="19671" y="0"/>
                    <a:pt x="165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04" name="Google Shape;804;p43"/>
            <p:cNvSpPr/>
            <p:nvPr/>
          </p:nvSpPr>
          <p:spPr>
            <a:xfrm>
              <a:off x="981525" y="1313649"/>
              <a:ext cx="1852339" cy="1386162"/>
            </a:xfrm>
            <a:custGeom>
              <a:avLst/>
              <a:gdLst/>
              <a:ahLst/>
              <a:cxnLst/>
              <a:rect l="l" t="t" r="r" b="b"/>
              <a:pathLst>
                <a:path w="45381" h="33960" extrusionOk="0">
                  <a:moveTo>
                    <a:pt x="27715" y="0"/>
                  </a:moveTo>
                  <a:cubicBezTo>
                    <a:pt x="18659" y="0"/>
                    <a:pt x="12306" y="4335"/>
                    <a:pt x="8633" y="9195"/>
                  </a:cubicBezTo>
                  <a:cubicBezTo>
                    <a:pt x="4681" y="14423"/>
                    <a:pt x="7933" y="18496"/>
                    <a:pt x="9241" y="21262"/>
                  </a:cubicBezTo>
                  <a:cubicBezTo>
                    <a:pt x="10517" y="24028"/>
                    <a:pt x="4408" y="22812"/>
                    <a:pt x="2189" y="25183"/>
                  </a:cubicBezTo>
                  <a:cubicBezTo>
                    <a:pt x="0" y="27524"/>
                    <a:pt x="3313" y="29408"/>
                    <a:pt x="4408" y="30715"/>
                  </a:cubicBezTo>
                  <a:cubicBezTo>
                    <a:pt x="5502" y="32083"/>
                    <a:pt x="2736" y="33147"/>
                    <a:pt x="2736" y="33147"/>
                  </a:cubicBezTo>
                  <a:cubicBezTo>
                    <a:pt x="5829" y="33734"/>
                    <a:pt x="8232" y="33959"/>
                    <a:pt x="10201" y="33959"/>
                  </a:cubicBezTo>
                  <a:cubicBezTo>
                    <a:pt x="16734" y="33959"/>
                    <a:pt x="18499" y="31479"/>
                    <a:pt x="24884" y="31479"/>
                  </a:cubicBezTo>
                  <a:cubicBezTo>
                    <a:pt x="25748" y="31479"/>
                    <a:pt x="26696" y="31524"/>
                    <a:pt x="27751" y="31627"/>
                  </a:cubicBezTo>
                  <a:cubicBezTo>
                    <a:pt x="29695" y="31822"/>
                    <a:pt x="31458" y="31903"/>
                    <a:pt x="33045" y="31903"/>
                  </a:cubicBezTo>
                  <a:cubicBezTo>
                    <a:pt x="40596" y="31903"/>
                    <a:pt x="44165" y="30077"/>
                    <a:pt x="44165" y="30077"/>
                  </a:cubicBezTo>
                  <a:cubicBezTo>
                    <a:pt x="44165" y="30077"/>
                    <a:pt x="41490" y="29773"/>
                    <a:pt x="41521" y="27919"/>
                  </a:cubicBezTo>
                  <a:cubicBezTo>
                    <a:pt x="41612" y="26095"/>
                    <a:pt x="44530" y="26277"/>
                    <a:pt x="44955" y="23207"/>
                  </a:cubicBezTo>
                  <a:cubicBezTo>
                    <a:pt x="45381" y="20138"/>
                    <a:pt x="42706" y="21080"/>
                    <a:pt x="42098" y="18648"/>
                  </a:cubicBezTo>
                  <a:cubicBezTo>
                    <a:pt x="41490" y="16217"/>
                    <a:pt x="44773" y="17767"/>
                    <a:pt x="43162" y="11688"/>
                  </a:cubicBezTo>
                  <a:cubicBezTo>
                    <a:pt x="41551" y="5608"/>
                    <a:pt x="33314" y="320"/>
                    <a:pt x="29818" y="76"/>
                  </a:cubicBezTo>
                  <a:cubicBezTo>
                    <a:pt x="29102" y="25"/>
                    <a:pt x="28401" y="0"/>
                    <a:pt x="2771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5" name="Google Shape;805;p43"/>
            <p:cNvSpPr/>
            <p:nvPr/>
          </p:nvSpPr>
          <p:spPr>
            <a:xfrm>
              <a:off x="2053437" y="2221142"/>
              <a:ext cx="158821" cy="201026"/>
            </a:xfrm>
            <a:custGeom>
              <a:avLst/>
              <a:gdLst/>
              <a:ahLst/>
              <a:cxnLst/>
              <a:rect l="l" t="t" r="r" b="b"/>
              <a:pathLst>
                <a:path w="3891" h="4925" extrusionOk="0">
                  <a:moveTo>
                    <a:pt x="304" y="1"/>
                  </a:moveTo>
                  <a:lnTo>
                    <a:pt x="0" y="4651"/>
                  </a:lnTo>
                  <a:lnTo>
                    <a:pt x="3556" y="4925"/>
                  </a:lnTo>
                  <a:lnTo>
                    <a:pt x="3891" y="244"/>
                  </a:lnTo>
                  <a:lnTo>
                    <a:pt x="304" y="1"/>
                  </a:ln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06" name="Google Shape;806;p43"/>
            <p:cNvSpPr/>
            <p:nvPr/>
          </p:nvSpPr>
          <p:spPr>
            <a:xfrm>
              <a:off x="2058376" y="2219917"/>
              <a:ext cx="151392" cy="132167"/>
            </a:xfrm>
            <a:custGeom>
              <a:avLst/>
              <a:gdLst/>
              <a:ahLst/>
              <a:cxnLst/>
              <a:rect l="l" t="t" r="r" b="b"/>
              <a:pathLst>
                <a:path w="3709" h="3238" extrusionOk="0">
                  <a:moveTo>
                    <a:pt x="153" y="0"/>
                  </a:moveTo>
                  <a:lnTo>
                    <a:pt x="1" y="2371"/>
                  </a:lnTo>
                  <a:cubicBezTo>
                    <a:pt x="821" y="2827"/>
                    <a:pt x="1703" y="3131"/>
                    <a:pt x="2584" y="3192"/>
                  </a:cubicBezTo>
                  <a:cubicBezTo>
                    <a:pt x="2751" y="3222"/>
                    <a:pt x="2911" y="3238"/>
                    <a:pt x="3067" y="3238"/>
                  </a:cubicBezTo>
                  <a:cubicBezTo>
                    <a:pt x="3223" y="3238"/>
                    <a:pt x="3375" y="3222"/>
                    <a:pt x="3527" y="3192"/>
                  </a:cubicBezTo>
                  <a:lnTo>
                    <a:pt x="3709" y="274"/>
                  </a:lnTo>
                  <a:lnTo>
                    <a:pt x="15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07" name="Google Shape;807;p43"/>
            <p:cNvSpPr/>
            <p:nvPr/>
          </p:nvSpPr>
          <p:spPr>
            <a:xfrm>
              <a:off x="1718459" y="1344057"/>
              <a:ext cx="842432" cy="980804"/>
            </a:xfrm>
            <a:custGeom>
              <a:avLst/>
              <a:gdLst/>
              <a:ahLst/>
              <a:cxnLst/>
              <a:rect l="l" t="t" r="r" b="b"/>
              <a:pathLst>
                <a:path w="20639" h="24029" extrusionOk="0">
                  <a:moveTo>
                    <a:pt x="9833" y="0"/>
                  </a:moveTo>
                  <a:cubicBezTo>
                    <a:pt x="9807" y="0"/>
                    <a:pt x="9782" y="0"/>
                    <a:pt x="9757" y="0"/>
                  </a:cubicBezTo>
                  <a:cubicBezTo>
                    <a:pt x="7812" y="0"/>
                    <a:pt x="6140" y="547"/>
                    <a:pt x="4742" y="1429"/>
                  </a:cubicBezTo>
                  <a:cubicBezTo>
                    <a:pt x="1550" y="3496"/>
                    <a:pt x="0" y="7477"/>
                    <a:pt x="760" y="11581"/>
                  </a:cubicBezTo>
                  <a:cubicBezTo>
                    <a:pt x="760" y="11672"/>
                    <a:pt x="791" y="11702"/>
                    <a:pt x="791" y="11794"/>
                  </a:cubicBezTo>
                  <a:cubicBezTo>
                    <a:pt x="821" y="12098"/>
                    <a:pt x="912" y="12432"/>
                    <a:pt x="973" y="12766"/>
                  </a:cubicBezTo>
                  <a:cubicBezTo>
                    <a:pt x="1672" y="16140"/>
                    <a:pt x="2705" y="19393"/>
                    <a:pt x="4985" y="21520"/>
                  </a:cubicBezTo>
                  <a:cubicBezTo>
                    <a:pt x="6414" y="22827"/>
                    <a:pt x="8389" y="23739"/>
                    <a:pt x="11125" y="23982"/>
                  </a:cubicBezTo>
                  <a:cubicBezTo>
                    <a:pt x="11277" y="23982"/>
                    <a:pt x="11459" y="24013"/>
                    <a:pt x="11611" y="24013"/>
                  </a:cubicBezTo>
                  <a:cubicBezTo>
                    <a:pt x="11834" y="24023"/>
                    <a:pt x="12051" y="24028"/>
                    <a:pt x="12264" y="24028"/>
                  </a:cubicBezTo>
                  <a:cubicBezTo>
                    <a:pt x="15163" y="24028"/>
                    <a:pt x="17182" y="23074"/>
                    <a:pt x="18542" y="21459"/>
                  </a:cubicBezTo>
                  <a:cubicBezTo>
                    <a:pt x="19788" y="19940"/>
                    <a:pt x="20426" y="17903"/>
                    <a:pt x="20578" y="15532"/>
                  </a:cubicBezTo>
                  <a:cubicBezTo>
                    <a:pt x="20639" y="14620"/>
                    <a:pt x="20639" y="13678"/>
                    <a:pt x="20517" y="12736"/>
                  </a:cubicBezTo>
                  <a:cubicBezTo>
                    <a:pt x="19912" y="4436"/>
                    <a:pt x="17162" y="0"/>
                    <a:pt x="9833" y="0"/>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08" name="Google Shape;808;p43"/>
            <p:cNvSpPr/>
            <p:nvPr/>
          </p:nvSpPr>
          <p:spPr>
            <a:xfrm>
              <a:off x="1911968" y="2043145"/>
              <a:ext cx="342500" cy="280743"/>
            </a:xfrm>
            <a:custGeom>
              <a:avLst/>
              <a:gdLst/>
              <a:ahLst/>
              <a:cxnLst/>
              <a:rect l="l" t="t" r="r" b="b"/>
              <a:pathLst>
                <a:path w="8391" h="6878" extrusionOk="0">
                  <a:moveTo>
                    <a:pt x="3860" y="0"/>
                  </a:moveTo>
                  <a:cubicBezTo>
                    <a:pt x="3036" y="0"/>
                    <a:pt x="2238" y="276"/>
                    <a:pt x="1612" y="836"/>
                  </a:cubicBezTo>
                  <a:cubicBezTo>
                    <a:pt x="639" y="1687"/>
                    <a:pt x="1" y="3085"/>
                    <a:pt x="183" y="4392"/>
                  </a:cubicBezTo>
                  <a:cubicBezTo>
                    <a:pt x="1642" y="5699"/>
                    <a:pt x="3618" y="6611"/>
                    <a:pt x="6354" y="6854"/>
                  </a:cubicBezTo>
                  <a:lnTo>
                    <a:pt x="6870" y="6854"/>
                  </a:lnTo>
                  <a:cubicBezTo>
                    <a:pt x="8360" y="5517"/>
                    <a:pt x="8390" y="3116"/>
                    <a:pt x="6931" y="1444"/>
                  </a:cubicBezTo>
                  <a:cubicBezTo>
                    <a:pt x="6098" y="489"/>
                    <a:pt x="4957" y="0"/>
                    <a:pt x="3860" y="0"/>
                  </a:cubicBezTo>
                  <a:close/>
                  <a:moveTo>
                    <a:pt x="6870" y="6854"/>
                  </a:moveTo>
                  <a:lnTo>
                    <a:pt x="6870" y="6854"/>
                  </a:lnTo>
                  <a:cubicBezTo>
                    <a:pt x="6855" y="6869"/>
                    <a:pt x="6855" y="6877"/>
                    <a:pt x="6859" y="6877"/>
                  </a:cubicBezTo>
                  <a:cubicBezTo>
                    <a:pt x="6863" y="6877"/>
                    <a:pt x="6870" y="6869"/>
                    <a:pt x="6870" y="685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09" name="Google Shape;809;p43"/>
            <p:cNvSpPr/>
            <p:nvPr/>
          </p:nvSpPr>
          <p:spPr>
            <a:xfrm>
              <a:off x="2444210" y="1978004"/>
              <a:ext cx="114207" cy="241966"/>
            </a:xfrm>
            <a:custGeom>
              <a:avLst/>
              <a:gdLst/>
              <a:ahLst/>
              <a:cxnLst/>
              <a:rect l="l" t="t" r="r" b="b"/>
              <a:pathLst>
                <a:path w="2798" h="5928" extrusionOk="0">
                  <a:moveTo>
                    <a:pt x="2797" y="0"/>
                  </a:moveTo>
                  <a:lnTo>
                    <a:pt x="2797" y="0"/>
                  </a:lnTo>
                  <a:cubicBezTo>
                    <a:pt x="1885" y="213"/>
                    <a:pt x="973" y="1125"/>
                    <a:pt x="517" y="2371"/>
                  </a:cubicBezTo>
                  <a:cubicBezTo>
                    <a:pt x="1" y="3739"/>
                    <a:pt x="122" y="5168"/>
                    <a:pt x="761" y="5927"/>
                  </a:cubicBezTo>
                  <a:cubicBezTo>
                    <a:pt x="2007" y="4408"/>
                    <a:pt x="2645" y="2371"/>
                    <a:pt x="279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10" name="Google Shape;810;p43"/>
            <p:cNvSpPr/>
            <p:nvPr/>
          </p:nvSpPr>
          <p:spPr>
            <a:xfrm>
              <a:off x="1718459" y="1398872"/>
              <a:ext cx="368500" cy="505688"/>
            </a:xfrm>
            <a:custGeom>
              <a:avLst/>
              <a:gdLst/>
              <a:ahLst/>
              <a:cxnLst/>
              <a:rect l="l" t="t" r="r" b="b"/>
              <a:pathLst>
                <a:path w="9028" h="12389" extrusionOk="0">
                  <a:moveTo>
                    <a:pt x="5537" y="0"/>
                  </a:moveTo>
                  <a:cubicBezTo>
                    <a:pt x="5276" y="0"/>
                    <a:pt x="5009" y="18"/>
                    <a:pt x="4742" y="55"/>
                  </a:cubicBezTo>
                  <a:cubicBezTo>
                    <a:pt x="1550" y="2122"/>
                    <a:pt x="0" y="6104"/>
                    <a:pt x="760" y="10207"/>
                  </a:cubicBezTo>
                  <a:cubicBezTo>
                    <a:pt x="760" y="10299"/>
                    <a:pt x="791" y="10329"/>
                    <a:pt x="791" y="10390"/>
                  </a:cubicBezTo>
                  <a:cubicBezTo>
                    <a:pt x="821" y="10694"/>
                    <a:pt x="912" y="11059"/>
                    <a:pt x="973" y="11393"/>
                  </a:cubicBezTo>
                  <a:cubicBezTo>
                    <a:pt x="1815" y="12159"/>
                    <a:pt x="2915" y="12389"/>
                    <a:pt x="3642" y="12389"/>
                  </a:cubicBezTo>
                  <a:cubicBezTo>
                    <a:pt x="3780" y="12389"/>
                    <a:pt x="3905" y="12380"/>
                    <a:pt x="4012" y="12366"/>
                  </a:cubicBezTo>
                  <a:cubicBezTo>
                    <a:pt x="4985" y="12305"/>
                    <a:pt x="5137" y="11849"/>
                    <a:pt x="5046" y="10299"/>
                  </a:cubicBezTo>
                  <a:cubicBezTo>
                    <a:pt x="4924" y="8536"/>
                    <a:pt x="5320" y="7198"/>
                    <a:pt x="6535" y="6286"/>
                  </a:cubicBezTo>
                  <a:cubicBezTo>
                    <a:pt x="7751" y="5375"/>
                    <a:pt x="9028" y="3824"/>
                    <a:pt x="8815" y="2001"/>
                  </a:cubicBezTo>
                  <a:cubicBezTo>
                    <a:pt x="8657" y="739"/>
                    <a:pt x="7204" y="0"/>
                    <a:pt x="55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1" name="Google Shape;811;p43"/>
            <p:cNvSpPr/>
            <p:nvPr/>
          </p:nvSpPr>
          <p:spPr>
            <a:xfrm>
              <a:off x="1764337" y="1229773"/>
              <a:ext cx="952885" cy="480381"/>
            </a:xfrm>
            <a:custGeom>
              <a:avLst/>
              <a:gdLst/>
              <a:ahLst/>
              <a:cxnLst/>
              <a:rect l="l" t="t" r="r" b="b"/>
              <a:pathLst>
                <a:path w="23345" h="11769" extrusionOk="0">
                  <a:moveTo>
                    <a:pt x="8146" y="1"/>
                  </a:moveTo>
                  <a:cubicBezTo>
                    <a:pt x="7140" y="1"/>
                    <a:pt x="6164" y="97"/>
                    <a:pt x="5259" y="308"/>
                  </a:cubicBezTo>
                  <a:cubicBezTo>
                    <a:pt x="1703" y="1098"/>
                    <a:pt x="1" y="4046"/>
                    <a:pt x="3983" y="5961"/>
                  </a:cubicBezTo>
                  <a:cubicBezTo>
                    <a:pt x="7995" y="7846"/>
                    <a:pt x="7387" y="5536"/>
                    <a:pt x="12159" y="9001"/>
                  </a:cubicBezTo>
                  <a:cubicBezTo>
                    <a:pt x="14741" y="10863"/>
                    <a:pt x="17138" y="11769"/>
                    <a:pt x="18991" y="11769"/>
                  </a:cubicBezTo>
                  <a:cubicBezTo>
                    <a:pt x="20587" y="11769"/>
                    <a:pt x="21779" y="11098"/>
                    <a:pt x="22342" y="9791"/>
                  </a:cubicBezTo>
                  <a:cubicBezTo>
                    <a:pt x="23345" y="7481"/>
                    <a:pt x="19758" y="3560"/>
                    <a:pt x="16627" y="2010"/>
                  </a:cubicBezTo>
                  <a:cubicBezTo>
                    <a:pt x="14232" y="812"/>
                    <a:pt x="11063" y="1"/>
                    <a:pt x="814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2" name="Google Shape;812;p43"/>
            <p:cNvSpPr/>
            <p:nvPr/>
          </p:nvSpPr>
          <p:spPr>
            <a:xfrm>
              <a:off x="2110498" y="1897066"/>
              <a:ext cx="55879" cy="72369"/>
            </a:xfrm>
            <a:custGeom>
              <a:avLst/>
              <a:gdLst/>
              <a:ahLst/>
              <a:cxnLst/>
              <a:rect l="l" t="t" r="r" b="b"/>
              <a:pathLst>
                <a:path w="1369" h="1773" extrusionOk="0">
                  <a:moveTo>
                    <a:pt x="682" y="1"/>
                  </a:moveTo>
                  <a:cubicBezTo>
                    <a:pt x="657" y="1"/>
                    <a:pt x="633" y="3"/>
                    <a:pt x="608" y="8"/>
                  </a:cubicBezTo>
                  <a:cubicBezTo>
                    <a:pt x="243" y="68"/>
                    <a:pt x="0" y="464"/>
                    <a:pt x="31" y="980"/>
                  </a:cubicBezTo>
                  <a:cubicBezTo>
                    <a:pt x="89" y="1418"/>
                    <a:pt x="400" y="1772"/>
                    <a:pt x="721" y="1772"/>
                  </a:cubicBezTo>
                  <a:cubicBezTo>
                    <a:pt x="734" y="1772"/>
                    <a:pt x="747" y="1772"/>
                    <a:pt x="760" y="1771"/>
                  </a:cubicBezTo>
                  <a:cubicBezTo>
                    <a:pt x="1155" y="1740"/>
                    <a:pt x="1368" y="1315"/>
                    <a:pt x="1338" y="828"/>
                  </a:cubicBezTo>
                  <a:cubicBezTo>
                    <a:pt x="1310" y="349"/>
                    <a:pt x="994" y="1"/>
                    <a:pt x="6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3" name="Google Shape;813;p43"/>
            <p:cNvSpPr/>
            <p:nvPr/>
          </p:nvSpPr>
          <p:spPr>
            <a:xfrm>
              <a:off x="2434292" y="1868822"/>
              <a:ext cx="53389" cy="66084"/>
            </a:xfrm>
            <a:custGeom>
              <a:avLst/>
              <a:gdLst/>
              <a:ahLst/>
              <a:cxnLst/>
              <a:rect l="l" t="t" r="r" b="b"/>
              <a:pathLst>
                <a:path w="1308" h="1619" extrusionOk="0">
                  <a:moveTo>
                    <a:pt x="578" y="0"/>
                  </a:moveTo>
                  <a:cubicBezTo>
                    <a:pt x="244" y="31"/>
                    <a:pt x="1" y="396"/>
                    <a:pt x="61" y="852"/>
                  </a:cubicBezTo>
                  <a:cubicBezTo>
                    <a:pt x="90" y="1274"/>
                    <a:pt x="352" y="1618"/>
                    <a:pt x="657" y="1618"/>
                  </a:cubicBezTo>
                  <a:cubicBezTo>
                    <a:pt x="681" y="1618"/>
                    <a:pt x="705" y="1616"/>
                    <a:pt x="730" y="1611"/>
                  </a:cubicBezTo>
                  <a:cubicBezTo>
                    <a:pt x="1064" y="1581"/>
                    <a:pt x="1308" y="1216"/>
                    <a:pt x="1277" y="760"/>
                  </a:cubicBezTo>
                  <a:cubicBezTo>
                    <a:pt x="1216" y="335"/>
                    <a:pt x="912" y="0"/>
                    <a:pt x="5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4" name="Google Shape;814;p43"/>
            <p:cNvSpPr/>
            <p:nvPr/>
          </p:nvSpPr>
          <p:spPr>
            <a:xfrm>
              <a:off x="2227109" y="2030248"/>
              <a:ext cx="186250" cy="87717"/>
            </a:xfrm>
            <a:custGeom>
              <a:avLst/>
              <a:gdLst/>
              <a:ahLst/>
              <a:cxnLst/>
              <a:rect l="l" t="t" r="r" b="b"/>
              <a:pathLst>
                <a:path w="4563" h="2149" extrusionOk="0">
                  <a:moveTo>
                    <a:pt x="1092" y="0"/>
                  </a:moveTo>
                  <a:cubicBezTo>
                    <a:pt x="943" y="0"/>
                    <a:pt x="785" y="50"/>
                    <a:pt x="608" y="179"/>
                  </a:cubicBezTo>
                  <a:cubicBezTo>
                    <a:pt x="0" y="635"/>
                    <a:pt x="456" y="1881"/>
                    <a:pt x="2402" y="2125"/>
                  </a:cubicBezTo>
                  <a:cubicBezTo>
                    <a:pt x="2545" y="2141"/>
                    <a:pt x="2679" y="2148"/>
                    <a:pt x="2804" y="2148"/>
                  </a:cubicBezTo>
                  <a:cubicBezTo>
                    <a:pt x="4329" y="2148"/>
                    <a:pt x="4563" y="1028"/>
                    <a:pt x="4226" y="635"/>
                  </a:cubicBezTo>
                  <a:cubicBezTo>
                    <a:pt x="4123" y="502"/>
                    <a:pt x="4020" y="458"/>
                    <a:pt x="3891" y="458"/>
                  </a:cubicBezTo>
                  <a:cubicBezTo>
                    <a:pt x="3651" y="458"/>
                    <a:pt x="3319" y="607"/>
                    <a:pt x="2725" y="607"/>
                  </a:cubicBezTo>
                  <a:cubicBezTo>
                    <a:pt x="2689" y="607"/>
                    <a:pt x="2652" y="606"/>
                    <a:pt x="2615" y="605"/>
                  </a:cubicBezTo>
                  <a:cubicBezTo>
                    <a:pt x="2001" y="605"/>
                    <a:pt x="1607" y="0"/>
                    <a:pt x="109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5" name="Google Shape;815;p43"/>
            <p:cNvSpPr/>
            <p:nvPr/>
          </p:nvSpPr>
          <p:spPr>
            <a:xfrm>
              <a:off x="2242007" y="2062369"/>
              <a:ext cx="89350" cy="55838"/>
            </a:xfrm>
            <a:custGeom>
              <a:avLst/>
              <a:gdLst/>
              <a:ahLst/>
              <a:cxnLst/>
              <a:rect l="l" t="t" r="r" b="b"/>
              <a:pathLst>
                <a:path w="2189" h="1368" extrusionOk="0">
                  <a:moveTo>
                    <a:pt x="323" y="0"/>
                  </a:moveTo>
                  <a:cubicBezTo>
                    <a:pt x="205" y="0"/>
                    <a:pt x="91" y="15"/>
                    <a:pt x="0" y="61"/>
                  </a:cubicBezTo>
                  <a:cubicBezTo>
                    <a:pt x="122" y="608"/>
                    <a:pt x="760" y="1216"/>
                    <a:pt x="2067" y="1368"/>
                  </a:cubicBezTo>
                  <a:lnTo>
                    <a:pt x="2189" y="1368"/>
                  </a:lnTo>
                  <a:cubicBezTo>
                    <a:pt x="2037" y="973"/>
                    <a:pt x="1794" y="608"/>
                    <a:pt x="1459" y="365"/>
                  </a:cubicBezTo>
                  <a:cubicBezTo>
                    <a:pt x="1216" y="213"/>
                    <a:pt x="912" y="91"/>
                    <a:pt x="669" y="31"/>
                  </a:cubicBezTo>
                  <a:cubicBezTo>
                    <a:pt x="563" y="15"/>
                    <a:pt x="441" y="0"/>
                    <a:pt x="323" y="0"/>
                  </a:cubicBezTo>
                  <a:close/>
                </a:path>
              </a:pathLst>
            </a:custGeom>
            <a:solidFill>
              <a:srgbClr val="FC6B7F"/>
            </a:solidFill>
            <a:ln>
              <a:noFill/>
            </a:ln>
          </p:spPr>
          <p:txBody>
            <a:bodyPr spcFirstLastPara="1" wrap="square" lIns="121900" tIns="121900" rIns="121900" bIns="121900" anchor="ctr" anchorCtr="0">
              <a:noAutofit/>
            </a:bodyPr>
            <a:lstStyle/>
            <a:p>
              <a:endParaRPr sz="2400"/>
            </a:p>
          </p:txBody>
        </p:sp>
        <p:sp>
          <p:nvSpPr>
            <p:cNvPr id="816" name="Google Shape;816;p43"/>
            <p:cNvSpPr/>
            <p:nvPr/>
          </p:nvSpPr>
          <p:spPr>
            <a:xfrm>
              <a:off x="2338782" y="1852659"/>
              <a:ext cx="80655" cy="172291"/>
            </a:xfrm>
            <a:custGeom>
              <a:avLst/>
              <a:gdLst/>
              <a:ahLst/>
              <a:cxnLst/>
              <a:rect l="l" t="t" r="r" b="b"/>
              <a:pathLst>
                <a:path w="1976" h="4221" extrusionOk="0">
                  <a:moveTo>
                    <a:pt x="658" y="0"/>
                  </a:moveTo>
                  <a:cubicBezTo>
                    <a:pt x="637" y="0"/>
                    <a:pt x="619" y="10"/>
                    <a:pt x="608" y="32"/>
                  </a:cubicBezTo>
                  <a:cubicBezTo>
                    <a:pt x="486" y="245"/>
                    <a:pt x="456" y="457"/>
                    <a:pt x="426" y="700"/>
                  </a:cubicBezTo>
                  <a:cubicBezTo>
                    <a:pt x="365" y="913"/>
                    <a:pt x="365" y="1156"/>
                    <a:pt x="365" y="1369"/>
                  </a:cubicBezTo>
                  <a:cubicBezTo>
                    <a:pt x="365" y="1582"/>
                    <a:pt x="365" y="1825"/>
                    <a:pt x="426" y="2068"/>
                  </a:cubicBezTo>
                  <a:cubicBezTo>
                    <a:pt x="426" y="2129"/>
                    <a:pt x="426" y="2251"/>
                    <a:pt x="456" y="2311"/>
                  </a:cubicBezTo>
                  <a:lnTo>
                    <a:pt x="274" y="2311"/>
                  </a:lnTo>
                  <a:cubicBezTo>
                    <a:pt x="182" y="2311"/>
                    <a:pt x="122" y="2311"/>
                    <a:pt x="31" y="2372"/>
                  </a:cubicBezTo>
                  <a:cubicBezTo>
                    <a:pt x="0" y="2403"/>
                    <a:pt x="0" y="2433"/>
                    <a:pt x="0" y="2433"/>
                  </a:cubicBezTo>
                  <a:cubicBezTo>
                    <a:pt x="91" y="2555"/>
                    <a:pt x="304" y="2555"/>
                    <a:pt x="395" y="2555"/>
                  </a:cubicBezTo>
                  <a:cubicBezTo>
                    <a:pt x="547" y="2555"/>
                    <a:pt x="669" y="2585"/>
                    <a:pt x="821" y="2585"/>
                  </a:cubicBezTo>
                  <a:cubicBezTo>
                    <a:pt x="973" y="2585"/>
                    <a:pt x="1094" y="2615"/>
                    <a:pt x="1246" y="2615"/>
                  </a:cubicBezTo>
                  <a:lnTo>
                    <a:pt x="1459" y="2615"/>
                  </a:lnTo>
                  <a:cubicBezTo>
                    <a:pt x="1520" y="2615"/>
                    <a:pt x="1581" y="2615"/>
                    <a:pt x="1611" y="2676"/>
                  </a:cubicBezTo>
                  <a:cubicBezTo>
                    <a:pt x="1702" y="2707"/>
                    <a:pt x="1581" y="2889"/>
                    <a:pt x="1550" y="2980"/>
                  </a:cubicBezTo>
                  <a:cubicBezTo>
                    <a:pt x="1520" y="3132"/>
                    <a:pt x="1429" y="3223"/>
                    <a:pt x="1398" y="3345"/>
                  </a:cubicBezTo>
                  <a:cubicBezTo>
                    <a:pt x="1277" y="3618"/>
                    <a:pt x="1155" y="3831"/>
                    <a:pt x="1064" y="4105"/>
                  </a:cubicBezTo>
                  <a:cubicBezTo>
                    <a:pt x="1020" y="4170"/>
                    <a:pt x="1071" y="4220"/>
                    <a:pt x="1137" y="4220"/>
                  </a:cubicBezTo>
                  <a:cubicBezTo>
                    <a:pt x="1163" y="4220"/>
                    <a:pt x="1190" y="4213"/>
                    <a:pt x="1216" y="4196"/>
                  </a:cubicBezTo>
                  <a:cubicBezTo>
                    <a:pt x="1398" y="3922"/>
                    <a:pt x="1550" y="3649"/>
                    <a:pt x="1672" y="3345"/>
                  </a:cubicBezTo>
                  <a:cubicBezTo>
                    <a:pt x="1733" y="3193"/>
                    <a:pt x="1763" y="3071"/>
                    <a:pt x="1854" y="2919"/>
                  </a:cubicBezTo>
                  <a:cubicBezTo>
                    <a:pt x="1915" y="2828"/>
                    <a:pt x="1976" y="2676"/>
                    <a:pt x="1885" y="2555"/>
                  </a:cubicBezTo>
                  <a:cubicBezTo>
                    <a:pt x="1824" y="2433"/>
                    <a:pt x="1672" y="2403"/>
                    <a:pt x="1550" y="2403"/>
                  </a:cubicBezTo>
                  <a:cubicBezTo>
                    <a:pt x="1398" y="2403"/>
                    <a:pt x="1216" y="2372"/>
                    <a:pt x="1064" y="2372"/>
                  </a:cubicBezTo>
                  <a:cubicBezTo>
                    <a:pt x="942" y="2372"/>
                    <a:pt x="821" y="2311"/>
                    <a:pt x="730" y="2311"/>
                  </a:cubicBezTo>
                  <a:cubicBezTo>
                    <a:pt x="730" y="2281"/>
                    <a:pt x="669" y="2251"/>
                    <a:pt x="669" y="2220"/>
                  </a:cubicBezTo>
                  <a:cubicBezTo>
                    <a:pt x="638" y="2129"/>
                    <a:pt x="638" y="2007"/>
                    <a:pt x="638" y="1947"/>
                  </a:cubicBezTo>
                  <a:lnTo>
                    <a:pt x="638" y="1339"/>
                  </a:lnTo>
                  <a:cubicBezTo>
                    <a:pt x="638" y="1156"/>
                    <a:pt x="638" y="913"/>
                    <a:pt x="669" y="731"/>
                  </a:cubicBezTo>
                  <a:cubicBezTo>
                    <a:pt x="730" y="488"/>
                    <a:pt x="760" y="305"/>
                    <a:pt x="760" y="93"/>
                  </a:cubicBezTo>
                  <a:cubicBezTo>
                    <a:pt x="740" y="34"/>
                    <a:pt x="695" y="0"/>
                    <a:pt x="65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7" name="Google Shape;817;p43"/>
            <p:cNvSpPr/>
            <p:nvPr/>
          </p:nvSpPr>
          <p:spPr>
            <a:xfrm>
              <a:off x="2085682" y="1776661"/>
              <a:ext cx="105513" cy="56206"/>
            </a:xfrm>
            <a:custGeom>
              <a:avLst/>
              <a:gdLst/>
              <a:ahLst/>
              <a:cxnLst/>
              <a:rect l="l" t="t" r="r" b="b"/>
              <a:pathLst>
                <a:path w="2585" h="1377" extrusionOk="0">
                  <a:moveTo>
                    <a:pt x="1421" y="0"/>
                  </a:moveTo>
                  <a:cubicBezTo>
                    <a:pt x="1279" y="0"/>
                    <a:pt x="1137" y="23"/>
                    <a:pt x="1003" y="70"/>
                  </a:cubicBezTo>
                  <a:cubicBezTo>
                    <a:pt x="578" y="283"/>
                    <a:pt x="183" y="678"/>
                    <a:pt x="31" y="1134"/>
                  </a:cubicBezTo>
                  <a:cubicBezTo>
                    <a:pt x="31" y="1195"/>
                    <a:pt x="0" y="1225"/>
                    <a:pt x="31" y="1225"/>
                  </a:cubicBezTo>
                  <a:cubicBezTo>
                    <a:pt x="31" y="1255"/>
                    <a:pt x="31" y="1347"/>
                    <a:pt x="92" y="1377"/>
                  </a:cubicBezTo>
                  <a:cubicBezTo>
                    <a:pt x="122" y="1377"/>
                    <a:pt x="152" y="1377"/>
                    <a:pt x="183" y="1347"/>
                  </a:cubicBezTo>
                  <a:cubicBezTo>
                    <a:pt x="396" y="1225"/>
                    <a:pt x="548" y="1073"/>
                    <a:pt x="730" y="921"/>
                  </a:cubicBezTo>
                  <a:cubicBezTo>
                    <a:pt x="882" y="800"/>
                    <a:pt x="1034" y="678"/>
                    <a:pt x="1216" y="617"/>
                  </a:cubicBezTo>
                  <a:cubicBezTo>
                    <a:pt x="1310" y="579"/>
                    <a:pt x="1408" y="565"/>
                    <a:pt x="1506" y="565"/>
                  </a:cubicBezTo>
                  <a:cubicBezTo>
                    <a:pt x="1725" y="565"/>
                    <a:pt x="1949" y="636"/>
                    <a:pt x="2158" y="678"/>
                  </a:cubicBezTo>
                  <a:cubicBezTo>
                    <a:pt x="2222" y="720"/>
                    <a:pt x="2344" y="777"/>
                    <a:pt x="2444" y="777"/>
                  </a:cubicBezTo>
                  <a:cubicBezTo>
                    <a:pt x="2487" y="777"/>
                    <a:pt x="2526" y="766"/>
                    <a:pt x="2554" y="739"/>
                  </a:cubicBezTo>
                  <a:cubicBezTo>
                    <a:pt x="2584" y="648"/>
                    <a:pt x="2554" y="587"/>
                    <a:pt x="2523" y="526"/>
                  </a:cubicBezTo>
                  <a:cubicBezTo>
                    <a:pt x="2253" y="188"/>
                    <a:pt x="1832" y="0"/>
                    <a:pt x="14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8" name="Google Shape;818;p43"/>
            <p:cNvSpPr/>
            <p:nvPr/>
          </p:nvSpPr>
          <p:spPr>
            <a:xfrm>
              <a:off x="2402047" y="1751396"/>
              <a:ext cx="96819" cy="49797"/>
            </a:xfrm>
            <a:custGeom>
              <a:avLst/>
              <a:gdLst/>
              <a:ahLst/>
              <a:cxnLst/>
              <a:rect l="l" t="t" r="r" b="b"/>
              <a:pathLst>
                <a:path w="2372" h="1220" extrusionOk="0">
                  <a:moveTo>
                    <a:pt x="1035" y="1"/>
                  </a:moveTo>
                  <a:cubicBezTo>
                    <a:pt x="687" y="1"/>
                    <a:pt x="386" y="216"/>
                    <a:pt x="152" y="476"/>
                  </a:cubicBezTo>
                  <a:cubicBezTo>
                    <a:pt x="91" y="537"/>
                    <a:pt x="0" y="659"/>
                    <a:pt x="31" y="780"/>
                  </a:cubicBezTo>
                  <a:cubicBezTo>
                    <a:pt x="31" y="811"/>
                    <a:pt x="91" y="841"/>
                    <a:pt x="122" y="841"/>
                  </a:cubicBezTo>
                  <a:lnTo>
                    <a:pt x="183" y="841"/>
                  </a:lnTo>
                  <a:cubicBezTo>
                    <a:pt x="395" y="780"/>
                    <a:pt x="578" y="659"/>
                    <a:pt x="760" y="628"/>
                  </a:cubicBezTo>
                  <a:cubicBezTo>
                    <a:pt x="858" y="599"/>
                    <a:pt x="949" y="585"/>
                    <a:pt x="1036" y="585"/>
                  </a:cubicBezTo>
                  <a:cubicBezTo>
                    <a:pt x="1220" y="585"/>
                    <a:pt x="1385" y="647"/>
                    <a:pt x="1550" y="750"/>
                  </a:cubicBezTo>
                  <a:cubicBezTo>
                    <a:pt x="1794" y="871"/>
                    <a:pt x="2006" y="1084"/>
                    <a:pt x="2250" y="1206"/>
                  </a:cubicBezTo>
                  <a:cubicBezTo>
                    <a:pt x="2270" y="1206"/>
                    <a:pt x="2290" y="1219"/>
                    <a:pt x="2319" y="1219"/>
                  </a:cubicBezTo>
                  <a:cubicBezTo>
                    <a:pt x="2334" y="1219"/>
                    <a:pt x="2351" y="1216"/>
                    <a:pt x="2371" y="1206"/>
                  </a:cubicBezTo>
                  <a:lnTo>
                    <a:pt x="2371" y="1115"/>
                  </a:lnTo>
                  <a:cubicBezTo>
                    <a:pt x="2371" y="1084"/>
                    <a:pt x="2371" y="1054"/>
                    <a:pt x="2310" y="993"/>
                  </a:cubicBezTo>
                  <a:cubicBezTo>
                    <a:pt x="2219" y="780"/>
                    <a:pt x="2006" y="537"/>
                    <a:pt x="1824" y="355"/>
                  </a:cubicBezTo>
                  <a:cubicBezTo>
                    <a:pt x="1672" y="203"/>
                    <a:pt x="1459" y="51"/>
                    <a:pt x="1216" y="20"/>
                  </a:cubicBezTo>
                  <a:cubicBezTo>
                    <a:pt x="1154" y="7"/>
                    <a:pt x="1094" y="1"/>
                    <a:pt x="10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9" name="Google Shape;819;p43"/>
            <p:cNvSpPr/>
            <p:nvPr/>
          </p:nvSpPr>
          <p:spPr>
            <a:xfrm>
              <a:off x="1622909" y="1830333"/>
              <a:ext cx="218414" cy="238211"/>
            </a:xfrm>
            <a:custGeom>
              <a:avLst/>
              <a:gdLst/>
              <a:ahLst/>
              <a:cxnLst/>
              <a:rect l="l" t="t" r="r" b="b"/>
              <a:pathLst>
                <a:path w="5351" h="5836" extrusionOk="0">
                  <a:moveTo>
                    <a:pt x="2302" y="1"/>
                  </a:moveTo>
                  <a:cubicBezTo>
                    <a:pt x="1743" y="1"/>
                    <a:pt x="1221" y="229"/>
                    <a:pt x="882" y="731"/>
                  </a:cubicBezTo>
                  <a:cubicBezTo>
                    <a:pt x="1" y="2099"/>
                    <a:pt x="882" y="4591"/>
                    <a:pt x="2068" y="5381"/>
                  </a:cubicBezTo>
                  <a:cubicBezTo>
                    <a:pt x="2549" y="5694"/>
                    <a:pt x="3073" y="5836"/>
                    <a:pt x="3550" y="5836"/>
                  </a:cubicBezTo>
                  <a:cubicBezTo>
                    <a:pt x="4277" y="5836"/>
                    <a:pt x="4893" y="5507"/>
                    <a:pt x="5077" y="4956"/>
                  </a:cubicBezTo>
                  <a:cubicBezTo>
                    <a:pt x="5350" y="4226"/>
                    <a:pt x="5350" y="2798"/>
                    <a:pt x="4682" y="1582"/>
                  </a:cubicBezTo>
                  <a:cubicBezTo>
                    <a:pt x="4195" y="589"/>
                    <a:pt x="3200" y="1"/>
                    <a:pt x="2302" y="1"/>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20" name="Google Shape;820;p43"/>
            <p:cNvSpPr/>
            <p:nvPr/>
          </p:nvSpPr>
          <p:spPr>
            <a:xfrm>
              <a:off x="1693643" y="1881556"/>
              <a:ext cx="93105" cy="109187"/>
            </a:xfrm>
            <a:custGeom>
              <a:avLst/>
              <a:gdLst/>
              <a:ahLst/>
              <a:cxnLst/>
              <a:rect l="l" t="t" r="r" b="b"/>
              <a:pathLst>
                <a:path w="2281" h="2675" extrusionOk="0">
                  <a:moveTo>
                    <a:pt x="202" y="1"/>
                  </a:moveTo>
                  <a:cubicBezTo>
                    <a:pt x="154" y="1"/>
                    <a:pt x="107" y="8"/>
                    <a:pt x="61" y="23"/>
                  </a:cubicBezTo>
                  <a:cubicBezTo>
                    <a:pt x="0" y="53"/>
                    <a:pt x="0" y="144"/>
                    <a:pt x="31" y="175"/>
                  </a:cubicBezTo>
                  <a:cubicBezTo>
                    <a:pt x="213" y="357"/>
                    <a:pt x="487" y="448"/>
                    <a:pt x="760" y="600"/>
                  </a:cubicBezTo>
                  <a:cubicBezTo>
                    <a:pt x="821" y="631"/>
                    <a:pt x="943" y="692"/>
                    <a:pt x="1034" y="783"/>
                  </a:cubicBezTo>
                  <a:lnTo>
                    <a:pt x="943" y="844"/>
                  </a:lnTo>
                  <a:cubicBezTo>
                    <a:pt x="851" y="904"/>
                    <a:pt x="821" y="965"/>
                    <a:pt x="791" y="996"/>
                  </a:cubicBezTo>
                  <a:cubicBezTo>
                    <a:pt x="669" y="1117"/>
                    <a:pt x="608" y="1239"/>
                    <a:pt x="517" y="1360"/>
                  </a:cubicBezTo>
                  <a:cubicBezTo>
                    <a:pt x="365" y="1573"/>
                    <a:pt x="274" y="1847"/>
                    <a:pt x="304" y="2151"/>
                  </a:cubicBezTo>
                  <a:cubicBezTo>
                    <a:pt x="304" y="2166"/>
                    <a:pt x="320" y="2173"/>
                    <a:pt x="338" y="2173"/>
                  </a:cubicBezTo>
                  <a:cubicBezTo>
                    <a:pt x="357" y="2173"/>
                    <a:pt x="380" y="2166"/>
                    <a:pt x="395" y="2151"/>
                  </a:cubicBezTo>
                  <a:cubicBezTo>
                    <a:pt x="547" y="1907"/>
                    <a:pt x="639" y="1695"/>
                    <a:pt x="791" y="1451"/>
                  </a:cubicBezTo>
                  <a:cubicBezTo>
                    <a:pt x="851" y="1360"/>
                    <a:pt x="943" y="1269"/>
                    <a:pt x="1003" y="1147"/>
                  </a:cubicBezTo>
                  <a:cubicBezTo>
                    <a:pt x="1064" y="1087"/>
                    <a:pt x="1095" y="1056"/>
                    <a:pt x="1125" y="996"/>
                  </a:cubicBezTo>
                  <a:lnTo>
                    <a:pt x="1216" y="935"/>
                  </a:lnTo>
                  <a:cubicBezTo>
                    <a:pt x="1247" y="965"/>
                    <a:pt x="1307" y="996"/>
                    <a:pt x="1368" y="1087"/>
                  </a:cubicBezTo>
                  <a:cubicBezTo>
                    <a:pt x="1733" y="1543"/>
                    <a:pt x="1915" y="2029"/>
                    <a:pt x="2037" y="2606"/>
                  </a:cubicBezTo>
                  <a:cubicBezTo>
                    <a:pt x="2037" y="2655"/>
                    <a:pt x="2071" y="2675"/>
                    <a:pt x="2112" y="2675"/>
                  </a:cubicBezTo>
                  <a:cubicBezTo>
                    <a:pt x="2173" y="2675"/>
                    <a:pt x="2250" y="2631"/>
                    <a:pt x="2250" y="2576"/>
                  </a:cubicBezTo>
                  <a:cubicBezTo>
                    <a:pt x="2280" y="1907"/>
                    <a:pt x="2006" y="1299"/>
                    <a:pt x="1581" y="844"/>
                  </a:cubicBezTo>
                  <a:cubicBezTo>
                    <a:pt x="1399" y="631"/>
                    <a:pt x="1186" y="448"/>
                    <a:pt x="912" y="296"/>
                  </a:cubicBezTo>
                  <a:cubicBezTo>
                    <a:pt x="710" y="170"/>
                    <a:pt x="444" y="1"/>
                    <a:pt x="20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1" name="Google Shape;821;p43"/>
            <p:cNvSpPr/>
            <p:nvPr/>
          </p:nvSpPr>
          <p:spPr>
            <a:xfrm>
              <a:off x="1712255" y="2038778"/>
              <a:ext cx="95554" cy="148943"/>
            </a:xfrm>
            <a:custGeom>
              <a:avLst/>
              <a:gdLst/>
              <a:ahLst/>
              <a:cxnLst/>
              <a:rect l="l" t="t" r="r" b="b"/>
              <a:pathLst>
                <a:path w="2341" h="3649" extrusionOk="0">
                  <a:moveTo>
                    <a:pt x="1186" y="943"/>
                  </a:moveTo>
                  <a:cubicBezTo>
                    <a:pt x="1520" y="943"/>
                    <a:pt x="1794" y="1368"/>
                    <a:pt x="1794" y="1855"/>
                  </a:cubicBezTo>
                  <a:cubicBezTo>
                    <a:pt x="1794" y="2372"/>
                    <a:pt x="1520" y="2767"/>
                    <a:pt x="1186" y="2767"/>
                  </a:cubicBezTo>
                  <a:cubicBezTo>
                    <a:pt x="821" y="2767"/>
                    <a:pt x="578" y="2372"/>
                    <a:pt x="578" y="1855"/>
                  </a:cubicBezTo>
                  <a:cubicBezTo>
                    <a:pt x="578" y="1368"/>
                    <a:pt x="821" y="943"/>
                    <a:pt x="1186" y="943"/>
                  </a:cubicBezTo>
                  <a:close/>
                  <a:moveTo>
                    <a:pt x="1186" y="1"/>
                  </a:moveTo>
                  <a:cubicBezTo>
                    <a:pt x="517" y="1"/>
                    <a:pt x="0" y="852"/>
                    <a:pt x="0" y="1824"/>
                  </a:cubicBezTo>
                  <a:cubicBezTo>
                    <a:pt x="0" y="2858"/>
                    <a:pt x="517" y="3648"/>
                    <a:pt x="1186" y="3648"/>
                  </a:cubicBezTo>
                  <a:cubicBezTo>
                    <a:pt x="1824" y="3648"/>
                    <a:pt x="2341" y="2797"/>
                    <a:pt x="2341" y="1824"/>
                  </a:cubicBezTo>
                  <a:cubicBezTo>
                    <a:pt x="2341" y="852"/>
                    <a:pt x="1824" y="1"/>
                    <a:pt x="118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2" name="Google Shape;822;p43"/>
            <p:cNvSpPr/>
            <p:nvPr/>
          </p:nvSpPr>
          <p:spPr>
            <a:xfrm>
              <a:off x="2172538" y="2437668"/>
              <a:ext cx="683652" cy="1196647"/>
            </a:xfrm>
            <a:custGeom>
              <a:avLst/>
              <a:gdLst/>
              <a:ahLst/>
              <a:cxnLst/>
              <a:rect l="l" t="t" r="r" b="b"/>
              <a:pathLst>
                <a:path w="16749" h="29317" extrusionOk="0">
                  <a:moveTo>
                    <a:pt x="3807" y="1"/>
                  </a:moveTo>
                  <a:cubicBezTo>
                    <a:pt x="3201" y="1"/>
                    <a:pt x="2733" y="167"/>
                    <a:pt x="2523" y="501"/>
                  </a:cubicBezTo>
                  <a:cubicBezTo>
                    <a:pt x="0" y="4301"/>
                    <a:pt x="4590" y="7219"/>
                    <a:pt x="5745" y="8191"/>
                  </a:cubicBezTo>
                  <a:cubicBezTo>
                    <a:pt x="6870" y="9195"/>
                    <a:pt x="11338" y="14544"/>
                    <a:pt x="10882" y="16125"/>
                  </a:cubicBezTo>
                  <a:cubicBezTo>
                    <a:pt x="10426" y="17766"/>
                    <a:pt x="7173" y="25487"/>
                    <a:pt x="7173" y="25487"/>
                  </a:cubicBezTo>
                  <a:cubicBezTo>
                    <a:pt x="7751" y="28405"/>
                    <a:pt x="10882" y="29316"/>
                    <a:pt x="10882" y="29316"/>
                  </a:cubicBezTo>
                  <a:cubicBezTo>
                    <a:pt x="10882" y="29316"/>
                    <a:pt x="16687" y="18496"/>
                    <a:pt x="16718" y="14939"/>
                  </a:cubicBezTo>
                  <a:cubicBezTo>
                    <a:pt x="16748" y="11383"/>
                    <a:pt x="10517" y="4574"/>
                    <a:pt x="8480" y="2356"/>
                  </a:cubicBezTo>
                  <a:cubicBezTo>
                    <a:pt x="7105" y="792"/>
                    <a:pt x="5129" y="1"/>
                    <a:pt x="38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23" name="Google Shape;823;p43"/>
            <p:cNvSpPr/>
            <p:nvPr/>
          </p:nvSpPr>
          <p:spPr>
            <a:xfrm>
              <a:off x="2409476" y="3471036"/>
              <a:ext cx="246946" cy="222251"/>
            </a:xfrm>
            <a:custGeom>
              <a:avLst/>
              <a:gdLst/>
              <a:ahLst/>
              <a:cxnLst/>
              <a:rect l="l" t="t" r="r" b="b"/>
              <a:pathLst>
                <a:path w="6050" h="5445" extrusionOk="0">
                  <a:moveTo>
                    <a:pt x="1782" y="0"/>
                  </a:moveTo>
                  <a:cubicBezTo>
                    <a:pt x="1733" y="0"/>
                    <a:pt x="1686" y="6"/>
                    <a:pt x="1642" y="17"/>
                  </a:cubicBezTo>
                  <a:cubicBezTo>
                    <a:pt x="913" y="260"/>
                    <a:pt x="1" y="1354"/>
                    <a:pt x="1" y="2539"/>
                  </a:cubicBezTo>
                  <a:cubicBezTo>
                    <a:pt x="1" y="3319"/>
                    <a:pt x="1923" y="5445"/>
                    <a:pt x="3288" y="5445"/>
                  </a:cubicBezTo>
                  <a:cubicBezTo>
                    <a:pt x="3359" y="5445"/>
                    <a:pt x="3428" y="5439"/>
                    <a:pt x="3496" y="5427"/>
                  </a:cubicBezTo>
                  <a:cubicBezTo>
                    <a:pt x="4864" y="5153"/>
                    <a:pt x="6049" y="3542"/>
                    <a:pt x="5016" y="2418"/>
                  </a:cubicBezTo>
                  <a:cubicBezTo>
                    <a:pt x="4101" y="1303"/>
                    <a:pt x="2569" y="0"/>
                    <a:pt x="1782" y="0"/>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24" name="Google Shape;824;p43"/>
            <p:cNvSpPr/>
            <p:nvPr/>
          </p:nvSpPr>
          <p:spPr>
            <a:xfrm>
              <a:off x="1457930" y="3333978"/>
              <a:ext cx="1333753" cy="1603475"/>
            </a:xfrm>
            <a:custGeom>
              <a:avLst/>
              <a:gdLst/>
              <a:ahLst/>
              <a:cxnLst/>
              <a:rect l="l" t="t" r="r" b="b"/>
              <a:pathLst>
                <a:path w="32676" h="39284" extrusionOk="0">
                  <a:moveTo>
                    <a:pt x="24681" y="1"/>
                  </a:moveTo>
                  <a:lnTo>
                    <a:pt x="8481" y="1733"/>
                  </a:lnTo>
                  <a:cubicBezTo>
                    <a:pt x="8481" y="1733"/>
                    <a:pt x="3070" y="5989"/>
                    <a:pt x="1976" y="13101"/>
                  </a:cubicBezTo>
                  <a:cubicBezTo>
                    <a:pt x="0" y="25958"/>
                    <a:pt x="7265" y="38208"/>
                    <a:pt x="7265" y="38208"/>
                  </a:cubicBezTo>
                  <a:cubicBezTo>
                    <a:pt x="11818" y="39002"/>
                    <a:pt x="15180" y="39284"/>
                    <a:pt x="17659" y="39284"/>
                  </a:cubicBezTo>
                  <a:cubicBezTo>
                    <a:pt x="23718" y="39284"/>
                    <a:pt x="24499" y="37600"/>
                    <a:pt x="24499" y="37600"/>
                  </a:cubicBezTo>
                  <a:cubicBezTo>
                    <a:pt x="29454" y="25411"/>
                    <a:pt x="32676" y="13831"/>
                    <a:pt x="2468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25" name="Google Shape;825;p43"/>
            <p:cNvSpPr/>
            <p:nvPr/>
          </p:nvSpPr>
          <p:spPr>
            <a:xfrm>
              <a:off x="2085682" y="3912130"/>
              <a:ext cx="172495" cy="1005988"/>
            </a:xfrm>
            <a:custGeom>
              <a:avLst/>
              <a:gdLst/>
              <a:ahLst/>
              <a:cxnLst/>
              <a:rect l="l" t="t" r="r" b="b"/>
              <a:pathLst>
                <a:path w="4226" h="24646" extrusionOk="0">
                  <a:moveTo>
                    <a:pt x="4134" y="0"/>
                  </a:moveTo>
                  <a:cubicBezTo>
                    <a:pt x="3800" y="91"/>
                    <a:pt x="3465" y="182"/>
                    <a:pt x="3162" y="304"/>
                  </a:cubicBezTo>
                  <a:cubicBezTo>
                    <a:pt x="2918" y="395"/>
                    <a:pt x="2219" y="578"/>
                    <a:pt x="2158" y="578"/>
                  </a:cubicBezTo>
                  <a:cubicBezTo>
                    <a:pt x="1490" y="729"/>
                    <a:pt x="760" y="790"/>
                    <a:pt x="92" y="790"/>
                  </a:cubicBezTo>
                  <a:cubicBezTo>
                    <a:pt x="0" y="790"/>
                    <a:pt x="0" y="912"/>
                    <a:pt x="122" y="912"/>
                  </a:cubicBezTo>
                  <a:cubicBezTo>
                    <a:pt x="286" y="919"/>
                    <a:pt x="448" y="922"/>
                    <a:pt x="610" y="922"/>
                  </a:cubicBezTo>
                  <a:cubicBezTo>
                    <a:pt x="1166" y="922"/>
                    <a:pt x="1708" y="878"/>
                    <a:pt x="2250" y="760"/>
                  </a:cubicBezTo>
                  <a:lnTo>
                    <a:pt x="2310" y="760"/>
                  </a:lnTo>
                  <a:cubicBezTo>
                    <a:pt x="2402" y="1702"/>
                    <a:pt x="2462" y="2614"/>
                    <a:pt x="2523" y="3556"/>
                  </a:cubicBezTo>
                  <a:cubicBezTo>
                    <a:pt x="2584" y="5380"/>
                    <a:pt x="2614" y="7204"/>
                    <a:pt x="2554" y="9027"/>
                  </a:cubicBezTo>
                  <a:cubicBezTo>
                    <a:pt x="2523" y="9939"/>
                    <a:pt x="1824" y="20882"/>
                    <a:pt x="1763" y="21794"/>
                  </a:cubicBezTo>
                  <a:cubicBezTo>
                    <a:pt x="1703" y="22219"/>
                    <a:pt x="1672" y="22675"/>
                    <a:pt x="1642" y="23131"/>
                  </a:cubicBezTo>
                  <a:cubicBezTo>
                    <a:pt x="1611" y="23587"/>
                    <a:pt x="1520" y="24073"/>
                    <a:pt x="1551" y="24560"/>
                  </a:cubicBezTo>
                  <a:cubicBezTo>
                    <a:pt x="1551" y="24613"/>
                    <a:pt x="1592" y="24645"/>
                    <a:pt x="1632" y="24645"/>
                  </a:cubicBezTo>
                  <a:cubicBezTo>
                    <a:pt x="1661" y="24645"/>
                    <a:pt x="1690" y="24628"/>
                    <a:pt x="1703" y="24590"/>
                  </a:cubicBezTo>
                  <a:cubicBezTo>
                    <a:pt x="1915" y="24073"/>
                    <a:pt x="1915" y="23526"/>
                    <a:pt x="1946" y="23040"/>
                  </a:cubicBezTo>
                  <a:cubicBezTo>
                    <a:pt x="1976" y="22523"/>
                    <a:pt x="2007" y="22006"/>
                    <a:pt x="2067" y="21520"/>
                  </a:cubicBezTo>
                  <a:cubicBezTo>
                    <a:pt x="2158" y="19636"/>
                    <a:pt x="2858" y="7781"/>
                    <a:pt x="2827" y="5958"/>
                  </a:cubicBezTo>
                  <a:cubicBezTo>
                    <a:pt x="2766" y="5046"/>
                    <a:pt x="2766" y="4103"/>
                    <a:pt x="2706" y="3192"/>
                  </a:cubicBezTo>
                  <a:cubicBezTo>
                    <a:pt x="2675" y="2371"/>
                    <a:pt x="2584" y="1550"/>
                    <a:pt x="2462" y="729"/>
                  </a:cubicBezTo>
                  <a:cubicBezTo>
                    <a:pt x="2736" y="699"/>
                    <a:pt x="3010" y="608"/>
                    <a:pt x="3283" y="547"/>
                  </a:cubicBezTo>
                  <a:cubicBezTo>
                    <a:pt x="3587" y="426"/>
                    <a:pt x="3921" y="304"/>
                    <a:pt x="4195" y="122"/>
                  </a:cubicBezTo>
                  <a:cubicBezTo>
                    <a:pt x="4225" y="91"/>
                    <a:pt x="4225" y="0"/>
                    <a:pt x="41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6" name="Google Shape;826;p43"/>
            <p:cNvSpPr/>
            <p:nvPr/>
          </p:nvSpPr>
          <p:spPr>
            <a:xfrm>
              <a:off x="1624174" y="3621278"/>
              <a:ext cx="288743" cy="154494"/>
            </a:xfrm>
            <a:custGeom>
              <a:avLst/>
              <a:gdLst/>
              <a:ahLst/>
              <a:cxnLst/>
              <a:rect l="l" t="t" r="r" b="b"/>
              <a:pathLst>
                <a:path w="7074" h="3785" extrusionOk="0">
                  <a:moveTo>
                    <a:pt x="7012" y="1"/>
                  </a:moveTo>
                  <a:cubicBezTo>
                    <a:pt x="6996" y="1"/>
                    <a:pt x="6979" y="5"/>
                    <a:pt x="6961" y="13"/>
                  </a:cubicBezTo>
                  <a:cubicBezTo>
                    <a:pt x="6778" y="257"/>
                    <a:pt x="6657" y="500"/>
                    <a:pt x="6505" y="743"/>
                  </a:cubicBezTo>
                  <a:cubicBezTo>
                    <a:pt x="6353" y="1016"/>
                    <a:pt x="6201" y="1199"/>
                    <a:pt x="6019" y="1412"/>
                  </a:cubicBezTo>
                  <a:cubicBezTo>
                    <a:pt x="5380" y="2172"/>
                    <a:pt x="4560" y="2840"/>
                    <a:pt x="3617" y="3205"/>
                  </a:cubicBezTo>
                  <a:cubicBezTo>
                    <a:pt x="3374" y="3327"/>
                    <a:pt x="3101" y="3448"/>
                    <a:pt x="2827" y="3479"/>
                  </a:cubicBezTo>
                  <a:cubicBezTo>
                    <a:pt x="2755" y="3486"/>
                    <a:pt x="2683" y="3489"/>
                    <a:pt x="2612" y="3489"/>
                  </a:cubicBezTo>
                  <a:cubicBezTo>
                    <a:pt x="2380" y="3489"/>
                    <a:pt x="2147" y="3450"/>
                    <a:pt x="1915" y="3357"/>
                  </a:cubicBezTo>
                  <a:cubicBezTo>
                    <a:pt x="1611" y="3266"/>
                    <a:pt x="1307" y="3083"/>
                    <a:pt x="1064" y="2992"/>
                  </a:cubicBezTo>
                  <a:cubicBezTo>
                    <a:pt x="790" y="2871"/>
                    <a:pt x="487" y="2719"/>
                    <a:pt x="183" y="2658"/>
                  </a:cubicBezTo>
                  <a:cubicBezTo>
                    <a:pt x="61" y="2658"/>
                    <a:pt x="0" y="2810"/>
                    <a:pt x="122" y="2871"/>
                  </a:cubicBezTo>
                  <a:cubicBezTo>
                    <a:pt x="426" y="3083"/>
                    <a:pt x="821" y="3205"/>
                    <a:pt x="1155" y="3357"/>
                  </a:cubicBezTo>
                  <a:cubicBezTo>
                    <a:pt x="1459" y="3479"/>
                    <a:pt x="1794" y="3661"/>
                    <a:pt x="2158" y="3752"/>
                  </a:cubicBezTo>
                  <a:cubicBezTo>
                    <a:pt x="2260" y="3775"/>
                    <a:pt x="2363" y="3785"/>
                    <a:pt x="2468" y="3785"/>
                  </a:cubicBezTo>
                  <a:cubicBezTo>
                    <a:pt x="2929" y="3785"/>
                    <a:pt x="3415" y="3591"/>
                    <a:pt x="3860" y="3418"/>
                  </a:cubicBezTo>
                  <a:cubicBezTo>
                    <a:pt x="4347" y="3175"/>
                    <a:pt x="4803" y="2901"/>
                    <a:pt x="5228" y="2567"/>
                  </a:cubicBezTo>
                  <a:cubicBezTo>
                    <a:pt x="5654" y="2232"/>
                    <a:pt x="6019" y="1837"/>
                    <a:pt x="6322" y="1412"/>
                  </a:cubicBezTo>
                  <a:cubicBezTo>
                    <a:pt x="6474" y="1229"/>
                    <a:pt x="6626" y="1016"/>
                    <a:pt x="6748" y="773"/>
                  </a:cubicBezTo>
                  <a:cubicBezTo>
                    <a:pt x="6870" y="561"/>
                    <a:pt x="7022" y="317"/>
                    <a:pt x="7052" y="44"/>
                  </a:cubicBezTo>
                  <a:cubicBezTo>
                    <a:pt x="7073" y="22"/>
                    <a:pt x="7049" y="1"/>
                    <a:pt x="701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7" name="Google Shape;827;p43"/>
            <p:cNvSpPr/>
            <p:nvPr/>
          </p:nvSpPr>
          <p:spPr>
            <a:xfrm>
              <a:off x="2425598" y="3519443"/>
              <a:ext cx="153882" cy="165760"/>
            </a:xfrm>
            <a:custGeom>
              <a:avLst/>
              <a:gdLst/>
              <a:ahLst/>
              <a:cxnLst/>
              <a:rect l="l" t="t" r="r" b="b"/>
              <a:pathLst>
                <a:path w="3770" h="4061" extrusionOk="0">
                  <a:moveTo>
                    <a:pt x="107" y="1"/>
                  </a:moveTo>
                  <a:cubicBezTo>
                    <a:pt x="69" y="1"/>
                    <a:pt x="31" y="16"/>
                    <a:pt x="31" y="46"/>
                  </a:cubicBezTo>
                  <a:cubicBezTo>
                    <a:pt x="1" y="533"/>
                    <a:pt x="183" y="1080"/>
                    <a:pt x="426" y="1566"/>
                  </a:cubicBezTo>
                  <a:cubicBezTo>
                    <a:pt x="761" y="2356"/>
                    <a:pt x="1338" y="3147"/>
                    <a:pt x="2007" y="3724"/>
                  </a:cubicBezTo>
                  <a:cubicBezTo>
                    <a:pt x="2239" y="3914"/>
                    <a:pt x="2516" y="4060"/>
                    <a:pt x="2795" y="4060"/>
                  </a:cubicBezTo>
                  <a:cubicBezTo>
                    <a:pt x="2918" y="4060"/>
                    <a:pt x="3041" y="4032"/>
                    <a:pt x="3162" y="3967"/>
                  </a:cubicBezTo>
                  <a:cubicBezTo>
                    <a:pt x="3466" y="3785"/>
                    <a:pt x="3679" y="3390"/>
                    <a:pt x="3770" y="3056"/>
                  </a:cubicBezTo>
                  <a:cubicBezTo>
                    <a:pt x="3770" y="2990"/>
                    <a:pt x="3707" y="2940"/>
                    <a:pt x="3660" y="2940"/>
                  </a:cubicBezTo>
                  <a:cubicBezTo>
                    <a:pt x="3642" y="2940"/>
                    <a:pt x="3626" y="2947"/>
                    <a:pt x="3618" y="2964"/>
                  </a:cubicBezTo>
                  <a:cubicBezTo>
                    <a:pt x="3358" y="3310"/>
                    <a:pt x="3208" y="3820"/>
                    <a:pt x="2727" y="3820"/>
                  </a:cubicBezTo>
                  <a:cubicBezTo>
                    <a:pt x="2701" y="3820"/>
                    <a:pt x="2674" y="3819"/>
                    <a:pt x="2645" y="3815"/>
                  </a:cubicBezTo>
                  <a:cubicBezTo>
                    <a:pt x="2402" y="3785"/>
                    <a:pt x="2189" y="3542"/>
                    <a:pt x="2007" y="3390"/>
                  </a:cubicBezTo>
                  <a:cubicBezTo>
                    <a:pt x="1825" y="3208"/>
                    <a:pt x="1642" y="3025"/>
                    <a:pt x="1490" y="2812"/>
                  </a:cubicBezTo>
                  <a:cubicBezTo>
                    <a:pt x="1186" y="2387"/>
                    <a:pt x="913" y="1961"/>
                    <a:pt x="670" y="1505"/>
                  </a:cubicBezTo>
                  <a:cubicBezTo>
                    <a:pt x="578" y="1262"/>
                    <a:pt x="487" y="1049"/>
                    <a:pt x="426" y="806"/>
                  </a:cubicBezTo>
                  <a:cubicBezTo>
                    <a:pt x="335" y="533"/>
                    <a:pt x="305" y="290"/>
                    <a:pt x="183" y="46"/>
                  </a:cubicBezTo>
                  <a:cubicBezTo>
                    <a:pt x="183" y="16"/>
                    <a:pt x="145" y="1"/>
                    <a:pt x="10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8" name="Google Shape;828;p43"/>
            <p:cNvSpPr/>
            <p:nvPr/>
          </p:nvSpPr>
          <p:spPr>
            <a:xfrm>
              <a:off x="2233844" y="3534300"/>
              <a:ext cx="26817" cy="238660"/>
            </a:xfrm>
            <a:custGeom>
              <a:avLst/>
              <a:gdLst/>
              <a:ahLst/>
              <a:cxnLst/>
              <a:rect l="l" t="t" r="r" b="b"/>
              <a:pathLst>
                <a:path w="657" h="5847" extrusionOk="0">
                  <a:moveTo>
                    <a:pt x="85" y="0"/>
                  </a:moveTo>
                  <a:cubicBezTo>
                    <a:pt x="41" y="0"/>
                    <a:pt x="1" y="40"/>
                    <a:pt x="18" y="108"/>
                  </a:cubicBezTo>
                  <a:cubicBezTo>
                    <a:pt x="261" y="1020"/>
                    <a:pt x="443" y="1962"/>
                    <a:pt x="443" y="2904"/>
                  </a:cubicBezTo>
                  <a:cubicBezTo>
                    <a:pt x="443" y="3421"/>
                    <a:pt x="413" y="3907"/>
                    <a:pt x="352" y="4363"/>
                  </a:cubicBezTo>
                  <a:cubicBezTo>
                    <a:pt x="322" y="4637"/>
                    <a:pt x="291" y="4850"/>
                    <a:pt x="261" y="5093"/>
                  </a:cubicBezTo>
                  <a:cubicBezTo>
                    <a:pt x="200" y="5275"/>
                    <a:pt x="139" y="5488"/>
                    <a:pt x="170" y="5762"/>
                  </a:cubicBezTo>
                  <a:cubicBezTo>
                    <a:pt x="170" y="5815"/>
                    <a:pt x="211" y="5847"/>
                    <a:pt x="251" y="5847"/>
                  </a:cubicBezTo>
                  <a:cubicBezTo>
                    <a:pt x="280" y="5847"/>
                    <a:pt x="309" y="5830"/>
                    <a:pt x="322" y="5792"/>
                  </a:cubicBezTo>
                  <a:cubicBezTo>
                    <a:pt x="443" y="5579"/>
                    <a:pt x="474" y="5306"/>
                    <a:pt x="504" y="5093"/>
                  </a:cubicBezTo>
                  <a:cubicBezTo>
                    <a:pt x="535" y="4819"/>
                    <a:pt x="595" y="4576"/>
                    <a:pt x="626" y="4363"/>
                  </a:cubicBezTo>
                  <a:cubicBezTo>
                    <a:pt x="656" y="3877"/>
                    <a:pt x="656" y="3421"/>
                    <a:pt x="656" y="2904"/>
                  </a:cubicBezTo>
                  <a:cubicBezTo>
                    <a:pt x="626" y="1962"/>
                    <a:pt x="474" y="989"/>
                    <a:pt x="170" y="78"/>
                  </a:cubicBezTo>
                  <a:cubicBezTo>
                    <a:pt x="157" y="24"/>
                    <a:pt x="120" y="0"/>
                    <a:pt x="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9" name="Google Shape;829;p43"/>
            <p:cNvSpPr/>
            <p:nvPr/>
          </p:nvSpPr>
          <p:spPr>
            <a:xfrm>
              <a:off x="2207803" y="3554137"/>
              <a:ext cx="20572" cy="214169"/>
            </a:xfrm>
            <a:custGeom>
              <a:avLst/>
              <a:gdLst/>
              <a:ahLst/>
              <a:cxnLst/>
              <a:rect l="l" t="t" r="r" b="b"/>
              <a:pathLst>
                <a:path w="504" h="5247" extrusionOk="0">
                  <a:moveTo>
                    <a:pt x="85" y="0"/>
                  </a:moveTo>
                  <a:cubicBezTo>
                    <a:pt x="41" y="0"/>
                    <a:pt x="0" y="40"/>
                    <a:pt x="18" y="108"/>
                  </a:cubicBezTo>
                  <a:cubicBezTo>
                    <a:pt x="230" y="959"/>
                    <a:pt x="322" y="1780"/>
                    <a:pt x="322" y="2631"/>
                  </a:cubicBezTo>
                  <a:cubicBezTo>
                    <a:pt x="291" y="3452"/>
                    <a:pt x="139" y="4303"/>
                    <a:pt x="18" y="5154"/>
                  </a:cubicBezTo>
                  <a:cubicBezTo>
                    <a:pt x="18" y="5213"/>
                    <a:pt x="43" y="5246"/>
                    <a:pt x="77" y="5246"/>
                  </a:cubicBezTo>
                  <a:cubicBezTo>
                    <a:pt x="96" y="5246"/>
                    <a:pt x="118" y="5236"/>
                    <a:pt x="139" y="5215"/>
                  </a:cubicBezTo>
                  <a:cubicBezTo>
                    <a:pt x="443" y="4394"/>
                    <a:pt x="504" y="3482"/>
                    <a:pt x="504" y="2661"/>
                  </a:cubicBezTo>
                  <a:cubicBezTo>
                    <a:pt x="504" y="1780"/>
                    <a:pt x="382" y="899"/>
                    <a:pt x="170" y="78"/>
                  </a:cubicBezTo>
                  <a:cubicBezTo>
                    <a:pt x="156" y="25"/>
                    <a:pt x="120" y="0"/>
                    <a:pt x="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0" name="Google Shape;830;p43"/>
            <p:cNvSpPr/>
            <p:nvPr/>
          </p:nvSpPr>
          <p:spPr>
            <a:xfrm>
              <a:off x="1676256" y="4405875"/>
              <a:ext cx="16164" cy="31062"/>
            </a:xfrm>
            <a:custGeom>
              <a:avLst/>
              <a:gdLst/>
              <a:ahLst/>
              <a:cxnLst/>
              <a:rect l="l" t="t" r="r" b="b"/>
              <a:pathLst>
                <a:path w="396" h="761" extrusionOk="0">
                  <a:moveTo>
                    <a:pt x="31" y="0"/>
                  </a:moveTo>
                  <a:cubicBezTo>
                    <a:pt x="1" y="0"/>
                    <a:pt x="1" y="31"/>
                    <a:pt x="31" y="61"/>
                  </a:cubicBezTo>
                  <a:lnTo>
                    <a:pt x="31" y="92"/>
                  </a:lnTo>
                  <a:lnTo>
                    <a:pt x="31" y="152"/>
                  </a:lnTo>
                  <a:cubicBezTo>
                    <a:pt x="31" y="183"/>
                    <a:pt x="92" y="183"/>
                    <a:pt x="92" y="213"/>
                  </a:cubicBezTo>
                  <a:cubicBezTo>
                    <a:pt x="122" y="304"/>
                    <a:pt x="153" y="335"/>
                    <a:pt x="153" y="365"/>
                  </a:cubicBezTo>
                  <a:lnTo>
                    <a:pt x="274" y="700"/>
                  </a:lnTo>
                  <a:cubicBezTo>
                    <a:pt x="274" y="760"/>
                    <a:pt x="305" y="760"/>
                    <a:pt x="335" y="760"/>
                  </a:cubicBezTo>
                  <a:cubicBezTo>
                    <a:pt x="335" y="760"/>
                    <a:pt x="396" y="700"/>
                    <a:pt x="396" y="669"/>
                  </a:cubicBezTo>
                  <a:cubicBezTo>
                    <a:pt x="396" y="548"/>
                    <a:pt x="335" y="426"/>
                    <a:pt x="305" y="335"/>
                  </a:cubicBezTo>
                  <a:cubicBezTo>
                    <a:pt x="305" y="304"/>
                    <a:pt x="274" y="213"/>
                    <a:pt x="244" y="183"/>
                  </a:cubicBezTo>
                  <a:cubicBezTo>
                    <a:pt x="183" y="92"/>
                    <a:pt x="153" y="61"/>
                    <a:pt x="92" y="31"/>
                  </a:cubicBezTo>
                  <a:lnTo>
                    <a:pt x="122" y="31"/>
                  </a:lnTo>
                  <a:cubicBezTo>
                    <a:pt x="92" y="0"/>
                    <a:pt x="92" y="0"/>
                    <a:pt x="31" y="0"/>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1" name="Google Shape;831;p43"/>
            <p:cNvSpPr/>
            <p:nvPr/>
          </p:nvSpPr>
          <p:spPr>
            <a:xfrm>
              <a:off x="1662623" y="4420773"/>
              <a:ext cx="12449" cy="19143"/>
            </a:xfrm>
            <a:custGeom>
              <a:avLst/>
              <a:gdLst/>
              <a:ahLst/>
              <a:cxnLst/>
              <a:rect l="l" t="t" r="r" b="b"/>
              <a:pathLst>
                <a:path w="305" h="469" extrusionOk="0">
                  <a:moveTo>
                    <a:pt x="122" y="0"/>
                  </a:moveTo>
                  <a:cubicBezTo>
                    <a:pt x="61" y="0"/>
                    <a:pt x="31" y="0"/>
                    <a:pt x="31" y="31"/>
                  </a:cubicBezTo>
                  <a:lnTo>
                    <a:pt x="0" y="122"/>
                  </a:lnTo>
                  <a:lnTo>
                    <a:pt x="0" y="152"/>
                  </a:lnTo>
                  <a:lnTo>
                    <a:pt x="0" y="183"/>
                  </a:lnTo>
                  <a:cubicBezTo>
                    <a:pt x="0" y="243"/>
                    <a:pt x="31" y="243"/>
                    <a:pt x="31" y="274"/>
                  </a:cubicBezTo>
                  <a:cubicBezTo>
                    <a:pt x="61" y="304"/>
                    <a:pt x="122" y="395"/>
                    <a:pt x="152" y="426"/>
                  </a:cubicBezTo>
                  <a:cubicBezTo>
                    <a:pt x="174" y="447"/>
                    <a:pt x="195" y="469"/>
                    <a:pt x="228" y="469"/>
                  </a:cubicBezTo>
                  <a:cubicBezTo>
                    <a:pt x="241" y="469"/>
                    <a:pt x="256" y="465"/>
                    <a:pt x="274" y="456"/>
                  </a:cubicBezTo>
                  <a:cubicBezTo>
                    <a:pt x="304" y="426"/>
                    <a:pt x="304" y="395"/>
                    <a:pt x="304" y="335"/>
                  </a:cubicBezTo>
                  <a:cubicBezTo>
                    <a:pt x="304" y="274"/>
                    <a:pt x="274" y="243"/>
                    <a:pt x="213" y="152"/>
                  </a:cubicBezTo>
                  <a:cubicBezTo>
                    <a:pt x="213" y="122"/>
                    <a:pt x="183" y="122"/>
                    <a:pt x="183" y="91"/>
                  </a:cubicBezTo>
                  <a:lnTo>
                    <a:pt x="183" y="31"/>
                  </a:lnTo>
                  <a:lnTo>
                    <a:pt x="152" y="0"/>
                  </a:ln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2" name="Google Shape;832;p43"/>
            <p:cNvSpPr/>
            <p:nvPr/>
          </p:nvSpPr>
          <p:spPr>
            <a:xfrm>
              <a:off x="1640297" y="3808826"/>
              <a:ext cx="6245" cy="25797"/>
            </a:xfrm>
            <a:custGeom>
              <a:avLst/>
              <a:gdLst/>
              <a:ahLst/>
              <a:cxnLst/>
              <a:rect l="l" t="t" r="r" b="b"/>
              <a:pathLst>
                <a:path w="153" h="632" extrusionOk="0">
                  <a:moveTo>
                    <a:pt x="107" y="1"/>
                  </a:moveTo>
                  <a:cubicBezTo>
                    <a:pt x="84" y="1"/>
                    <a:pt x="61" y="23"/>
                    <a:pt x="61" y="69"/>
                  </a:cubicBezTo>
                  <a:cubicBezTo>
                    <a:pt x="0" y="130"/>
                    <a:pt x="0" y="251"/>
                    <a:pt x="0" y="343"/>
                  </a:cubicBezTo>
                  <a:lnTo>
                    <a:pt x="0" y="495"/>
                  </a:lnTo>
                  <a:cubicBezTo>
                    <a:pt x="0" y="525"/>
                    <a:pt x="0" y="586"/>
                    <a:pt x="61" y="586"/>
                  </a:cubicBezTo>
                  <a:cubicBezTo>
                    <a:pt x="61" y="616"/>
                    <a:pt x="69" y="631"/>
                    <a:pt x="80" y="631"/>
                  </a:cubicBezTo>
                  <a:cubicBezTo>
                    <a:pt x="92" y="631"/>
                    <a:pt x="107" y="616"/>
                    <a:pt x="122" y="586"/>
                  </a:cubicBezTo>
                  <a:cubicBezTo>
                    <a:pt x="152" y="555"/>
                    <a:pt x="152" y="495"/>
                    <a:pt x="152" y="434"/>
                  </a:cubicBezTo>
                  <a:lnTo>
                    <a:pt x="152" y="343"/>
                  </a:lnTo>
                  <a:lnTo>
                    <a:pt x="152" y="69"/>
                  </a:lnTo>
                  <a:cubicBezTo>
                    <a:pt x="152" y="23"/>
                    <a:pt x="130" y="1"/>
                    <a:pt x="107"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3" name="Google Shape;833;p43"/>
            <p:cNvSpPr/>
            <p:nvPr/>
          </p:nvSpPr>
          <p:spPr>
            <a:xfrm>
              <a:off x="1624174" y="3809642"/>
              <a:ext cx="7470" cy="21878"/>
            </a:xfrm>
            <a:custGeom>
              <a:avLst/>
              <a:gdLst/>
              <a:ahLst/>
              <a:cxnLst/>
              <a:rect l="l" t="t" r="r" b="b"/>
              <a:pathLst>
                <a:path w="183" h="536" extrusionOk="0">
                  <a:moveTo>
                    <a:pt x="31" y="1"/>
                  </a:moveTo>
                  <a:cubicBezTo>
                    <a:pt x="14" y="1"/>
                    <a:pt x="0" y="13"/>
                    <a:pt x="0" y="49"/>
                  </a:cubicBezTo>
                  <a:lnTo>
                    <a:pt x="0" y="323"/>
                  </a:lnTo>
                  <a:cubicBezTo>
                    <a:pt x="0" y="353"/>
                    <a:pt x="31" y="383"/>
                    <a:pt x="31" y="414"/>
                  </a:cubicBezTo>
                  <a:cubicBezTo>
                    <a:pt x="31" y="475"/>
                    <a:pt x="61" y="535"/>
                    <a:pt x="91" y="535"/>
                  </a:cubicBezTo>
                  <a:lnTo>
                    <a:pt x="152" y="505"/>
                  </a:lnTo>
                  <a:cubicBezTo>
                    <a:pt x="183" y="475"/>
                    <a:pt x="152" y="414"/>
                    <a:pt x="152" y="383"/>
                  </a:cubicBezTo>
                  <a:cubicBezTo>
                    <a:pt x="152" y="353"/>
                    <a:pt x="91" y="323"/>
                    <a:pt x="91" y="262"/>
                  </a:cubicBezTo>
                  <a:lnTo>
                    <a:pt x="91" y="49"/>
                  </a:lnTo>
                  <a:cubicBezTo>
                    <a:pt x="91" y="30"/>
                    <a:pt x="58" y="1"/>
                    <a:pt x="31"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4" name="Google Shape;834;p43"/>
            <p:cNvSpPr/>
            <p:nvPr/>
          </p:nvSpPr>
          <p:spPr>
            <a:xfrm>
              <a:off x="2254415" y="4424773"/>
              <a:ext cx="18654" cy="16939"/>
            </a:xfrm>
            <a:custGeom>
              <a:avLst/>
              <a:gdLst/>
              <a:ahLst/>
              <a:cxnLst/>
              <a:rect l="l" t="t" r="r" b="b"/>
              <a:pathLst>
                <a:path w="457" h="415" extrusionOk="0">
                  <a:moveTo>
                    <a:pt x="395" y="1"/>
                  </a:moveTo>
                  <a:cubicBezTo>
                    <a:pt x="388" y="1"/>
                    <a:pt x="380" y="9"/>
                    <a:pt x="365" y="24"/>
                  </a:cubicBezTo>
                  <a:cubicBezTo>
                    <a:pt x="304" y="85"/>
                    <a:pt x="243" y="145"/>
                    <a:pt x="213" y="176"/>
                  </a:cubicBezTo>
                  <a:cubicBezTo>
                    <a:pt x="122" y="206"/>
                    <a:pt x="91" y="237"/>
                    <a:pt x="61" y="297"/>
                  </a:cubicBezTo>
                  <a:cubicBezTo>
                    <a:pt x="61" y="297"/>
                    <a:pt x="0" y="328"/>
                    <a:pt x="0" y="358"/>
                  </a:cubicBezTo>
                  <a:cubicBezTo>
                    <a:pt x="0" y="358"/>
                    <a:pt x="0" y="389"/>
                    <a:pt x="61" y="389"/>
                  </a:cubicBezTo>
                  <a:cubicBezTo>
                    <a:pt x="70" y="407"/>
                    <a:pt x="80" y="415"/>
                    <a:pt x="89" y="415"/>
                  </a:cubicBezTo>
                  <a:cubicBezTo>
                    <a:pt x="110" y="415"/>
                    <a:pt x="131" y="379"/>
                    <a:pt x="152" y="358"/>
                  </a:cubicBezTo>
                  <a:cubicBezTo>
                    <a:pt x="243" y="237"/>
                    <a:pt x="365" y="176"/>
                    <a:pt x="426" y="85"/>
                  </a:cubicBezTo>
                  <a:cubicBezTo>
                    <a:pt x="456" y="54"/>
                    <a:pt x="456" y="24"/>
                    <a:pt x="426" y="24"/>
                  </a:cubicBezTo>
                  <a:cubicBezTo>
                    <a:pt x="411" y="9"/>
                    <a:pt x="403" y="1"/>
                    <a:pt x="395"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5" name="Google Shape;835;p43"/>
            <p:cNvSpPr/>
            <p:nvPr/>
          </p:nvSpPr>
          <p:spPr>
            <a:xfrm>
              <a:off x="2253150" y="4402447"/>
              <a:ext cx="11225" cy="18041"/>
            </a:xfrm>
            <a:custGeom>
              <a:avLst/>
              <a:gdLst/>
              <a:ahLst/>
              <a:cxnLst/>
              <a:rect l="l" t="t" r="r" b="b"/>
              <a:pathLst>
                <a:path w="275" h="442" extrusionOk="0">
                  <a:moveTo>
                    <a:pt x="187" y="1"/>
                  </a:moveTo>
                  <a:cubicBezTo>
                    <a:pt x="176" y="1"/>
                    <a:pt x="168" y="8"/>
                    <a:pt x="153" y="24"/>
                  </a:cubicBezTo>
                  <a:cubicBezTo>
                    <a:pt x="122" y="115"/>
                    <a:pt x="92" y="145"/>
                    <a:pt x="31" y="236"/>
                  </a:cubicBezTo>
                  <a:cubicBezTo>
                    <a:pt x="1" y="267"/>
                    <a:pt x="1" y="297"/>
                    <a:pt x="1" y="328"/>
                  </a:cubicBezTo>
                  <a:cubicBezTo>
                    <a:pt x="1" y="388"/>
                    <a:pt x="1" y="388"/>
                    <a:pt x="31" y="388"/>
                  </a:cubicBezTo>
                  <a:lnTo>
                    <a:pt x="31" y="419"/>
                  </a:lnTo>
                  <a:cubicBezTo>
                    <a:pt x="31" y="434"/>
                    <a:pt x="46" y="442"/>
                    <a:pt x="62" y="442"/>
                  </a:cubicBezTo>
                  <a:cubicBezTo>
                    <a:pt x="77" y="442"/>
                    <a:pt x="92" y="434"/>
                    <a:pt x="92" y="419"/>
                  </a:cubicBezTo>
                  <a:cubicBezTo>
                    <a:pt x="122" y="419"/>
                    <a:pt x="122" y="419"/>
                    <a:pt x="122" y="388"/>
                  </a:cubicBezTo>
                  <a:lnTo>
                    <a:pt x="122" y="328"/>
                  </a:lnTo>
                  <a:lnTo>
                    <a:pt x="122" y="297"/>
                  </a:lnTo>
                  <a:lnTo>
                    <a:pt x="122" y="267"/>
                  </a:lnTo>
                  <a:cubicBezTo>
                    <a:pt x="153" y="176"/>
                    <a:pt x="183" y="145"/>
                    <a:pt x="244" y="115"/>
                  </a:cubicBezTo>
                  <a:cubicBezTo>
                    <a:pt x="274" y="84"/>
                    <a:pt x="274" y="24"/>
                    <a:pt x="244" y="24"/>
                  </a:cubicBezTo>
                  <a:cubicBezTo>
                    <a:pt x="214" y="8"/>
                    <a:pt x="198" y="1"/>
                    <a:pt x="187" y="1"/>
                  </a:cubicBezTo>
                  <a:close/>
                </a:path>
              </a:pathLst>
            </a:custGeom>
            <a:solidFill>
              <a:srgbClr val="B26167"/>
            </a:solidFill>
            <a:ln>
              <a:noFill/>
            </a:ln>
          </p:spPr>
          <p:txBody>
            <a:bodyPr spcFirstLastPara="1" wrap="square" lIns="121900" tIns="121900" rIns="121900" bIns="121900" anchor="ctr" anchorCtr="0">
              <a:noAutofit/>
            </a:bodyPr>
            <a:lstStyle/>
            <a:p>
              <a:endParaRPr sz="2400"/>
            </a:p>
          </p:txBody>
        </p:sp>
        <p:sp>
          <p:nvSpPr>
            <p:cNvPr id="836" name="Google Shape;836;p43"/>
            <p:cNvSpPr/>
            <p:nvPr/>
          </p:nvSpPr>
          <p:spPr>
            <a:xfrm>
              <a:off x="2012498" y="2339303"/>
              <a:ext cx="229558" cy="128493"/>
            </a:xfrm>
            <a:custGeom>
              <a:avLst/>
              <a:gdLst/>
              <a:ahLst/>
              <a:cxnLst/>
              <a:rect l="l" t="t" r="r" b="b"/>
              <a:pathLst>
                <a:path w="5624" h="3148" extrusionOk="0">
                  <a:moveTo>
                    <a:pt x="822" y="1"/>
                  </a:moveTo>
                  <a:cubicBezTo>
                    <a:pt x="721" y="1"/>
                    <a:pt x="630" y="26"/>
                    <a:pt x="547" y="85"/>
                  </a:cubicBezTo>
                  <a:cubicBezTo>
                    <a:pt x="0" y="510"/>
                    <a:pt x="517" y="1848"/>
                    <a:pt x="395" y="2182"/>
                  </a:cubicBezTo>
                  <a:cubicBezTo>
                    <a:pt x="308" y="2444"/>
                    <a:pt x="2376" y="3147"/>
                    <a:pt x="3770" y="3147"/>
                  </a:cubicBezTo>
                  <a:cubicBezTo>
                    <a:pt x="4313" y="3147"/>
                    <a:pt x="4754" y="3041"/>
                    <a:pt x="4924" y="2759"/>
                  </a:cubicBezTo>
                  <a:cubicBezTo>
                    <a:pt x="5289" y="2091"/>
                    <a:pt x="5623" y="936"/>
                    <a:pt x="4985" y="541"/>
                  </a:cubicBezTo>
                  <a:cubicBezTo>
                    <a:pt x="4926" y="511"/>
                    <a:pt x="4842" y="500"/>
                    <a:pt x="4738" y="500"/>
                  </a:cubicBezTo>
                  <a:cubicBezTo>
                    <a:pt x="4410" y="500"/>
                    <a:pt x="3884" y="612"/>
                    <a:pt x="3328" y="612"/>
                  </a:cubicBezTo>
                  <a:cubicBezTo>
                    <a:pt x="3152" y="612"/>
                    <a:pt x="2973" y="600"/>
                    <a:pt x="2796" y="571"/>
                  </a:cubicBezTo>
                  <a:cubicBezTo>
                    <a:pt x="1841" y="424"/>
                    <a:pt x="1242" y="1"/>
                    <a:pt x="82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7" name="Google Shape;837;p43"/>
            <p:cNvSpPr/>
            <p:nvPr/>
          </p:nvSpPr>
          <p:spPr>
            <a:xfrm>
              <a:off x="1637807" y="2385343"/>
              <a:ext cx="902026" cy="1207708"/>
            </a:xfrm>
            <a:custGeom>
              <a:avLst/>
              <a:gdLst/>
              <a:ahLst/>
              <a:cxnLst/>
              <a:rect l="l" t="t" r="r" b="b"/>
              <a:pathLst>
                <a:path w="22099" h="29588" extrusionOk="0">
                  <a:moveTo>
                    <a:pt x="11252" y="0"/>
                  </a:moveTo>
                  <a:cubicBezTo>
                    <a:pt x="10981" y="0"/>
                    <a:pt x="10726" y="8"/>
                    <a:pt x="10487" y="20"/>
                  </a:cubicBezTo>
                  <a:cubicBezTo>
                    <a:pt x="10031" y="51"/>
                    <a:pt x="9484" y="142"/>
                    <a:pt x="8937" y="203"/>
                  </a:cubicBezTo>
                  <a:cubicBezTo>
                    <a:pt x="8207" y="355"/>
                    <a:pt x="7356" y="507"/>
                    <a:pt x="6536" y="750"/>
                  </a:cubicBezTo>
                  <a:cubicBezTo>
                    <a:pt x="6110" y="872"/>
                    <a:pt x="5745" y="1024"/>
                    <a:pt x="5320" y="1115"/>
                  </a:cubicBezTo>
                  <a:cubicBezTo>
                    <a:pt x="3922" y="1571"/>
                    <a:pt x="2615" y="2239"/>
                    <a:pt x="1824" y="2999"/>
                  </a:cubicBezTo>
                  <a:cubicBezTo>
                    <a:pt x="1" y="4762"/>
                    <a:pt x="5745" y="13790"/>
                    <a:pt x="6049" y="19778"/>
                  </a:cubicBezTo>
                  <a:cubicBezTo>
                    <a:pt x="6049" y="19778"/>
                    <a:pt x="122" y="27924"/>
                    <a:pt x="1186" y="28562"/>
                  </a:cubicBezTo>
                  <a:cubicBezTo>
                    <a:pt x="2053" y="29127"/>
                    <a:pt x="4661" y="29588"/>
                    <a:pt x="7677" y="29588"/>
                  </a:cubicBezTo>
                  <a:cubicBezTo>
                    <a:pt x="9526" y="29588"/>
                    <a:pt x="11527" y="29415"/>
                    <a:pt x="13375" y="28987"/>
                  </a:cubicBezTo>
                  <a:cubicBezTo>
                    <a:pt x="18238" y="27832"/>
                    <a:pt x="20092" y="25948"/>
                    <a:pt x="21034" y="24458"/>
                  </a:cubicBezTo>
                  <a:cubicBezTo>
                    <a:pt x="21490" y="23729"/>
                    <a:pt x="20183" y="20933"/>
                    <a:pt x="19302" y="19109"/>
                  </a:cubicBezTo>
                  <a:cubicBezTo>
                    <a:pt x="18755" y="17984"/>
                    <a:pt x="18876" y="16677"/>
                    <a:pt x="19484" y="15613"/>
                  </a:cubicBezTo>
                  <a:cubicBezTo>
                    <a:pt x="19940" y="14853"/>
                    <a:pt x="21490" y="13516"/>
                    <a:pt x="21703" y="11996"/>
                  </a:cubicBezTo>
                  <a:cubicBezTo>
                    <a:pt x="22098" y="8714"/>
                    <a:pt x="20366" y="4914"/>
                    <a:pt x="18299" y="1662"/>
                  </a:cubicBezTo>
                  <a:cubicBezTo>
                    <a:pt x="18086" y="1358"/>
                    <a:pt x="17600" y="1206"/>
                    <a:pt x="17083" y="1024"/>
                  </a:cubicBezTo>
                  <a:cubicBezTo>
                    <a:pt x="16931" y="963"/>
                    <a:pt x="16840" y="902"/>
                    <a:pt x="16688" y="872"/>
                  </a:cubicBezTo>
                  <a:cubicBezTo>
                    <a:pt x="16597" y="872"/>
                    <a:pt x="16566" y="811"/>
                    <a:pt x="16536" y="811"/>
                  </a:cubicBezTo>
                  <a:cubicBezTo>
                    <a:pt x="16110" y="720"/>
                    <a:pt x="15654" y="598"/>
                    <a:pt x="15198" y="476"/>
                  </a:cubicBezTo>
                  <a:cubicBezTo>
                    <a:pt x="15077" y="446"/>
                    <a:pt x="14955" y="446"/>
                    <a:pt x="14864" y="416"/>
                  </a:cubicBezTo>
                  <a:cubicBezTo>
                    <a:pt x="14104" y="264"/>
                    <a:pt x="13253" y="142"/>
                    <a:pt x="12493" y="51"/>
                  </a:cubicBezTo>
                  <a:cubicBezTo>
                    <a:pt x="12048" y="15"/>
                    <a:pt x="11634" y="0"/>
                    <a:pt x="112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8" name="Google Shape;838;p43"/>
            <p:cNvSpPr/>
            <p:nvPr/>
          </p:nvSpPr>
          <p:spPr>
            <a:xfrm>
              <a:off x="2463190" y="2609706"/>
              <a:ext cx="66696" cy="282457"/>
            </a:xfrm>
            <a:custGeom>
              <a:avLst/>
              <a:gdLst/>
              <a:ahLst/>
              <a:cxnLst/>
              <a:rect l="l" t="t" r="r" b="b"/>
              <a:pathLst>
                <a:path w="1634" h="6920" extrusionOk="0">
                  <a:moveTo>
                    <a:pt x="102" y="1"/>
                  </a:moveTo>
                  <a:cubicBezTo>
                    <a:pt x="57" y="1"/>
                    <a:pt x="0" y="51"/>
                    <a:pt x="22" y="116"/>
                  </a:cubicBezTo>
                  <a:cubicBezTo>
                    <a:pt x="113" y="420"/>
                    <a:pt x="204" y="694"/>
                    <a:pt x="326" y="937"/>
                  </a:cubicBezTo>
                  <a:cubicBezTo>
                    <a:pt x="448" y="1210"/>
                    <a:pt x="508" y="1484"/>
                    <a:pt x="630" y="1758"/>
                  </a:cubicBezTo>
                  <a:cubicBezTo>
                    <a:pt x="812" y="2274"/>
                    <a:pt x="964" y="2852"/>
                    <a:pt x="1086" y="3429"/>
                  </a:cubicBezTo>
                  <a:cubicBezTo>
                    <a:pt x="1208" y="3976"/>
                    <a:pt x="1268" y="4554"/>
                    <a:pt x="1329" y="5132"/>
                  </a:cubicBezTo>
                  <a:cubicBezTo>
                    <a:pt x="1359" y="5709"/>
                    <a:pt x="1359" y="6256"/>
                    <a:pt x="1390" y="6834"/>
                  </a:cubicBezTo>
                  <a:cubicBezTo>
                    <a:pt x="1390" y="6887"/>
                    <a:pt x="1441" y="6919"/>
                    <a:pt x="1484" y="6919"/>
                  </a:cubicBezTo>
                  <a:cubicBezTo>
                    <a:pt x="1515" y="6919"/>
                    <a:pt x="1542" y="6902"/>
                    <a:pt x="1542" y="6864"/>
                  </a:cubicBezTo>
                  <a:cubicBezTo>
                    <a:pt x="1633" y="6408"/>
                    <a:pt x="1633" y="5952"/>
                    <a:pt x="1572" y="5496"/>
                  </a:cubicBezTo>
                  <a:cubicBezTo>
                    <a:pt x="1572" y="5040"/>
                    <a:pt x="1511" y="4584"/>
                    <a:pt x="1481" y="4128"/>
                  </a:cubicBezTo>
                  <a:cubicBezTo>
                    <a:pt x="1329" y="3217"/>
                    <a:pt x="1116" y="2305"/>
                    <a:pt x="782" y="1393"/>
                  </a:cubicBezTo>
                  <a:cubicBezTo>
                    <a:pt x="630" y="937"/>
                    <a:pt x="448" y="420"/>
                    <a:pt x="144" y="25"/>
                  </a:cubicBezTo>
                  <a:cubicBezTo>
                    <a:pt x="135" y="8"/>
                    <a:pt x="120" y="1"/>
                    <a:pt x="10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9" name="Google Shape;839;p43"/>
            <p:cNvSpPr/>
            <p:nvPr/>
          </p:nvSpPr>
          <p:spPr>
            <a:xfrm>
              <a:off x="1131932" y="3851315"/>
              <a:ext cx="293804" cy="414624"/>
            </a:xfrm>
            <a:custGeom>
              <a:avLst/>
              <a:gdLst/>
              <a:ahLst/>
              <a:cxnLst/>
              <a:rect l="l" t="t" r="r" b="b"/>
              <a:pathLst>
                <a:path w="7198" h="10158" extrusionOk="0">
                  <a:moveTo>
                    <a:pt x="4223" y="1"/>
                  </a:moveTo>
                  <a:cubicBezTo>
                    <a:pt x="3475" y="1"/>
                    <a:pt x="3019" y="648"/>
                    <a:pt x="2455" y="2979"/>
                  </a:cubicBezTo>
                  <a:cubicBezTo>
                    <a:pt x="2121" y="4347"/>
                    <a:pt x="1209" y="5928"/>
                    <a:pt x="571" y="6840"/>
                  </a:cubicBezTo>
                  <a:cubicBezTo>
                    <a:pt x="109" y="7456"/>
                    <a:pt x="0" y="7779"/>
                    <a:pt x="207" y="7779"/>
                  </a:cubicBezTo>
                  <a:cubicBezTo>
                    <a:pt x="326" y="7779"/>
                    <a:pt x="551" y="7670"/>
                    <a:pt x="875" y="7448"/>
                  </a:cubicBezTo>
                  <a:cubicBezTo>
                    <a:pt x="1603" y="6952"/>
                    <a:pt x="2052" y="6289"/>
                    <a:pt x="2222" y="6289"/>
                  </a:cubicBezTo>
                  <a:cubicBezTo>
                    <a:pt x="2229" y="6289"/>
                    <a:pt x="2236" y="6290"/>
                    <a:pt x="2242" y="6293"/>
                  </a:cubicBezTo>
                  <a:cubicBezTo>
                    <a:pt x="2303" y="6323"/>
                    <a:pt x="1938" y="6840"/>
                    <a:pt x="1331" y="7600"/>
                  </a:cubicBezTo>
                  <a:cubicBezTo>
                    <a:pt x="692" y="8359"/>
                    <a:pt x="236" y="8907"/>
                    <a:pt x="449" y="9119"/>
                  </a:cubicBezTo>
                  <a:cubicBezTo>
                    <a:pt x="470" y="9138"/>
                    <a:pt x="498" y="9147"/>
                    <a:pt x="533" y="9147"/>
                  </a:cubicBezTo>
                  <a:cubicBezTo>
                    <a:pt x="1014" y="9147"/>
                    <a:pt x="2751" y="7495"/>
                    <a:pt x="3063" y="6900"/>
                  </a:cubicBezTo>
                  <a:cubicBezTo>
                    <a:pt x="3108" y="6840"/>
                    <a:pt x="3133" y="6813"/>
                    <a:pt x="3143" y="6813"/>
                  </a:cubicBezTo>
                  <a:cubicBezTo>
                    <a:pt x="3227" y="6813"/>
                    <a:pt x="2136" y="8825"/>
                    <a:pt x="1482" y="9423"/>
                  </a:cubicBezTo>
                  <a:cubicBezTo>
                    <a:pt x="1088" y="9884"/>
                    <a:pt x="1067" y="10157"/>
                    <a:pt x="1304" y="10157"/>
                  </a:cubicBezTo>
                  <a:cubicBezTo>
                    <a:pt x="1505" y="10157"/>
                    <a:pt x="1892" y="9961"/>
                    <a:pt x="2394" y="9514"/>
                  </a:cubicBezTo>
                  <a:cubicBezTo>
                    <a:pt x="3458" y="8511"/>
                    <a:pt x="4036" y="7448"/>
                    <a:pt x="4279" y="7204"/>
                  </a:cubicBezTo>
                  <a:lnTo>
                    <a:pt x="4279" y="7204"/>
                  </a:lnTo>
                  <a:cubicBezTo>
                    <a:pt x="4279" y="7508"/>
                    <a:pt x="4218" y="7843"/>
                    <a:pt x="3489" y="9119"/>
                  </a:cubicBezTo>
                  <a:cubicBezTo>
                    <a:pt x="3178" y="9610"/>
                    <a:pt x="3184" y="9872"/>
                    <a:pt x="3379" y="9872"/>
                  </a:cubicBezTo>
                  <a:cubicBezTo>
                    <a:pt x="3546" y="9872"/>
                    <a:pt x="3853" y="9679"/>
                    <a:pt x="4218" y="9271"/>
                  </a:cubicBezTo>
                  <a:cubicBezTo>
                    <a:pt x="5160" y="8268"/>
                    <a:pt x="5616" y="6353"/>
                    <a:pt x="6011" y="6293"/>
                  </a:cubicBezTo>
                  <a:cubicBezTo>
                    <a:pt x="6315" y="6384"/>
                    <a:pt x="6194" y="6900"/>
                    <a:pt x="6528" y="7903"/>
                  </a:cubicBezTo>
                  <a:cubicBezTo>
                    <a:pt x="6610" y="8157"/>
                    <a:pt x="6694" y="8264"/>
                    <a:pt x="6772" y="8264"/>
                  </a:cubicBezTo>
                  <a:cubicBezTo>
                    <a:pt x="7012" y="8264"/>
                    <a:pt x="7197" y="7248"/>
                    <a:pt x="7106" y="6353"/>
                  </a:cubicBezTo>
                  <a:cubicBezTo>
                    <a:pt x="7015" y="5137"/>
                    <a:pt x="7106" y="3739"/>
                    <a:pt x="6771" y="2675"/>
                  </a:cubicBezTo>
                  <a:cubicBezTo>
                    <a:pt x="6346" y="1277"/>
                    <a:pt x="5707" y="305"/>
                    <a:pt x="4674" y="61"/>
                  </a:cubicBezTo>
                  <a:cubicBezTo>
                    <a:pt x="4512" y="23"/>
                    <a:pt x="4362" y="1"/>
                    <a:pt x="4223" y="1"/>
                  </a:cubicBezTo>
                  <a:close/>
                </a:path>
              </a:pathLst>
            </a:custGeom>
            <a:solidFill>
              <a:srgbClr val="C86148"/>
            </a:solidFill>
            <a:ln>
              <a:noFill/>
            </a:ln>
          </p:spPr>
          <p:txBody>
            <a:bodyPr spcFirstLastPara="1" wrap="square" lIns="121900" tIns="121900" rIns="121900" bIns="121900" anchor="ctr" anchorCtr="0">
              <a:noAutofit/>
            </a:bodyPr>
            <a:lstStyle/>
            <a:p>
              <a:endParaRPr sz="2400"/>
            </a:p>
          </p:txBody>
        </p:sp>
        <p:sp>
          <p:nvSpPr>
            <p:cNvPr id="840" name="Google Shape;840;p43"/>
            <p:cNvSpPr/>
            <p:nvPr/>
          </p:nvSpPr>
          <p:spPr>
            <a:xfrm>
              <a:off x="1186218" y="2462974"/>
              <a:ext cx="723368" cy="1495798"/>
            </a:xfrm>
            <a:custGeom>
              <a:avLst/>
              <a:gdLst/>
              <a:ahLst/>
              <a:cxnLst/>
              <a:rect l="l" t="t" r="r" b="b"/>
              <a:pathLst>
                <a:path w="17722" h="36646" extrusionOk="0">
                  <a:moveTo>
                    <a:pt x="14971" y="1"/>
                  </a:moveTo>
                  <a:cubicBezTo>
                    <a:pt x="13786" y="1"/>
                    <a:pt x="12601" y="1150"/>
                    <a:pt x="11672" y="2830"/>
                  </a:cubicBezTo>
                  <a:cubicBezTo>
                    <a:pt x="10365" y="5140"/>
                    <a:pt x="5472" y="12982"/>
                    <a:pt x="3526" y="19243"/>
                  </a:cubicBezTo>
                  <a:cubicBezTo>
                    <a:pt x="1551" y="25505"/>
                    <a:pt x="1" y="33256"/>
                    <a:pt x="456" y="36295"/>
                  </a:cubicBezTo>
                  <a:cubicBezTo>
                    <a:pt x="456" y="36295"/>
                    <a:pt x="2027" y="36646"/>
                    <a:pt x="3591" y="36646"/>
                  </a:cubicBezTo>
                  <a:cubicBezTo>
                    <a:pt x="4508" y="36646"/>
                    <a:pt x="5423" y="36525"/>
                    <a:pt x="6019" y="36143"/>
                  </a:cubicBezTo>
                  <a:cubicBezTo>
                    <a:pt x="6019" y="36143"/>
                    <a:pt x="5289" y="30672"/>
                    <a:pt x="8815" y="21006"/>
                  </a:cubicBezTo>
                  <a:cubicBezTo>
                    <a:pt x="12341" y="11310"/>
                    <a:pt x="14438" y="7359"/>
                    <a:pt x="15654" y="6112"/>
                  </a:cubicBezTo>
                  <a:cubicBezTo>
                    <a:pt x="16870" y="4836"/>
                    <a:pt x="17721" y="1644"/>
                    <a:pt x="16293" y="520"/>
                  </a:cubicBezTo>
                  <a:cubicBezTo>
                    <a:pt x="15861" y="163"/>
                    <a:pt x="15416" y="1"/>
                    <a:pt x="1497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41" name="Google Shape;841;p43"/>
            <p:cNvSpPr/>
            <p:nvPr/>
          </p:nvSpPr>
          <p:spPr>
            <a:xfrm>
              <a:off x="1769316" y="2683419"/>
              <a:ext cx="62083" cy="109717"/>
            </a:xfrm>
            <a:custGeom>
              <a:avLst/>
              <a:gdLst/>
              <a:ahLst/>
              <a:cxnLst/>
              <a:rect l="l" t="t" r="r" b="b"/>
              <a:pathLst>
                <a:path w="1521" h="2688" extrusionOk="0">
                  <a:moveTo>
                    <a:pt x="1482" y="1"/>
                  </a:moveTo>
                  <a:cubicBezTo>
                    <a:pt x="1475" y="1"/>
                    <a:pt x="1467" y="5"/>
                    <a:pt x="1459" y="12"/>
                  </a:cubicBezTo>
                  <a:cubicBezTo>
                    <a:pt x="1156" y="408"/>
                    <a:pt x="882" y="863"/>
                    <a:pt x="639" y="1259"/>
                  </a:cubicBezTo>
                  <a:cubicBezTo>
                    <a:pt x="426" y="1715"/>
                    <a:pt x="0" y="2626"/>
                    <a:pt x="31" y="2687"/>
                  </a:cubicBezTo>
                  <a:cubicBezTo>
                    <a:pt x="92" y="2687"/>
                    <a:pt x="578" y="1806"/>
                    <a:pt x="791" y="1380"/>
                  </a:cubicBezTo>
                  <a:cubicBezTo>
                    <a:pt x="1034" y="955"/>
                    <a:pt x="1308" y="560"/>
                    <a:pt x="1520" y="104"/>
                  </a:cubicBezTo>
                  <a:cubicBezTo>
                    <a:pt x="1520" y="35"/>
                    <a:pt x="1503" y="1"/>
                    <a:pt x="14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42" name="Google Shape;842;p43"/>
          <p:cNvSpPr txBox="1"/>
          <p:nvPr/>
        </p:nvSpPr>
        <p:spPr>
          <a:xfrm>
            <a:off x="1860579" y="701239"/>
            <a:ext cx="1725600" cy="820633"/>
          </a:xfrm>
          <a:prstGeom prst="rect">
            <a:avLst/>
          </a:prstGeom>
          <a:noFill/>
          <a:ln>
            <a:noFill/>
          </a:ln>
        </p:spPr>
        <p:txBody>
          <a:bodyPr spcFirstLastPara="1" wrap="square" lIns="121900" tIns="121900" rIns="121900" bIns="121900" anchor="t" anchorCtr="0">
            <a:spAutoFit/>
          </a:bodyPr>
          <a:lstStyle/>
          <a:p>
            <a:pPr algn="ctr"/>
            <a:r>
              <a:rPr lang="en-US" sz="3733" dirty="0" err="1">
                <a:solidFill>
                  <a:schemeClr val="lt1"/>
                </a:solidFill>
                <a:latin typeface="+mj-lt"/>
                <a:ea typeface="Bowlby One"/>
                <a:cs typeface="Bowlby One"/>
                <a:sym typeface="Bowlby One"/>
              </a:rPr>
              <a:t>Đọc</a:t>
            </a:r>
            <a:endParaRPr sz="3733" dirty="0">
              <a:solidFill>
                <a:schemeClr val="lt1"/>
              </a:solidFill>
              <a:latin typeface="+mj-lt"/>
              <a:ea typeface="Bowlby One"/>
              <a:cs typeface="Bowlby One"/>
              <a:sym typeface="Bowlby One"/>
            </a:endParaRPr>
          </a:p>
        </p:txBody>
      </p:sp>
      <p:sp>
        <p:nvSpPr>
          <p:cNvPr id="6" name="TextBox 5">
            <a:extLst>
              <a:ext uri="{FF2B5EF4-FFF2-40B4-BE49-F238E27FC236}">
                <a16:creationId xmlns:a16="http://schemas.microsoft.com/office/drawing/2014/main" id="{D92031BB-F2A8-49D6-A723-5AD501504699}"/>
              </a:ext>
            </a:extLst>
          </p:cNvPr>
          <p:cNvSpPr txBox="1"/>
          <p:nvPr/>
        </p:nvSpPr>
        <p:spPr>
          <a:xfrm>
            <a:off x="5317520" y="2091701"/>
            <a:ext cx="4659475" cy="1323439"/>
          </a:xfrm>
          <a:prstGeom prst="rect">
            <a:avLst/>
          </a:prstGeom>
          <a:noFill/>
        </p:spPr>
        <p:txBody>
          <a:bodyPr wrap="square" rtlCol="0">
            <a:spAutoFit/>
          </a:bodyPr>
          <a:lstStyle/>
          <a:p>
            <a:pPr algn="ctr"/>
            <a:r>
              <a:rPr lang="en-US" sz="8000" dirty="0">
                <a:latin typeface="#9Slide03 AllRoundGothic" panose="020B0703020202020104" pitchFamily="34" charset="0"/>
              </a:rPr>
              <a:t>01</a:t>
            </a:r>
          </a:p>
        </p:txBody>
      </p:sp>
      <p:sp>
        <p:nvSpPr>
          <p:cNvPr id="7" name="TextBox 6">
            <a:extLst>
              <a:ext uri="{FF2B5EF4-FFF2-40B4-BE49-F238E27FC236}">
                <a16:creationId xmlns:a16="http://schemas.microsoft.com/office/drawing/2014/main" id="{65655803-452B-4BC6-B59D-2F69BEF4FBAC}"/>
              </a:ext>
            </a:extLst>
          </p:cNvPr>
          <p:cNvSpPr txBox="1"/>
          <p:nvPr/>
        </p:nvSpPr>
        <p:spPr>
          <a:xfrm>
            <a:off x="5478546" y="3154904"/>
            <a:ext cx="4337423" cy="1323439"/>
          </a:xfrm>
          <a:prstGeom prst="rect">
            <a:avLst/>
          </a:prstGeom>
          <a:noFill/>
        </p:spPr>
        <p:txBody>
          <a:bodyPr wrap="square" rtlCol="0">
            <a:spAutoFit/>
          </a:bodyPr>
          <a:lstStyle/>
          <a:p>
            <a:pPr algn="ctr"/>
            <a:r>
              <a:rPr lang="en-US" sz="8000">
                <a:latin typeface="+mj-lt"/>
              </a:rPr>
              <a:t>Đọc mẫu</a:t>
            </a:r>
            <a:endParaRPr lang="en-US" sz="8000" dirty="0">
              <a:latin typeface="+mj-lt"/>
            </a:endParaRPr>
          </a:p>
        </p:txBody>
      </p:sp>
    </p:spTree>
    <p:extLst>
      <p:ext uri="{BB962C8B-B14F-4D97-AF65-F5344CB8AC3E}">
        <p14:creationId xmlns:p14="http://schemas.microsoft.com/office/powerpoint/2010/main" val="212296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2"/>
                                        </p:tgtEl>
                                        <p:attrNameLst>
                                          <p:attrName>style.visibility</p:attrName>
                                        </p:attrNameLst>
                                      </p:cBhvr>
                                      <p:to>
                                        <p:strVal val="visible"/>
                                      </p:to>
                                    </p:set>
                                    <p:anim calcmode="lin" valueType="num">
                                      <p:cBhvr additive="base">
                                        <p:cTn id="7" dur="500" fill="hold"/>
                                        <p:tgtEl>
                                          <p:spTgt spid="802"/>
                                        </p:tgtEl>
                                        <p:attrNameLst>
                                          <p:attrName>ppt_x</p:attrName>
                                        </p:attrNameLst>
                                      </p:cBhvr>
                                      <p:tavLst>
                                        <p:tav tm="0">
                                          <p:val>
                                            <p:strVal val="#ppt_x"/>
                                          </p:val>
                                        </p:tav>
                                        <p:tav tm="100000">
                                          <p:val>
                                            <p:strVal val="#ppt_x"/>
                                          </p:val>
                                        </p:tav>
                                      </p:tavLst>
                                    </p:anim>
                                    <p:anim calcmode="lin" valueType="num">
                                      <p:cBhvr additive="base">
                                        <p:cTn id="8" dur="500" fill="hold"/>
                                        <p:tgtEl>
                                          <p:spTgt spid="8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2"/>
                                        </p:tgtEl>
                                        <p:attrNameLst>
                                          <p:attrName>style.visibility</p:attrName>
                                        </p:attrNameLst>
                                      </p:cBhvr>
                                      <p:to>
                                        <p:strVal val="visible"/>
                                      </p:to>
                                    </p:set>
                                    <p:anim calcmode="lin" valueType="num">
                                      <p:cBhvr additive="base">
                                        <p:cTn id="15" dur="500" fill="hold"/>
                                        <p:tgtEl>
                                          <p:spTgt spid="842"/>
                                        </p:tgtEl>
                                        <p:attrNameLst>
                                          <p:attrName>ppt_x</p:attrName>
                                        </p:attrNameLst>
                                      </p:cBhvr>
                                      <p:tavLst>
                                        <p:tav tm="0">
                                          <p:val>
                                            <p:strVal val="#ppt_x"/>
                                          </p:val>
                                        </p:tav>
                                        <p:tav tm="100000">
                                          <p:val>
                                            <p:strVal val="#ppt_x"/>
                                          </p:val>
                                        </p:tav>
                                      </p:tavLst>
                                    </p:anim>
                                    <p:anim calcmode="lin" valueType="num">
                                      <p:cBhvr additive="base">
                                        <p:cTn id="16" dur="500" fill="hold"/>
                                        <p:tgtEl>
                                          <p:spTgt spid="8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97467" y="59319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4838700"/>
            <a:ext cx="2098412" cy="2256356"/>
          </a:xfrm>
          <a:prstGeom prst="rect">
            <a:avLst/>
          </a:prstGeom>
        </p:spPr>
      </p:pic>
      <p:sp>
        <p:nvSpPr>
          <p:cNvPr id="5" name="Rectangle 4">
            <a:extLst>
              <a:ext uri="{FF2B5EF4-FFF2-40B4-BE49-F238E27FC236}">
                <a16:creationId xmlns:a16="http://schemas.microsoft.com/office/drawing/2014/main" id="{651AE9BA-5E80-4DCB-9520-FEBB0304F97B}"/>
              </a:ext>
            </a:extLst>
          </p:cNvPr>
          <p:cNvSpPr/>
          <p:nvPr/>
        </p:nvSpPr>
        <p:spPr>
          <a:xfrm>
            <a:off x="4098498" y="147728"/>
            <a:ext cx="3995004" cy="769441"/>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defTabSz="914377"/>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9C224100-2E7E-43CE-A95A-638661D4819A}"/>
              </a:ext>
            </a:extLst>
          </p:cNvPr>
          <p:cNvSpPr>
            <a:spLocks noChangeArrowheads="1"/>
          </p:cNvSpPr>
          <p:nvPr/>
        </p:nvSpPr>
        <p:spPr bwMode="auto">
          <a:xfrm>
            <a:off x="228600" y="1102577"/>
            <a:ext cx="117348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377"/>
            <a:r>
              <a:rPr lang="en-US" altLang="en-US" sz="2300" b="1" dirty="0">
                <a:solidFill>
                  <a:prstClr val="black"/>
                </a:solidFill>
                <a:latin typeface="Times New Roman" panose="02020603050405020304" pitchFamily="18" charset="0"/>
                <a:cs typeface="Times New Roman" panose="02020603050405020304" pitchFamily="18" charset="0"/>
              </a:rPr>
              <a:t>     </a:t>
            </a:r>
            <a:r>
              <a:rPr lang="vi-VN" altLang="en-US" sz="2300" b="1" dirty="0">
                <a:solidFill>
                  <a:prstClr val="black"/>
                </a:solidFill>
                <a:latin typeface="Times New Roman" panose="02020603050405020304" pitchFamily="18" charset="0"/>
                <a:cs typeface="Times New Roman" panose="02020603050405020304" pitchFamily="18" charset="0"/>
              </a:rPr>
              <a:t>1.</a:t>
            </a:r>
            <a:r>
              <a:rPr lang="vi-VN" altLang="en-US" sz="23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2300" dirty="0">
              <a:solidFill>
                <a:prstClr val="black"/>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2</a:t>
            </a:r>
            <a:r>
              <a:rPr lang="vi-VN" altLang="en-US" sz="2300"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2300" dirty="0" err="1">
                <a:solidFill>
                  <a:srgbClr val="000000"/>
                </a:solidFill>
                <a:latin typeface="Times New Roman" panose="02020603050405020304" pitchFamily="18" charset="0"/>
                <a:cs typeface="Times New Roman" panose="02020603050405020304" pitchFamily="18" charset="0"/>
              </a:rPr>
              <a:t>hốt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hoảng</a:t>
            </a:r>
            <a:r>
              <a:rPr lang="en-US" altLang="en-US" sz="2300" dirty="0">
                <a:solidFill>
                  <a:srgbClr val="000000"/>
                </a:solidFill>
                <a:latin typeface="Times New Roman" panose="02020603050405020304" pitchFamily="18" charset="0"/>
                <a:cs typeface="Times New Roman" panose="02020603050405020304" pitchFamily="18" charset="0"/>
              </a:rPr>
              <a:t> </a:t>
            </a:r>
            <a:r>
              <a:rPr lang="vi-VN" altLang="en-US" sz="2300"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3.</a:t>
            </a:r>
            <a:r>
              <a:rPr lang="vi-VN" altLang="en-US" sz="2300" dirty="0">
                <a:solidFill>
                  <a:srgbClr val="000000"/>
                </a:solidFill>
                <a:latin typeface="Times New Roman" panose="02020603050405020304" pitchFamily="18" charset="0"/>
                <a:cs typeface="Times New Roman" panose="02020603050405020304" pitchFamily="18" charset="0"/>
              </a:rPr>
              <a:t> C</a:t>
            </a:r>
            <a:r>
              <a:rPr lang="en-US" altLang="en-US" sz="2300" dirty="0" err="1">
                <a:solidFill>
                  <a:srgbClr val="000000"/>
                </a:solidFill>
                <a:latin typeface="Times New Roman" panose="02020603050405020304" pitchFamily="18" charset="0"/>
                <a:cs typeface="Times New Roman" panose="02020603050405020304" pitchFamily="18" charset="0"/>
              </a:rPr>
              <a:t>ậu</a:t>
            </a:r>
            <a:r>
              <a:rPr lang="vi-VN" altLang="en-US" sz="2300"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nên</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không</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biết</a:t>
            </a:r>
            <a:r>
              <a:rPr lang="en-US" altLang="en-US" sz="2300" dirty="0">
                <a:solidFill>
                  <a:srgbClr val="000000"/>
                </a:solidFill>
                <a:latin typeface="Times New Roman" panose="02020603050405020304" pitchFamily="18" charset="0"/>
                <a:cs typeface="Times New Roman" panose="02020603050405020304" pitchFamily="18" charset="0"/>
              </a:rPr>
              <a:t> </a:t>
            </a:r>
            <a:r>
              <a:rPr lang="en-US" altLang="en-US" sz="2300" dirty="0" err="1">
                <a:solidFill>
                  <a:srgbClr val="000000"/>
                </a:solidFill>
                <a:latin typeface="Times New Roman" panose="02020603050405020304" pitchFamily="18" charset="0"/>
                <a:cs typeface="Times New Roman" panose="02020603050405020304" pitchFamily="18" charset="0"/>
              </a:rPr>
              <a:t>gì</a:t>
            </a:r>
            <a:r>
              <a:rPr lang="vi-VN" altLang="en-US" sz="2300"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2300" dirty="0" err="1">
                <a:solidFill>
                  <a:srgbClr val="000000"/>
                </a:solidFill>
                <a:latin typeface="Times New Roman" panose="02020603050405020304" pitchFamily="18" charset="0"/>
                <a:cs typeface="Times New Roman" panose="02020603050405020304" pitchFamily="18" charset="0"/>
              </a:rPr>
              <a:t>hồ</a:t>
            </a:r>
            <a:r>
              <a:rPr lang="vi-VN" altLang="en-US" sz="2300"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vi-VN" altLang="en-US" sz="2300"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23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2300" b="1" dirty="0">
                <a:solidFill>
                  <a:srgbClr val="000000"/>
                </a:solidFill>
                <a:latin typeface="Times New Roman" panose="02020603050405020304" pitchFamily="18" charset="0"/>
                <a:cs typeface="Times New Roman" panose="02020603050405020304" pitchFamily="18" charset="0"/>
              </a:rPr>
              <a:t>     </a:t>
            </a:r>
            <a:r>
              <a:rPr lang="vi-VN" altLang="en-US" sz="2300" b="1" dirty="0">
                <a:solidFill>
                  <a:srgbClr val="000000"/>
                </a:solidFill>
                <a:latin typeface="Times New Roman" panose="02020603050405020304" pitchFamily="18" charset="0"/>
                <a:cs typeface="Times New Roman" panose="02020603050405020304" pitchFamily="18" charset="0"/>
              </a:rPr>
              <a:t>4.</a:t>
            </a:r>
            <a:r>
              <a:rPr lang="vi-VN" altLang="en-US" sz="2300"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a:p>
            <a:pPr defTabSz="914377" eaLnBrk="0" fontAlgn="base" hangingPunct="0">
              <a:spcBef>
                <a:spcPct val="0"/>
              </a:spcBef>
              <a:spcAft>
                <a:spcPct val="0"/>
              </a:spcAft>
            </a:pPr>
            <a:r>
              <a:rPr lang="en-US" altLang="en-US" sz="2300" i="1" dirty="0">
                <a:solidFill>
                  <a:srgbClr val="000000"/>
                </a:solidFill>
                <a:latin typeface="Times New Roman" panose="02020603050405020304" pitchFamily="18" charset="0"/>
                <a:cs typeface="Times New Roman" panose="02020603050405020304" pitchFamily="18" charset="0"/>
              </a:rPr>
              <a:t>                                                   				</a:t>
            </a:r>
            <a:r>
              <a:rPr lang="vi-VN" altLang="en-US" sz="2300" i="1" dirty="0">
                <a:solidFill>
                  <a:srgbClr val="000000"/>
                </a:solidFill>
                <a:latin typeface="Times New Roman" panose="02020603050405020304" pitchFamily="18" charset="0"/>
                <a:cs typeface="Times New Roman" panose="02020603050405020304" pitchFamily="18" charset="0"/>
              </a:rPr>
              <a:t>Theo</a:t>
            </a:r>
            <a:r>
              <a:rPr lang="vi-VN" altLang="en-US" sz="2300" dirty="0">
                <a:solidFill>
                  <a:srgbClr val="000000"/>
                </a:solidFill>
                <a:latin typeface="Times New Roman" panose="02020603050405020304" pitchFamily="18" charset="0"/>
                <a:cs typeface="Times New Roman" panose="02020603050405020304" pitchFamily="18" charset="0"/>
              </a:rPr>
              <a:t> QUỐC CHẤN</a:t>
            </a:r>
          </a:p>
        </p:txBody>
      </p:sp>
    </p:spTree>
    <p:extLst>
      <p:ext uri="{BB962C8B-B14F-4D97-AF65-F5344CB8AC3E}">
        <p14:creationId xmlns:p14="http://schemas.microsoft.com/office/powerpoint/2010/main" val="206626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4" name="Google Shape;724;p41"/>
          <p:cNvSpPr/>
          <p:nvPr/>
        </p:nvSpPr>
        <p:spPr>
          <a:xfrm>
            <a:off x="12081857" y="3730846"/>
            <a:ext cx="60" cy="60"/>
          </a:xfrm>
          <a:custGeom>
            <a:avLst/>
            <a:gdLst/>
            <a:ahLst/>
            <a:cxnLst/>
            <a:rect l="l" t="t" r="r" b="b"/>
            <a:pathLst>
              <a:path w="1" h="1" fill="none" extrusionOk="0">
                <a:moveTo>
                  <a:pt x="0" y="1"/>
                </a:moveTo>
                <a:close/>
              </a:path>
            </a:pathLst>
          </a:custGeom>
          <a:noFill/>
          <a:ln w="98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25" name="Google Shape;725;p41"/>
          <p:cNvGrpSpPr/>
          <p:nvPr/>
        </p:nvGrpSpPr>
        <p:grpSpPr>
          <a:xfrm>
            <a:off x="1255761" y="417695"/>
            <a:ext cx="3293904" cy="5665271"/>
            <a:chOff x="6200035" y="581232"/>
            <a:chExt cx="2314652" cy="3981029"/>
          </a:xfrm>
        </p:grpSpPr>
        <p:sp>
          <p:nvSpPr>
            <p:cNvPr id="726" name="Google Shape;726;p41"/>
            <p:cNvSpPr/>
            <p:nvPr/>
          </p:nvSpPr>
          <p:spPr>
            <a:xfrm>
              <a:off x="6314583" y="2190297"/>
              <a:ext cx="1504103" cy="1412835"/>
            </a:xfrm>
            <a:custGeom>
              <a:avLst/>
              <a:gdLst/>
              <a:ahLst/>
              <a:cxnLst/>
              <a:rect l="l" t="t" r="r" b="b"/>
              <a:pathLst>
                <a:path w="33471" h="31440" extrusionOk="0">
                  <a:moveTo>
                    <a:pt x="15841" y="1"/>
                  </a:moveTo>
                  <a:cubicBezTo>
                    <a:pt x="12819" y="2232"/>
                    <a:pt x="7748" y="2311"/>
                    <a:pt x="7047" y="2311"/>
                  </a:cubicBezTo>
                  <a:cubicBezTo>
                    <a:pt x="6994" y="2311"/>
                    <a:pt x="6966" y="2311"/>
                    <a:pt x="6966" y="2311"/>
                  </a:cubicBezTo>
                  <a:lnTo>
                    <a:pt x="6966" y="2311"/>
                  </a:lnTo>
                  <a:cubicBezTo>
                    <a:pt x="7817" y="6445"/>
                    <a:pt x="5689" y="14560"/>
                    <a:pt x="5689" y="14560"/>
                  </a:cubicBezTo>
                  <a:cubicBezTo>
                    <a:pt x="5689" y="14560"/>
                    <a:pt x="4929" y="13861"/>
                    <a:pt x="3987" y="13740"/>
                  </a:cubicBezTo>
                  <a:cubicBezTo>
                    <a:pt x="3883" y="13724"/>
                    <a:pt x="3775" y="13715"/>
                    <a:pt x="3665" y="13715"/>
                  </a:cubicBezTo>
                  <a:cubicBezTo>
                    <a:pt x="3131" y="13715"/>
                    <a:pt x="2535" y="13915"/>
                    <a:pt x="1981" y="14469"/>
                  </a:cubicBezTo>
                  <a:cubicBezTo>
                    <a:pt x="1" y="16505"/>
                    <a:pt x="2346" y="20154"/>
                    <a:pt x="5564" y="20154"/>
                  </a:cubicBezTo>
                  <a:cubicBezTo>
                    <a:pt x="5853" y="20154"/>
                    <a:pt x="6149" y="20124"/>
                    <a:pt x="6449" y="20062"/>
                  </a:cubicBezTo>
                  <a:cubicBezTo>
                    <a:pt x="6449" y="20062"/>
                    <a:pt x="8334" y="24044"/>
                    <a:pt x="13410" y="25503"/>
                  </a:cubicBezTo>
                  <a:lnTo>
                    <a:pt x="13288" y="27235"/>
                  </a:lnTo>
                  <a:lnTo>
                    <a:pt x="13106" y="29940"/>
                  </a:lnTo>
                  <a:cubicBezTo>
                    <a:pt x="13106" y="29940"/>
                    <a:pt x="14216" y="31440"/>
                    <a:pt x="16862" y="31440"/>
                  </a:cubicBezTo>
                  <a:cubicBezTo>
                    <a:pt x="16985" y="31440"/>
                    <a:pt x="17110" y="31436"/>
                    <a:pt x="17240" y="31430"/>
                  </a:cubicBezTo>
                  <a:cubicBezTo>
                    <a:pt x="17392" y="31430"/>
                    <a:pt x="17543" y="31430"/>
                    <a:pt x="17695" y="31369"/>
                  </a:cubicBezTo>
                  <a:cubicBezTo>
                    <a:pt x="17817" y="31369"/>
                    <a:pt x="17939" y="31339"/>
                    <a:pt x="18060" y="31339"/>
                  </a:cubicBezTo>
                  <a:cubicBezTo>
                    <a:pt x="20948" y="30913"/>
                    <a:pt x="20796" y="29880"/>
                    <a:pt x="20796" y="29880"/>
                  </a:cubicBezTo>
                  <a:lnTo>
                    <a:pt x="20431" y="26627"/>
                  </a:lnTo>
                  <a:lnTo>
                    <a:pt x="20370" y="25776"/>
                  </a:lnTo>
                  <a:cubicBezTo>
                    <a:pt x="28547" y="24408"/>
                    <a:pt x="29094" y="17326"/>
                    <a:pt x="29094" y="17326"/>
                  </a:cubicBezTo>
                  <a:cubicBezTo>
                    <a:pt x="29094" y="17326"/>
                    <a:pt x="29291" y="17392"/>
                    <a:pt x="29615" y="17392"/>
                  </a:cubicBezTo>
                  <a:cubicBezTo>
                    <a:pt x="29988" y="17392"/>
                    <a:pt x="30529" y="17305"/>
                    <a:pt x="31130" y="16931"/>
                  </a:cubicBezTo>
                  <a:cubicBezTo>
                    <a:pt x="33167" y="15654"/>
                    <a:pt x="33471" y="11247"/>
                    <a:pt x="31070" y="10700"/>
                  </a:cubicBezTo>
                  <a:cubicBezTo>
                    <a:pt x="30917" y="10668"/>
                    <a:pt x="30772" y="10653"/>
                    <a:pt x="30634" y="10653"/>
                  </a:cubicBezTo>
                  <a:cubicBezTo>
                    <a:pt x="29721" y="10653"/>
                    <a:pt x="29103" y="11289"/>
                    <a:pt x="28760" y="11764"/>
                  </a:cubicBezTo>
                  <a:cubicBezTo>
                    <a:pt x="28577" y="12068"/>
                    <a:pt x="28456" y="12341"/>
                    <a:pt x="28456" y="12341"/>
                  </a:cubicBezTo>
                  <a:cubicBezTo>
                    <a:pt x="28456" y="12341"/>
                    <a:pt x="27969" y="1946"/>
                    <a:pt x="26358" y="1065"/>
                  </a:cubicBezTo>
                  <a:lnTo>
                    <a:pt x="26328" y="882"/>
                  </a:lnTo>
                  <a:cubicBezTo>
                    <a:pt x="25697" y="1060"/>
                    <a:pt x="25022" y="1123"/>
                    <a:pt x="24379" y="1123"/>
                  </a:cubicBezTo>
                  <a:cubicBezTo>
                    <a:pt x="22821" y="1123"/>
                    <a:pt x="21451" y="752"/>
                    <a:pt x="21343" y="730"/>
                  </a:cubicBezTo>
                  <a:cubicBezTo>
                    <a:pt x="20876" y="843"/>
                    <a:pt x="20393" y="889"/>
                    <a:pt x="19916" y="889"/>
                  </a:cubicBezTo>
                  <a:cubicBezTo>
                    <a:pt x="17819" y="889"/>
                    <a:pt x="15841" y="1"/>
                    <a:pt x="15841" y="1"/>
                  </a:cubicBezTo>
                  <a:close/>
                </a:path>
              </a:pathLst>
            </a:custGeom>
            <a:solidFill>
              <a:srgbClr val="FFC6A4"/>
            </a:solidFill>
            <a:ln>
              <a:noFill/>
            </a:ln>
          </p:spPr>
          <p:txBody>
            <a:bodyPr spcFirstLastPara="1" wrap="square" lIns="121900" tIns="121900" rIns="121900" bIns="121900" anchor="ctr" anchorCtr="0">
              <a:noAutofit/>
            </a:bodyPr>
            <a:lstStyle/>
            <a:p>
              <a:endParaRPr sz="2400"/>
            </a:p>
          </p:txBody>
        </p:sp>
        <p:sp>
          <p:nvSpPr>
            <p:cNvPr id="727" name="Google Shape;727;p41"/>
            <p:cNvSpPr/>
            <p:nvPr/>
          </p:nvSpPr>
          <p:spPr>
            <a:xfrm>
              <a:off x="6921252" y="3333575"/>
              <a:ext cx="314203" cy="71810"/>
            </a:xfrm>
            <a:custGeom>
              <a:avLst/>
              <a:gdLst/>
              <a:ahLst/>
              <a:cxnLst/>
              <a:rect l="l" t="t" r="r" b="b"/>
              <a:pathLst>
                <a:path w="6992" h="1598" extrusionOk="0">
                  <a:moveTo>
                    <a:pt x="1" y="1"/>
                  </a:moveTo>
                  <a:lnTo>
                    <a:pt x="1" y="214"/>
                  </a:lnTo>
                  <a:cubicBezTo>
                    <a:pt x="1726" y="1126"/>
                    <a:pt x="3652" y="1598"/>
                    <a:pt x="5615" y="1598"/>
                  </a:cubicBezTo>
                  <a:cubicBezTo>
                    <a:pt x="6073" y="1598"/>
                    <a:pt x="6532" y="1572"/>
                    <a:pt x="6992" y="1521"/>
                  </a:cubicBezTo>
                  <a:lnTo>
                    <a:pt x="6931" y="1156"/>
                  </a:lnTo>
                  <a:lnTo>
                    <a:pt x="6870" y="305"/>
                  </a:lnTo>
                  <a:cubicBezTo>
                    <a:pt x="6688" y="366"/>
                    <a:pt x="6475" y="366"/>
                    <a:pt x="6293" y="396"/>
                  </a:cubicBezTo>
                  <a:cubicBezTo>
                    <a:pt x="5471" y="506"/>
                    <a:pt x="4692" y="557"/>
                    <a:pt x="3956" y="557"/>
                  </a:cubicBezTo>
                  <a:cubicBezTo>
                    <a:pt x="2460" y="557"/>
                    <a:pt x="1142" y="347"/>
                    <a:pt x="1" y="1"/>
                  </a:cubicBezTo>
                  <a:close/>
                </a:path>
              </a:pathLst>
            </a:custGeom>
            <a:noFill/>
            <a:ln>
              <a:noFill/>
            </a:ln>
          </p:spPr>
          <p:txBody>
            <a:bodyPr spcFirstLastPara="1" wrap="square" lIns="121900" tIns="121900" rIns="121900" bIns="121900" anchor="ctr" anchorCtr="0">
              <a:noAutofit/>
            </a:bodyPr>
            <a:lstStyle/>
            <a:p>
              <a:endParaRPr sz="2400"/>
            </a:p>
          </p:txBody>
        </p:sp>
        <p:sp>
          <p:nvSpPr>
            <p:cNvPr id="728" name="Google Shape;728;p41"/>
            <p:cNvSpPr/>
            <p:nvPr/>
          </p:nvSpPr>
          <p:spPr>
            <a:xfrm>
              <a:off x="7497677" y="2179377"/>
              <a:ext cx="213139" cy="565538"/>
            </a:xfrm>
            <a:custGeom>
              <a:avLst/>
              <a:gdLst/>
              <a:ahLst/>
              <a:cxnLst/>
              <a:rect l="l" t="t" r="r" b="b"/>
              <a:pathLst>
                <a:path w="4743" h="12585" extrusionOk="0">
                  <a:moveTo>
                    <a:pt x="1825" y="1"/>
                  </a:moveTo>
                  <a:cubicBezTo>
                    <a:pt x="1338" y="578"/>
                    <a:pt x="700" y="912"/>
                    <a:pt x="1" y="1125"/>
                  </a:cubicBezTo>
                  <a:lnTo>
                    <a:pt x="31" y="1308"/>
                  </a:lnTo>
                  <a:cubicBezTo>
                    <a:pt x="1642" y="2189"/>
                    <a:pt x="2129" y="12584"/>
                    <a:pt x="2129" y="12584"/>
                  </a:cubicBezTo>
                  <a:cubicBezTo>
                    <a:pt x="2129" y="12584"/>
                    <a:pt x="2250" y="12311"/>
                    <a:pt x="2433" y="12007"/>
                  </a:cubicBezTo>
                  <a:cubicBezTo>
                    <a:pt x="4743" y="2371"/>
                    <a:pt x="1825" y="1"/>
                    <a:pt x="1825" y="1"/>
                  </a:cubicBezTo>
                  <a:close/>
                </a:path>
              </a:pathLst>
            </a:custGeom>
            <a:solidFill>
              <a:srgbClr val="C9804D"/>
            </a:solidFill>
            <a:ln>
              <a:noFill/>
            </a:ln>
          </p:spPr>
          <p:txBody>
            <a:bodyPr spcFirstLastPara="1" wrap="square" lIns="121900" tIns="121900" rIns="121900" bIns="121900" anchor="ctr" anchorCtr="0">
              <a:noAutofit/>
            </a:bodyPr>
            <a:lstStyle/>
            <a:p>
              <a:endParaRPr sz="2400"/>
            </a:p>
          </p:txBody>
        </p:sp>
        <p:sp>
          <p:nvSpPr>
            <p:cNvPr id="729" name="Google Shape;729;p41"/>
            <p:cNvSpPr/>
            <p:nvPr/>
          </p:nvSpPr>
          <p:spPr>
            <a:xfrm>
              <a:off x="6355792" y="1679572"/>
              <a:ext cx="1289437" cy="1166398"/>
            </a:xfrm>
            <a:custGeom>
              <a:avLst/>
              <a:gdLst/>
              <a:ahLst/>
              <a:cxnLst/>
              <a:rect l="l" t="t" r="r" b="b"/>
              <a:pathLst>
                <a:path w="28694" h="25956" extrusionOk="0">
                  <a:moveTo>
                    <a:pt x="16683" y="1"/>
                  </a:moveTo>
                  <a:cubicBezTo>
                    <a:pt x="16088" y="1"/>
                    <a:pt x="15563" y="101"/>
                    <a:pt x="15167" y="302"/>
                  </a:cubicBezTo>
                  <a:cubicBezTo>
                    <a:pt x="13405" y="1183"/>
                    <a:pt x="14438" y="1973"/>
                    <a:pt x="14438" y="1973"/>
                  </a:cubicBezTo>
                  <a:cubicBezTo>
                    <a:pt x="13422" y="1426"/>
                    <a:pt x="11781" y="1119"/>
                    <a:pt x="10117" y="1119"/>
                  </a:cubicBezTo>
                  <a:cubicBezTo>
                    <a:pt x="7899" y="1119"/>
                    <a:pt x="5641" y="1665"/>
                    <a:pt x="4772" y="2916"/>
                  </a:cubicBezTo>
                  <a:cubicBezTo>
                    <a:pt x="4103" y="3919"/>
                    <a:pt x="4590" y="4952"/>
                    <a:pt x="5350" y="5621"/>
                  </a:cubicBezTo>
                  <a:cubicBezTo>
                    <a:pt x="4012" y="5803"/>
                    <a:pt x="2553" y="6502"/>
                    <a:pt x="1976" y="7931"/>
                  </a:cubicBezTo>
                  <a:cubicBezTo>
                    <a:pt x="790" y="10910"/>
                    <a:pt x="4134" y="12764"/>
                    <a:pt x="4134" y="12764"/>
                  </a:cubicBezTo>
                  <a:cubicBezTo>
                    <a:pt x="4134" y="12764"/>
                    <a:pt x="3994" y="12746"/>
                    <a:pt x="3785" y="12746"/>
                  </a:cubicBezTo>
                  <a:cubicBezTo>
                    <a:pt x="3277" y="12746"/>
                    <a:pt x="2360" y="12853"/>
                    <a:pt x="2037" y="13585"/>
                  </a:cubicBezTo>
                  <a:cubicBezTo>
                    <a:pt x="0" y="18144"/>
                    <a:pt x="3222" y="24922"/>
                    <a:pt x="3222" y="24922"/>
                  </a:cubicBezTo>
                  <a:lnTo>
                    <a:pt x="3192" y="25135"/>
                  </a:lnTo>
                  <a:cubicBezTo>
                    <a:pt x="4134" y="25287"/>
                    <a:pt x="4894" y="25956"/>
                    <a:pt x="4894" y="25956"/>
                  </a:cubicBezTo>
                  <a:cubicBezTo>
                    <a:pt x="4894" y="25956"/>
                    <a:pt x="7021" y="17840"/>
                    <a:pt x="6140" y="13706"/>
                  </a:cubicBezTo>
                  <a:lnTo>
                    <a:pt x="6140" y="13706"/>
                  </a:lnTo>
                  <a:cubicBezTo>
                    <a:pt x="6140" y="13706"/>
                    <a:pt x="6144" y="13706"/>
                    <a:pt x="6151" y="13706"/>
                  </a:cubicBezTo>
                  <a:cubicBezTo>
                    <a:pt x="6423" y="13706"/>
                    <a:pt x="11846" y="13677"/>
                    <a:pt x="15046" y="11396"/>
                  </a:cubicBezTo>
                  <a:cubicBezTo>
                    <a:pt x="15046" y="11396"/>
                    <a:pt x="16964" y="12295"/>
                    <a:pt x="19067" y="12295"/>
                  </a:cubicBezTo>
                  <a:cubicBezTo>
                    <a:pt x="19558" y="12295"/>
                    <a:pt x="20059" y="12246"/>
                    <a:pt x="20548" y="12126"/>
                  </a:cubicBezTo>
                  <a:cubicBezTo>
                    <a:pt x="20655" y="12147"/>
                    <a:pt x="22026" y="12519"/>
                    <a:pt x="23583" y="12519"/>
                  </a:cubicBezTo>
                  <a:cubicBezTo>
                    <a:pt x="24226" y="12519"/>
                    <a:pt x="24902" y="12455"/>
                    <a:pt x="25532" y="12278"/>
                  </a:cubicBezTo>
                  <a:cubicBezTo>
                    <a:pt x="26201" y="12095"/>
                    <a:pt x="26870" y="11730"/>
                    <a:pt x="27356" y="11183"/>
                  </a:cubicBezTo>
                  <a:cubicBezTo>
                    <a:pt x="27691" y="10788"/>
                    <a:pt x="27964" y="10271"/>
                    <a:pt x="28086" y="9603"/>
                  </a:cubicBezTo>
                  <a:cubicBezTo>
                    <a:pt x="28694" y="6168"/>
                    <a:pt x="26414" y="2977"/>
                    <a:pt x="24499" y="2977"/>
                  </a:cubicBezTo>
                  <a:cubicBezTo>
                    <a:pt x="23526" y="2977"/>
                    <a:pt x="22827" y="3372"/>
                    <a:pt x="22827" y="3372"/>
                  </a:cubicBezTo>
                  <a:cubicBezTo>
                    <a:pt x="21513" y="1143"/>
                    <a:pt x="18697" y="1"/>
                    <a:pt x="16683" y="1"/>
                  </a:cubicBezTo>
                  <a:close/>
                </a:path>
              </a:pathLst>
            </a:custGeom>
            <a:solidFill>
              <a:srgbClr val="C9804D"/>
            </a:solidFill>
            <a:ln>
              <a:noFill/>
            </a:ln>
          </p:spPr>
          <p:txBody>
            <a:bodyPr spcFirstLastPara="1" wrap="square" lIns="121900" tIns="121900" rIns="121900" bIns="121900" anchor="ctr" anchorCtr="0">
              <a:noAutofit/>
            </a:bodyPr>
            <a:lstStyle/>
            <a:p>
              <a:endParaRPr sz="2400"/>
            </a:p>
          </p:txBody>
        </p:sp>
        <p:sp>
          <p:nvSpPr>
            <p:cNvPr id="730" name="Google Shape;730;p41"/>
            <p:cNvSpPr/>
            <p:nvPr/>
          </p:nvSpPr>
          <p:spPr>
            <a:xfrm>
              <a:off x="7126171" y="3386872"/>
              <a:ext cx="357882" cy="424839"/>
            </a:xfrm>
            <a:custGeom>
              <a:avLst/>
              <a:gdLst/>
              <a:ahLst/>
              <a:cxnLst/>
              <a:rect l="l" t="t" r="r" b="b"/>
              <a:pathLst>
                <a:path w="7964" h="9454" extrusionOk="0">
                  <a:moveTo>
                    <a:pt x="2371" y="0"/>
                  </a:moveTo>
                  <a:lnTo>
                    <a:pt x="2736" y="3253"/>
                  </a:lnTo>
                  <a:cubicBezTo>
                    <a:pt x="2736" y="3253"/>
                    <a:pt x="2888" y="4286"/>
                    <a:pt x="0" y="4712"/>
                  </a:cubicBezTo>
                  <a:cubicBezTo>
                    <a:pt x="1429" y="5319"/>
                    <a:pt x="2888" y="9453"/>
                    <a:pt x="4134" y="9453"/>
                  </a:cubicBezTo>
                  <a:cubicBezTo>
                    <a:pt x="4620" y="9453"/>
                    <a:pt x="6778" y="6657"/>
                    <a:pt x="7599" y="4712"/>
                  </a:cubicBezTo>
                  <a:cubicBezTo>
                    <a:pt x="7812" y="4104"/>
                    <a:pt x="7964" y="3617"/>
                    <a:pt x="7842" y="3313"/>
                  </a:cubicBezTo>
                  <a:cubicBezTo>
                    <a:pt x="7386" y="1824"/>
                    <a:pt x="5927" y="395"/>
                    <a:pt x="2493" y="0"/>
                  </a:cubicBez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31" name="Google Shape;731;p41"/>
            <p:cNvSpPr/>
            <p:nvPr/>
          </p:nvSpPr>
          <p:spPr>
            <a:xfrm>
              <a:off x="6724556" y="3414195"/>
              <a:ext cx="367499" cy="415447"/>
            </a:xfrm>
            <a:custGeom>
              <a:avLst/>
              <a:gdLst/>
              <a:ahLst/>
              <a:cxnLst/>
              <a:rect l="l" t="t" r="r" b="b"/>
              <a:pathLst>
                <a:path w="8178" h="9245" extrusionOk="0">
                  <a:moveTo>
                    <a:pt x="4135" y="0"/>
                  </a:moveTo>
                  <a:cubicBezTo>
                    <a:pt x="4135" y="0"/>
                    <a:pt x="730" y="730"/>
                    <a:pt x="62" y="2797"/>
                  </a:cubicBezTo>
                  <a:cubicBezTo>
                    <a:pt x="1" y="2979"/>
                    <a:pt x="1" y="3101"/>
                    <a:pt x="1" y="3313"/>
                  </a:cubicBezTo>
                  <a:cubicBezTo>
                    <a:pt x="60" y="5519"/>
                    <a:pt x="3745" y="9245"/>
                    <a:pt x="4518" y="9245"/>
                  </a:cubicBezTo>
                  <a:cubicBezTo>
                    <a:pt x="4533" y="9245"/>
                    <a:pt x="4547" y="9243"/>
                    <a:pt x="4560" y="9240"/>
                  </a:cubicBezTo>
                  <a:cubicBezTo>
                    <a:pt x="5229" y="9088"/>
                    <a:pt x="6445" y="5471"/>
                    <a:pt x="8177" y="4164"/>
                  </a:cubicBezTo>
                  <a:lnTo>
                    <a:pt x="8177" y="4134"/>
                  </a:lnTo>
                  <a:cubicBezTo>
                    <a:pt x="8047" y="4141"/>
                    <a:pt x="7920" y="4144"/>
                    <a:pt x="7796" y="4144"/>
                  </a:cubicBezTo>
                  <a:cubicBezTo>
                    <a:pt x="5124" y="4144"/>
                    <a:pt x="4013" y="2645"/>
                    <a:pt x="4013" y="2645"/>
                  </a:cubicBezTo>
                  <a:lnTo>
                    <a:pt x="4287" y="0"/>
                  </a:ln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32" name="Google Shape;732;p41"/>
            <p:cNvSpPr/>
            <p:nvPr/>
          </p:nvSpPr>
          <p:spPr>
            <a:xfrm>
              <a:off x="6200035" y="3564424"/>
              <a:ext cx="1658284" cy="997837"/>
            </a:xfrm>
            <a:custGeom>
              <a:avLst/>
              <a:gdLst/>
              <a:ahLst/>
              <a:cxnLst/>
              <a:rect l="l" t="t" r="r" b="b"/>
              <a:pathLst>
                <a:path w="36902" h="22205" extrusionOk="0">
                  <a:moveTo>
                    <a:pt x="11582" y="1"/>
                  </a:moveTo>
                  <a:cubicBezTo>
                    <a:pt x="11582" y="1"/>
                    <a:pt x="7843" y="487"/>
                    <a:pt x="5411" y="3800"/>
                  </a:cubicBezTo>
                  <a:cubicBezTo>
                    <a:pt x="3010" y="7113"/>
                    <a:pt x="1" y="17600"/>
                    <a:pt x="244" y="18086"/>
                  </a:cubicBezTo>
                  <a:cubicBezTo>
                    <a:pt x="396" y="18360"/>
                    <a:pt x="3618" y="19849"/>
                    <a:pt x="8329" y="20943"/>
                  </a:cubicBezTo>
                  <a:cubicBezTo>
                    <a:pt x="11357" y="21638"/>
                    <a:pt x="14968" y="22205"/>
                    <a:pt x="18768" y="22205"/>
                  </a:cubicBezTo>
                  <a:cubicBezTo>
                    <a:pt x="19127" y="22205"/>
                    <a:pt x="19487" y="22200"/>
                    <a:pt x="19849" y="22189"/>
                  </a:cubicBezTo>
                  <a:cubicBezTo>
                    <a:pt x="23983" y="22068"/>
                    <a:pt x="27479" y="21460"/>
                    <a:pt x="30214" y="20761"/>
                  </a:cubicBezTo>
                  <a:cubicBezTo>
                    <a:pt x="34166" y="19697"/>
                    <a:pt x="36445" y="18390"/>
                    <a:pt x="36597" y="17964"/>
                  </a:cubicBezTo>
                  <a:cubicBezTo>
                    <a:pt x="36901" y="17296"/>
                    <a:pt x="35047" y="6445"/>
                    <a:pt x="32494" y="3466"/>
                  </a:cubicBezTo>
                  <a:cubicBezTo>
                    <a:pt x="31035" y="1733"/>
                    <a:pt x="28269" y="791"/>
                    <a:pt x="28269" y="791"/>
                  </a:cubicBezTo>
                  <a:lnTo>
                    <a:pt x="28147" y="761"/>
                  </a:lnTo>
                  <a:cubicBezTo>
                    <a:pt x="27357" y="2706"/>
                    <a:pt x="25199" y="5502"/>
                    <a:pt x="24713" y="5502"/>
                  </a:cubicBezTo>
                  <a:cubicBezTo>
                    <a:pt x="23436" y="5502"/>
                    <a:pt x="22007" y="1368"/>
                    <a:pt x="20548" y="761"/>
                  </a:cubicBezTo>
                  <a:cubicBezTo>
                    <a:pt x="20457" y="761"/>
                    <a:pt x="20336" y="791"/>
                    <a:pt x="20214" y="791"/>
                  </a:cubicBezTo>
                  <a:cubicBezTo>
                    <a:pt x="20062" y="821"/>
                    <a:pt x="19910" y="821"/>
                    <a:pt x="19758" y="821"/>
                  </a:cubicBezTo>
                  <a:lnTo>
                    <a:pt x="19758" y="882"/>
                  </a:lnTo>
                  <a:cubicBezTo>
                    <a:pt x="18086" y="2159"/>
                    <a:pt x="16840" y="5776"/>
                    <a:pt x="16141" y="5928"/>
                  </a:cubicBezTo>
                  <a:cubicBezTo>
                    <a:pt x="16129" y="5931"/>
                    <a:pt x="16115" y="5932"/>
                    <a:pt x="16100" y="5932"/>
                  </a:cubicBezTo>
                  <a:cubicBezTo>
                    <a:pt x="15356" y="5932"/>
                    <a:pt x="11671" y="2206"/>
                    <a:pt x="1158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33" name="Google Shape;733;p41"/>
            <p:cNvSpPr/>
            <p:nvPr/>
          </p:nvSpPr>
          <p:spPr>
            <a:xfrm>
              <a:off x="6563407" y="3920426"/>
              <a:ext cx="105199" cy="592321"/>
            </a:xfrm>
            <a:custGeom>
              <a:avLst/>
              <a:gdLst/>
              <a:ahLst/>
              <a:cxnLst/>
              <a:rect l="l" t="t" r="r" b="b"/>
              <a:pathLst>
                <a:path w="2341" h="13181" extrusionOk="0">
                  <a:moveTo>
                    <a:pt x="2142" y="1"/>
                  </a:moveTo>
                  <a:cubicBezTo>
                    <a:pt x="2069" y="1"/>
                    <a:pt x="2022" y="41"/>
                    <a:pt x="1976" y="134"/>
                  </a:cubicBezTo>
                  <a:cubicBezTo>
                    <a:pt x="1429" y="2231"/>
                    <a:pt x="973" y="4358"/>
                    <a:pt x="608" y="6517"/>
                  </a:cubicBezTo>
                  <a:cubicBezTo>
                    <a:pt x="426" y="7580"/>
                    <a:pt x="304" y="8644"/>
                    <a:pt x="213" y="9739"/>
                  </a:cubicBezTo>
                  <a:cubicBezTo>
                    <a:pt x="91" y="10802"/>
                    <a:pt x="0" y="11927"/>
                    <a:pt x="91" y="13021"/>
                  </a:cubicBezTo>
                  <a:cubicBezTo>
                    <a:pt x="91" y="13082"/>
                    <a:pt x="152" y="13173"/>
                    <a:pt x="243" y="13173"/>
                  </a:cubicBezTo>
                  <a:cubicBezTo>
                    <a:pt x="264" y="13178"/>
                    <a:pt x="283" y="13181"/>
                    <a:pt x="301" y="13181"/>
                  </a:cubicBezTo>
                  <a:cubicBezTo>
                    <a:pt x="384" y="13181"/>
                    <a:pt x="426" y="13122"/>
                    <a:pt x="426" y="13021"/>
                  </a:cubicBezTo>
                  <a:cubicBezTo>
                    <a:pt x="547" y="11957"/>
                    <a:pt x="699" y="10894"/>
                    <a:pt x="851" y="9830"/>
                  </a:cubicBezTo>
                  <a:cubicBezTo>
                    <a:pt x="1003" y="8766"/>
                    <a:pt x="1155" y="7702"/>
                    <a:pt x="1338" y="6638"/>
                  </a:cubicBezTo>
                  <a:cubicBezTo>
                    <a:pt x="1672" y="4510"/>
                    <a:pt x="2067" y="2383"/>
                    <a:pt x="2341" y="225"/>
                  </a:cubicBezTo>
                  <a:cubicBezTo>
                    <a:pt x="2341" y="103"/>
                    <a:pt x="2249" y="12"/>
                    <a:pt x="2219" y="12"/>
                  </a:cubicBezTo>
                  <a:cubicBezTo>
                    <a:pt x="2190" y="5"/>
                    <a:pt x="2165" y="1"/>
                    <a:pt x="2142"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34" name="Google Shape;734;p41"/>
            <p:cNvSpPr/>
            <p:nvPr/>
          </p:nvSpPr>
          <p:spPr>
            <a:xfrm>
              <a:off x="7434853" y="3890902"/>
              <a:ext cx="129824" cy="613307"/>
            </a:xfrm>
            <a:custGeom>
              <a:avLst/>
              <a:gdLst/>
              <a:ahLst/>
              <a:cxnLst/>
              <a:rect l="l" t="t" r="r" b="b"/>
              <a:pathLst>
                <a:path w="2889" h="13648" extrusionOk="0">
                  <a:moveTo>
                    <a:pt x="153" y="0"/>
                  </a:moveTo>
                  <a:cubicBezTo>
                    <a:pt x="31" y="31"/>
                    <a:pt x="1" y="122"/>
                    <a:pt x="1" y="213"/>
                  </a:cubicBezTo>
                  <a:lnTo>
                    <a:pt x="305" y="1885"/>
                  </a:lnTo>
                  <a:lnTo>
                    <a:pt x="609" y="3556"/>
                  </a:lnTo>
                  <a:lnTo>
                    <a:pt x="1247" y="6870"/>
                  </a:lnTo>
                  <a:lnTo>
                    <a:pt x="1885" y="10183"/>
                  </a:lnTo>
                  <a:lnTo>
                    <a:pt x="2493" y="13496"/>
                  </a:lnTo>
                  <a:cubicBezTo>
                    <a:pt x="2554" y="13557"/>
                    <a:pt x="2615" y="13648"/>
                    <a:pt x="2706" y="13648"/>
                  </a:cubicBezTo>
                  <a:cubicBezTo>
                    <a:pt x="2797" y="13648"/>
                    <a:pt x="2888" y="13557"/>
                    <a:pt x="2888" y="13435"/>
                  </a:cubicBezTo>
                  <a:cubicBezTo>
                    <a:pt x="2858" y="12310"/>
                    <a:pt x="2736" y="11216"/>
                    <a:pt x="2584" y="10061"/>
                  </a:cubicBezTo>
                  <a:cubicBezTo>
                    <a:pt x="2432" y="8967"/>
                    <a:pt x="2250" y="7812"/>
                    <a:pt x="2007" y="6718"/>
                  </a:cubicBezTo>
                  <a:cubicBezTo>
                    <a:pt x="1794" y="5623"/>
                    <a:pt x="1520" y="4529"/>
                    <a:pt x="1247" y="3405"/>
                  </a:cubicBezTo>
                  <a:lnTo>
                    <a:pt x="821" y="1794"/>
                  </a:lnTo>
                  <a:cubicBezTo>
                    <a:pt x="669" y="1246"/>
                    <a:pt x="517" y="669"/>
                    <a:pt x="335" y="152"/>
                  </a:cubicBezTo>
                  <a:cubicBezTo>
                    <a:pt x="335" y="61"/>
                    <a:pt x="213" y="0"/>
                    <a:pt x="153"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35" name="Google Shape;735;p41"/>
            <p:cNvSpPr/>
            <p:nvPr/>
          </p:nvSpPr>
          <p:spPr>
            <a:xfrm>
              <a:off x="6423065" y="2879428"/>
              <a:ext cx="132161" cy="64935"/>
            </a:xfrm>
            <a:custGeom>
              <a:avLst/>
              <a:gdLst/>
              <a:ahLst/>
              <a:cxnLst/>
              <a:rect l="l" t="t" r="r" b="b"/>
              <a:pathLst>
                <a:path w="2941" h="1445" extrusionOk="0">
                  <a:moveTo>
                    <a:pt x="1258" y="0"/>
                  </a:moveTo>
                  <a:cubicBezTo>
                    <a:pt x="1102" y="0"/>
                    <a:pt x="950" y="15"/>
                    <a:pt x="813" y="46"/>
                  </a:cubicBezTo>
                  <a:cubicBezTo>
                    <a:pt x="509" y="167"/>
                    <a:pt x="236" y="289"/>
                    <a:pt x="53" y="502"/>
                  </a:cubicBezTo>
                  <a:cubicBezTo>
                    <a:pt x="27" y="528"/>
                    <a:pt x="1" y="599"/>
                    <a:pt x="33" y="599"/>
                  </a:cubicBezTo>
                  <a:cubicBezTo>
                    <a:pt x="38" y="599"/>
                    <a:pt x="45" y="597"/>
                    <a:pt x="53" y="593"/>
                  </a:cubicBezTo>
                  <a:cubicBezTo>
                    <a:pt x="84" y="684"/>
                    <a:pt x="175" y="745"/>
                    <a:pt x="296" y="745"/>
                  </a:cubicBezTo>
                  <a:lnTo>
                    <a:pt x="327" y="745"/>
                  </a:lnTo>
                  <a:cubicBezTo>
                    <a:pt x="509" y="684"/>
                    <a:pt x="783" y="654"/>
                    <a:pt x="965" y="654"/>
                  </a:cubicBezTo>
                  <a:cubicBezTo>
                    <a:pt x="1147" y="654"/>
                    <a:pt x="1360" y="684"/>
                    <a:pt x="1543" y="745"/>
                  </a:cubicBezTo>
                  <a:cubicBezTo>
                    <a:pt x="1725" y="806"/>
                    <a:pt x="1877" y="897"/>
                    <a:pt x="2059" y="988"/>
                  </a:cubicBezTo>
                  <a:cubicBezTo>
                    <a:pt x="2151" y="1049"/>
                    <a:pt x="2211" y="1110"/>
                    <a:pt x="2333" y="1201"/>
                  </a:cubicBezTo>
                  <a:cubicBezTo>
                    <a:pt x="2424" y="1262"/>
                    <a:pt x="2485" y="1353"/>
                    <a:pt x="2606" y="1414"/>
                  </a:cubicBezTo>
                  <a:lnTo>
                    <a:pt x="2637" y="1414"/>
                  </a:lnTo>
                  <a:cubicBezTo>
                    <a:pt x="2667" y="1444"/>
                    <a:pt x="2758" y="1444"/>
                    <a:pt x="2789" y="1444"/>
                  </a:cubicBezTo>
                  <a:cubicBezTo>
                    <a:pt x="2880" y="1414"/>
                    <a:pt x="2941" y="1353"/>
                    <a:pt x="2910" y="1231"/>
                  </a:cubicBezTo>
                  <a:cubicBezTo>
                    <a:pt x="2880" y="1110"/>
                    <a:pt x="2819" y="958"/>
                    <a:pt x="2758" y="836"/>
                  </a:cubicBezTo>
                  <a:cubicBezTo>
                    <a:pt x="2667" y="745"/>
                    <a:pt x="2606" y="623"/>
                    <a:pt x="2485" y="502"/>
                  </a:cubicBezTo>
                  <a:cubicBezTo>
                    <a:pt x="2303" y="319"/>
                    <a:pt x="2029" y="137"/>
                    <a:pt x="1725" y="46"/>
                  </a:cubicBezTo>
                  <a:cubicBezTo>
                    <a:pt x="1573" y="15"/>
                    <a:pt x="1413" y="0"/>
                    <a:pt x="1258" y="0"/>
                  </a:cubicBezTo>
                  <a:close/>
                </a:path>
              </a:pathLst>
            </a:custGeom>
            <a:solidFill>
              <a:srgbClr val="BA7466"/>
            </a:solidFill>
            <a:ln>
              <a:noFill/>
            </a:ln>
          </p:spPr>
          <p:txBody>
            <a:bodyPr spcFirstLastPara="1" wrap="square" lIns="121900" tIns="121900" rIns="121900" bIns="121900" anchor="ctr" anchorCtr="0">
              <a:noAutofit/>
            </a:bodyPr>
            <a:lstStyle/>
            <a:p>
              <a:endParaRPr sz="2400"/>
            </a:p>
          </p:txBody>
        </p:sp>
        <p:sp>
          <p:nvSpPr>
            <p:cNvPr id="736" name="Google Shape;736;p41"/>
            <p:cNvSpPr/>
            <p:nvPr/>
          </p:nvSpPr>
          <p:spPr>
            <a:xfrm>
              <a:off x="7619280" y="2752791"/>
              <a:ext cx="105199" cy="98413"/>
            </a:xfrm>
            <a:custGeom>
              <a:avLst/>
              <a:gdLst/>
              <a:ahLst/>
              <a:cxnLst/>
              <a:rect l="l" t="t" r="r" b="b"/>
              <a:pathLst>
                <a:path w="2341" h="2190" extrusionOk="0">
                  <a:moveTo>
                    <a:pt x="1494" y="1"/>
                  </a:moveTo>
                  <a:cubicBezTo>
                    <a:pt x="1452" y="1"/>
                    <a:pt x="1410" y="3"/>
                    <a:pt x="1368" y="7"/>
                  </a:cubicBezTo>
                  <a:cubicBezTo>
                    <a:pt x="1034" y="67"/>
                    <a:pt x="760" y="250"/>
                    <a:pt x="578" y="463"/>
                  </a:cubicBezTo>
                  <a:cubicBezTo>
                    <a:pt x="365" y="706"/>
                    <a:pt x="213" y="919"/>
                    <a:pt x="152" y="1192"/>
                  </a:cubicBezTo>
                  <a:cubicBezTo>
                    <a:pt x="30" y="1466"/>
                    <a:pt x="0" y="1739"/>
                    <a:pt x="0" y="1982"/>
                  </a:cubicBezTo>
                  <a:cubicBezTo>
                    <a:pt x="0" y="2043"/>
                    <a:pt x="30" y="2104"/>
                    <a:pt x="30" y="2134"/>
                  </a:cubicBezTo>
                  <a:cubicBezTo>
                    <a:pt x="69" y="2173"/>
                    <a:pt x="107" y="2189"/>
                    <a:pt x="145" y="2189"/>
                  </a:cubicBezTo>
                  <a:cubicBezTo>
                    <a:pt x="198" y="2189"/>
                    <a:pt x="251" y="2157"/>
                    <a:pt x="304" y="2104"/>
                  </a:cubicBezTo>
                  <a:cubicBezTo>
                    <a:pt x="608" y="1739"/>
                    <a:pt x="821" y="1314"/>
                    <a:pt x="1094" y="1040"/>
                  </a:cubicBezTo>
                  <a:cubicBezTo>
                    <a:pt x="1216" y="888"/>
                    <a:pt x="1368" y="767"/>
                    <a:pt x="1520" y="706"/>
                  </a:cubicBezTo>
                  <a:cubicBezTo>
                    <a:pt x="1672" y="615"/>
                    <a:pt x="1854" y="584"/>
                    <a:pt x="2097" y="584"/>
                  </a:cubicBezTo>
                  <a:lnTo>
                    <a:pt x="2128" y="584"/>
                  </a:lnTo>
                  <a:cubicBezTo>
                    <a:pt x="2189" y="584"/>
                    <a:pt x="2249" y="554"/>
                    <a:pt x="2280" y="523"/>
                  </a:cubicBezTo>
                  <a:cubicBezTo>
                    <a:pt x="2341" y="432"/>
                    <a:pt x="2310" y="311"/>
                    <a:pt x="2249" y="250"/>
                  </a:cubicBezTo>
                  <a:cubicBezTo>
                    <a:pt x="2037" y="91"/>
                    <a:pt x="1778" y="1"/>
                    <a:pt x="1494" y="1"/>
                  </a:cubicBezTo>
                  <a:close/>
                </a:path>
              </a:pathLst>
            </a:custGeom>
            <a:solidFill>
              <a:srgbClr val="BA7466"/>
            </a:solidFill>
            <a:ln>
              <a:noFill/>
            </a:ln>
          </p:spPr>
          <p:txBody>
            <a:bodyPr spcFirstLastPara="1" wrap="square" lIns="121900" tIns="121900" rIns="121900" bIns="121900" anchor="ctr" anchorCtr="0">
              <a:noAutofit/>
            </a:bodyPr>
            <a:lstStyle/>
            <a:p>
              <a:endParaRPr sz="2400"/>
            </a:p>
          </p:txBody>
        </p:sp>
        <p:sp>
          <p:nvSpPr>
            <p:cNvPr id="737" name="Google Shape;737;p41"/>
            <p:cNvSpPr/>
            <p:nvPr/>
          </p:nvSpPr>
          <p:spPr>
            <a:xfrm>
              <a:off x="6992299" y="2609168"/>
              <a:ext cx="226800" cy="356849"/>
            </a:xfrm>
            <a:custGeom>
              <a:avLst/>
              <a:gdLst/>
              <a:ahLst/>
              <a:cxnLst/>
              <a:rect l="l" t="t" r="r" b="b"/>
              <a:pathLst>
                <a:path w="5047" h="7941" extrusionOk="0">
                  <a:moveTo>
                    <a:pt x="1896" y="1"/>
                  </a:moveTo>
                  <a:cubicBezTo>
                    <a:pt x="1477" y="1"/>
                    <a:pt x="1049" y="189"/>
                    <a:pt x="882" y="467"/>
                  </a:cubicBezTo>
                  <a:cubicBezTo>
                    <a:pt x="548" y="1075"/>
                    <a:pt x="0" y="7306"/>
                    <a:pt x="304" y="7610"/>
                  </a:cubicBezTo>
                  <a:cubicBezTo>
                    <a:pt x="487" y="7806"/>
                    <a:pt x="1277" y="7940"/>
                    <a:pt x="2142" y="7940"/>
                  </a:cubicBezTo>
                  <a:cubicBezTo>
                    <a:pt x="3289" y="7940"/>
                    <a:pt x="4569" y="7704"/>
                    <a:pt x="4742" y="7063"/>
                  </a:cubicBezTo>
                  <a:cubicBezTo>
                    <a:pt x="5046" y="5908"/>
                    <a:pt x="3192" y="741"/>
                    <a:pt x="2614" y="254"/>
                  </a:cubicBezTo>
                  <a:cubicBezTo>
                    <a:pt x="2425" y="77"/>
                    <a:pt x="2162" y="1"/>
                    <a:pt x="189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38" name="Google Shape;738;p41"/>
            <p:cNvSpPr/>
            <p:nvPr/>
          </p:nvSpPr>
          <p:spPr>
            <a:xfrm>
              <a:off x="7310553" y="2677924"/>
              <a:ext cx="86100" cy="101154"/>
            </a:xfrm>
            <a:custGeom>
              <a:avLst/>
              <a:gdLst/>
              <a:ahLst/>
              <a:cxnLst/>
              <a:rect l="l" t="t" r="r" b="b"/>
              <a:pathLst>
                <a:path w="1916" h="2251" extrusionOk="0">
                  <a:moveTo>
                    <a:pt x="1004" y="1"/>
                  </a:moveTo>
                  <a:cubicBezTo>
                    <a:pt x="487" y="1"/>
                    <a:pt x="61" y="518"/>
                    <a:pt x="31" y="1126"/>
                  </a:cubicBezTo>
                  <a:cubicBezTo>
                    <a:pt x="1" y="1733"/>
                    <a:pt x="396" y="2250"/>
                    <a:pt x="943" y="2250"/>
                  </a:cubicBezTo>
                  <a:cubicBezTo>
                    <a:pt x="1460" y="2250"/>
                    <a:pt x="1916" y="1764"/>
                    <a:pt x="1916" y="1156"/>
                  </a:cubicBezTo>
                  <a:cubicBezTo>
                    <a:pt x="1916" y="548"/>
                    <a:pt x="1520" y="1"/>
                    <a:pt x="1004"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9" name="Google Shape;739;p41"/>
            <p:cNvSpPr/>
            <p:nvPr/>
          </p:nvSpPr>
          <p:spPr>
            <a:xfrm>
              <a:off x="6795604" y="2701157"/>
              <a:ext cx="87448" cy="99761"/>
            </a:xfrm>
            <a:custGeom>
              <a:avLst/>
              <a:gdLst/>
              <a:ahLst/>
              <a:cxnLst/>
              <a:rect l="l" t="t" r="r" b="b"/>
              <a:pathLst>
                <a:path w="1946" h="2220" extrusionOk="0">
                  <a:moveTo>
                    <a:pt x="1034" y="1"/>
                  </a:moveTo>
                  <a:cubicBezTo>
                    <a:pt x="517" y="1"/>
                    <a:pt x="92" y="487"/>
                    <a:pt x="61" y="1095"/>
                  </a:cubicBezTo>
                  <a:cubicBezTo>
                    <a:pt x="0" y="1703"/>
                    <a:pt x="426" y="2220"/>
                    <a:pt x="973" y="2220"/>
                  </a:cubicBezTo>
                  <a:cubicBezTo>
                    <a:pt x="1490" y="2220"/>
                    <a:pt x="1946" y="1733"/>
                    <a:pt x="1946" y="1125"/>
                  </a:cubicBezTo>
                  <a:cubicBezTo>
                    <a:pt x="1946" y="487"/>
                    <a:pt x="1520" y="1"/>
                    <a:pt x="1034"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0" name="Google Shape;740;p41"/>
            <p:cNvSpPr/>
            <p:nvPr/>
          </p:nvSpPr>
          <p:spPr>
            <a:xfrm>
              <a:off x="6704064" y="2440784"/>
              <a:ext cx="184019" cy="100885"/>
            </a:xfrm>
            <a:custGeom>
              <a:avLst/>
              <a:gdLst/>
              <a:ahLst/>
              <a:cxnLst/>
              <a:rect l="l" t="t" r="r" b="b"/>
              <a:pathLst>
                <a:path w="4095" h="2245" extrusionOk="0">
                  <a:moveTo>
                    <a:pt x="2773" y="1"/>
                  </a:moveTo>
                  <a:cubicBezTo>
                    <a:pt x="2384" y="1"/>
                    <a:pt x="1920" y="115"/>
                    <a:pt x="1430" y="354"/>
                  </a:cubicBezTo>
                  <a:cubicBezTo>
                    <a:pt x="275" y="871"/>
                    <a:pt x="1" y="1600"/>
                    <a:pt x="578" y="2086"/>
                  </a:cubicBezTo>
                  <a:cubicBezTo>
                    <a:pt x="694" y="2195"/>
                    <a:pt x="919" y="2245"/>
                    <a:pt x="1200" y="2245"/>
                  </a:cubicBezTo>
                  <a:cubicBezTo>
                    <a:pt x="2255" y="2245"/>
                    <a:pt x="4095" y="1546"/>
                    <a:pt x="3831" y="658"/>
                  </a:cubicBezTo>
                  <a:cubicBezTo>
                    <a:pt x="3724" y="230"/>
                    <a:pt x="3324" y="1"/>
                    <a:pt x="2773" y="1"/>
                  </a:cubicBezTo>
                  <a:close/>
                </a:path>
              </a:pathLst>
            </a:custGeom>
            <a:solidFill>
              <a:srgbClr val="A86B3E"/>
            </a:solidFill>
            <a:ln>
              <a:noFill/>
            </a:ln>
          </p:spPr>
          <p:txBody>
            <a:bodyPr spcFirstLastPara="1" wrap="square" lIns="121900" tIns="121900" rIns="121900" bIns="121900" anchor="ctr" anchorCtr="0">
              <a:noAutofit/>
            </a:bodyPr>
            <a:lstStyle/>
            <a:p>
              <a:endParaRPr sz="2400"/>
            </a:p>
          </p:txBody>
        </p:sp>
        <p:sp>
          <p:nvSpPr>
            <p:cNvPr id="741" name="Google Shape;741;p41"/>
            <p:cNvSpPr/>
            <p:nvPr/>
          </p:nvSpPr>
          <p:spPr>
            <a:xfrm>
              <a:off x="7233349" y="2404833"/>
              <a:ext cx="182446" cy="97649"/>
            </a:xfrm>
            <a:custGeom>
              <a:avLst/>
              <a:gdLst/>
              <a:ahLst/>
              <a:cxnLst/>
              <a:rect l="l" t="t" r="r" b="b"/>
              <a:pathLst>
                <a:path w="4060" h="2173" extrusionOk="0">
                  <a:moveTo>
                    <a:pt x="1365" y="1"/>
                  </a:moveTo>
                  <a:cubicBezTo>
                    <a:pt x="776" y="1"/>
                    <a:pt x="343" y="243"/>
                    <a:pt x="229" y="698"/>
                  </a:cubicBezTo>
                  <a:cubicBezTo>
                    <a:pt x="0" y="1590"/>
                    <a:pt x="1684" y="2173"/>
                    <a:pt x="2763" y="2173"/>
                  </a:cubicBezTo>
                  <a:cubicBezTo>
                    <a:pt x="3118" y="2173"/>
                    <a:pt x="3407" y="2110"/>
                    <a:pt x="3542" y="1975"/>
                  </a:cubicBezTo>
                  <a:cubicBezTo>
                    <a:pt x="4059" y="1458"/>
                    <a:pt x="3755" y="759"/>
                    <a:pt x="2570" y="272"/>
                  </a:cubicBezTo>
                  <a:cubicBezTo>
                    <a:pt x="2135" y="89"/>
                    <a:pt x="1721" y="1"/>
                    <a:pt x="1365" y="1"/>
                  </a:cubicBezTo>
                  <a:close/>
                </a:path>
              </a:pathLst>
            </a:custGeom>
            <a:solidFill>
              <a:srgbClr val="A86B3E"/>
            </a:solidFill>
            <a:ln>
              <a:noFill/>
            </a:ln>
          </p:spPr>
          <p:txBody>
            <a:bodyPr spcFirstLastPara="1" wrap="square" lIns="121900" tIns="121900" rIns="121900" bIns="121900" anchor="ctr" anchorCtr="0">
              <a:noAutofit/>
            </a:bodyPr>
            <a:lstStyle/>
            <a:p>
              <a:endParaRPr sz="2400"/>
            </a:p>
          </p:txBody>
        </p:sp>
        <p:sp>
          <p:nvSpPr>
            <p:cNvPr id="742" name="Google Shape;742;p41"/>
            <p:cNvSpPr/>
            <p:nvPr/>
          </p:nvSpPr>
          <p:spPr>
            <a:xfrm>
              <a:off x="7089276" y="3660053"/>
              <a:ext cx="54689" cy="54689"/>
            </a:xfrm>
            <a:custGeom>
              <a:avLst/>
              <a:gdLst/>
              <a:ahLst/>
              <a:cxnLst/>
              <a:rect l="l" t="t" r="r" b="b"/>
              <a:pathLst>
                <a:path w="1217" h="1217" extrusionOk="0">
                  <a:moveTo>
                    <a:pt x="608" y="0"/>
                  </a:moveTo>
                  <a:cubicBezTo>
                    <a:pt x="274" y="0"/>
                    <a:pt x="1" y="274"/>
                    <a:pt x="1" y="608"/>
                  </a:cubicBezTo>
                  <a:cubicBezTo>
                    <a:pt x="1" y="943"/>
                    <a:pt x="274" y="1216"/>
                    <a:pt x="608" y="1216"/>
                  </a:cubicBezTo>
                  <a:cubicBezTo>
                    <a:pt x="973" y="1216"/>
                    <a:pt x="1216" y="943"/>
                    <a:pt x="1216" y="608"/>
                  </a:cubicBezTo>
                  <a:cubicBezTo>
                    <a:pt x="1216" y="274"/>
                    <a:pt x="943" y="0"/>
                    <a:pt x="608"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3" name="Google Shape;743;p41"/>
            <p:cNvSpPr/>
            <p:nvPr/>
          </p:nvSpPr>
          <p:spPr>
            <a:xfrm>
              <a:off x="7092018" y="3754289"/>
              <a:ext cx="54689" cy="54689"/>
            </a:xfrm>
            <a:custGeom>
              <a:avLst/>
              <a:gdLst/>
              <a:ahLst/>
              <a:cxnLst/>
              <a:rect l="l" t="t" r="r" b="b"/>
              <a:pathLst>
                <a:path w="1217" h="1217" extrusionOk="0">
                  <a:moveTo>
                    <a:pt x="608" y="1"/>
                  </a:moveTo>
                  <a:cubicBezTo>
                    <a:pt x="243" y="1"/>
                    <a:pt x="0" y="244"/>
                    <a:pt x="0" y="609"/>
                  </a:cubicBezTo>
                  <a:cubicBezTo>
                    <a:pt x="0" y="943"/>
                    <a:pt x="243" y="1216"/>
                    <a:pt x="608" y="1216"/>
                  </a:cubicBezTo>
                  <a:cubicBezTo>
                    <a:pt x="912" y="1216"/>
                    <a:pt x="1216" y="943"/>
                    <a:pt x="1216" y="609"/>
                  </a:cubicBezTo>
                  <a:cubicBezTo>
                    <a:pt x="1216" y="274"/>
                    <a:pt x="943" y="1"/>
                    <a:pt x="60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4" name="Google Shape;744;p41"/>
            <p:cNvSpPr/>
            <p:nvPr/>
          </p:nvSpPr>
          <p:spPr>
            <a:xfrm>
              <a:off x="7089276" y="3840346"/>
              <a:ext cx="54689" cy="56037"/>
            </a:xfrm>
            <a:custGeom>
              <a:avLst/>
              <a:gdLst/>
              <a:ahLst/>
              <a:cxnLst/>
              <a:rect l="l" t="t" r="r" b="b"/>
              <a:pathLst>
                <a:path w="1217" h="1247" extrusionOk="0">
                  <a:moveTo>
                    <a:pt x="608" y="1"/>
                  </a:moveTo>
                  <a:cubicBezTo>
                    <a:pt x="274" y="1"/>
                    <a:pt x="1" y="274"/>
                    <a:pt x="1" y="639"/>
                  </a:cubicBezTo>
                  <a:cubicBezTo>
                    <a:pt x="1" y="973"/>
                    <a:pt x="274" y="1247"/>
                    <a:pt x="608" y="1247"/>
                  </a:cubicBezTo>
                  <a:cubicBezTo>
                    <a:pt x="973" y="1247"/>
                    <a:pt x="1216" y="973"/>
                    <a:pt x="1216" y="639"/>
                  </a:cubicBezTo>
                  <a:cubicBezTo>
                    <a:pt x="1216" y="274"/>
                    <a:pt x="943" y="1"/>
                    <a:pt x="60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45" name="Google Shape;745;p41"/>
            <p:cNvSpPr/>
            <p:nvPr/>
          </p:nvSpPr>
          <p:spPr>
            <a:xfrm>
              <a:off x="6594819" y="2804785"/>
              <a:ext cx="407089" cy="359096"/>
            </a:xfrm>
            <a:custGeom>
              <a:avLst/>
              <a:gdLst/>
              <a:ahLst/>
              <a:cxnLst/>
              <a:rect l="l" t="t" r="r" b="b"/>
              <a:pathLst>
                <a:path w="9059" h="7991" extrusionOk="0">
                  <a:moveTo>
                    <a:pt x="4518" y="0"/>
                  </a:moveTo>
                  <a:cubicBezTo>
                    <a:pt x="2953" y="0"/>
                    <a:pt x="1470" y="931"/>
                    <a:pt x="851" y="2467"/>
                  </a:cubicBezTo>
                  <a:cubicBezTo>
                    <a:pt x="0" y="4503"/>
                    <a:pt x="973" y="6844"/>
                    <a:pt x="3009" y="7695"/>
                  </a:cubicBezTo>
                  <a:cubicBezTo>
                    <a:pt x="3506" y="7895"/>
                    <a:pt x="4020" y="7990"/>
                    <a:pt x="4524" y="7990"/>
                  </a:cubicBezTo>
                  <a:cubicBezTo>
                    <a:pt x="6087" y="7990"/>
                    <a:pt x="7564" y="7076"/>
                    <a:pt x="8207" y="5537"/>
                  </a:cubicBezTo>
                  <a:cubicBezTo>
                    <a:pt x="9058" y="3500"/>
                    <a:pt x="8086" y="1160"/>
                    <a:pt x="6049" y="309"/>
                  </a:cubicBezTo>
                  <a:cubicBezTo>
                    <a:pt x="5548" y="99"/>
                    <a:pt x="5029" y="0"/>
                    <a:pt x="451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46" name="Google Shape;746;p41"/>
            <p:cNvSpPr/>
            <p:nvPr/>
          </p:nvSpPr>
          <p:spPr>
            <a:xfrm>
              <a:off x="7199915" y="2803392"/>
              <a:ext cx="407089" cy="358511"/>
            </a:xfrm>
            <a:custGeom>
              <a:avLst/>
              <a:gdLst/>
              <a:ahLst/>
              <a:cxnLst/>
              <a:rect l="l" t="t" r="r" b="b"/>
              <a:pathLst>
                <a:path w="9059" h="7978" extrusionOk="0">
                  <a:moveTo>
                    <a:pt x="4519" y="1"/>
                  </a:moveTo>
                  <a:cubicBezTo>
                    <a:pt x="2954" y="1"/>
                    <a:pt x="1471" y="932"/>
                    <a:pt x="852" y="2467"/>
                  </a:cubicBezTo>
                  <a:cubicBezTo>
                    <a:pt x="1" y="4504"/>
                    <a:pt x="943" y="6844"/>
                    <a:pt x="2979" y="7665"/>
                  </a:cubicBezTo>
                  <a:cubicBezTo>
                    <a:pt x="3487" y="7877"/>
                    <a:pt x="4014" y="7978"/>
                    <a:pt x="4532" y="7978"/>
                  </a:cubicBezTo>
                  <a:cubicBezTo>
                    <a:pt x="6091" y="7978"/>
                    <a:pt x="7569" y="7066"/>
                    <a:pt x="8207" y="5537"/>
                  </a:cubicBezTo>
                  <a:cubicBezTo>
                    <a:pt x="9059" y="3501"/>
                    <a:pt x="8086" y="1160"/>
                    <a:pt x="6049" y="309"/>
                  </a:cubicBezTo>
                  <a:cubicBezTo>
                    <a:pt x="5548" y="100"/>
                    <a:pt x="5029" y="1"/>
                    <a:pt x="451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47" name="Google Shape;747;p41"/>
            <p:cNvSpPr/>
            <p:nvPr/>
          </p:nvSpPr>
          <p:spPr>
            <a:xfrm>
              <a:off x="6933565" y="2971102"/>
              <a:ext cx="366106" cy="131262"/>
            </a:xfrm>
            <a:custGeom>
              <a:avLst/>
              <a:gdLst/>
              <a:ahLst/>
              <a:cxnLst/>
              <a:rect l="l" t="t" r="r" b="b"/>
              <a:pathLst>
                <a:path w="8147" h="2921" extrusionOk="0">
                  <a:moveTo>
                    <a:pt x="7970" y="1"/>
                  </a:moveTo>
                  <a:cubicBezTo>
                    <a:pt x="7909" y="1"/>
                    <a:pt x="7835" y="35"/>
                    <a:pt x="7812" y="103"/>
                  </a:cubicBezTo>
                  <a:lnTo>
                    <a:pt x="7812" y="134"/>
                  </a:lnTo>
                  <a:cubicBezTo>
                    <a:pt x="7447" y="772"/>
                    <a:pt x="6931" y="1289"/>
                    <a:pt x="6323" y="1623"/>
                  </a:cubicBezTo>
                  <a:cubicBezTo>
                    <a:pt x="5715" y="1957"/>
                    <a:pt x="5046" y="2109"/>
                    <a:pt x="4317" y="2140"/>
                  </a:cubicBezTo>
                  <a:cubicBezTo>
                    <a:pt x="4173" y="2158"/>
                    <a:pt x="4030" y="2166"/>
                    <a:pt x="3889" y="2166"/>
                  </a:cubicBezTo>
                  <a:cubicBezTo>
                    <a:pt x="3313" y="2166"/>
                    <a:pt x="2756" y="2025"/>
                    <a:pt x="2219" y="1805"/>
                  </a:cubicBezTo>
                  <a:cubicBezTo>
                    <a:pt x="1581" y="1532"/>
                    <a:pt x="943" y="1167"/>
                    <a:pt x="396" y="681"/>
                  </a:cubicBezTo>
                  <a:cubicBezTo>
                    <a:pt x="335" y="590"/>
                    <a:pt x="244" y="590"/>
                    <a:pt x="122" y="590"/>
                  </a:cubicBezTo>
                  <a:cubicBezTo>
                    <a:pt x="61" y="681"/>
                    <a:pt x="0" y="772"/>
                    <a:pt x="92" y="863"/>
                  </a:cubicBezTo>
                  <a:cubicBezTo>
                    <a:pt x="548" y="1532"/>
                    <a:pt x="1186" y="2048"/>
                    <a:pt x="1915" y="2413"/>
                  </a:cubicBezTo>
                  <a:cubicBezTo>
                    <a:pt x="2250" y="2596"/>
                    <a:pt x="2645" y="2717"/>
                    <a:pt x="3040" y="2839"/>
                  </a:cubicBezTo>
                  <a:cubicBezTo>
                    <a:pt x="3340" y="2862"/>
                    <a:pt x="3658" y="2920"/>
                    <a:pt x="3980" y="2920"/>
                  </a:cubicBezTo>
                  <a:cubicBezTo>
                    <a:pt x="4082" y="2920"/>
                    <a:pt x="4184" y="2914"/>
                    <a:pt x="4286" y="2900"/>
                  </a:cubicBezTo>
                  <a:cubicBezTo>
                    <a:pt x="5107" y="2869"/>
                    <a:pt x="5958" y="2626"/>
                    <a:pt x="6627" y="2200"/>
                  </a:cubicBezTo>
                  <a:cubicBezTo>
                    <a:pt x="7326" y="1745"/>
                    <a:pt x="7873" y="1045"/>
                    <a:pt x="8116" y="255"/>
                  </a:cubicBezTo>
                  <a:cubicBezTo>
                    <a:pt x="8146" y="134"/>
                    <a:pt x="8116" y="73"/>
                    <a:pt x="8025" y="12"/>
                  </a:cubicBezTo>
                  <a:cubicBezTo>
                    <a:pt x="8010" y="4"/>
                    <a:pt x="7991" y="1"/>
                    <a:pt x="7970"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8" name="Google Shape;748;p41"/>
            <p:cNvSpPr/>
            <p:nvPr/>
          </p:nvSpPr>
          <p:spPr>
            <a:xfrm>
              <a:off x="6575675" y="2553804"/>
              <a:ext cx="424839" cy="409650"/>
            </a:xfrm>
            <a:custGeom>
              <a:avLst/>
              <a:gdLst/>
              <a:ahLst/>
              <a:cxnLst/>
              <a:rect l="l" t="t" r="r" b="b"/>
              <a:pathLst>
                <a:path w="9454" h="9116" extrusionOk="0">
                  <a:moveTo>
                    <a:pt x="5890" y="785"/>
                  </a:moveTo>
                  <a:cubicBezTo>
                    <a:pt x="6984" y="785"/>
                    <a:pt x="7862" y="902"/>
                    <a:pt x="8056" y="1061"/>
                  </a:cubicBezTo>
                  <a:cubicBezTo>
                    <a:pt x="8755" y="1608"/>
                    <a:pt x="8755" y="7140"/>
                    <a:pt x="8238" y="7839"/>
                  </a:cubicBezTo>
                  <a:cubicBezTo>
                    <a:pt x="8016" y="8080"/>
                    <a:pt x="6304" y="8399"/>
                    <a:pt x="4684" y="8399"/>
                  </a:cubicBezTo>
                  <a:cubicBezTo>
                    <a:pt x="3646" y="8399"/>
                    <a:pt x="2644" y="8268"/>
                    <a:pt x="2098" y="7900"/>
                  </a:cubicBezTo>
                  <a:cubicBezTo>
                    <a:pt x="913" y="7079"/>
                    <a:pt x="1338" y="2064"/>
                    <a:pt x="1642" y="1547"/>
                  </a:cubicBezTo>
                  <a:cubicBezTo>
                    <a:pt x="1673" y="1486"/>
                    <a:pt x="1976" y="1182"/>
                    <a:pt x="3344" y="1000"/>
                  </a:cubicBezTo>
                  <a:cubicBezTo>
                    <a:pt x="4188" y="847"/>
                    <a:pt x="5096" y="785"/>
                    <a:pt x="5890" y="785"/>
                  </a:cubicBezTo>
                  <a:close/>
                  <a:moveTo>
                    <a:pt x="5851" y="1"/>
                  </a:moveTo>
                  <a:cubicBezTo>
                    <a:pt x="4931" y="1"/>
                    <a:pt x="3959" y="72"/>
                    <a:pt x="3223" y="179"/>
                  </a:cubicBezTo>
                  <a:cubicBezTo>
                    <a:pt x="2068" y="422"/>
                    <a:pt x="1338" y="726"/>
                    <a:pt x="1034" y="1152"/>
                  </a:cubicBezTo>
                  <a:cubicBezTo>
                    <a:pt x="609" y="1790"/>
                    <a:pt x="1" y="7383"/>
                    <a:pt x="1703" y="8508"/>
                  </a:cubicBezTo>
                  <a:cubicBezTo>
                    <a:pt x="2372" y="8933"/>
                    <a:pt x="3618" y="9116"/>
                    <a:pt x="4894" y="9116"/>
                  </a:cubicBezTo>
                  <a:cubicBezTo>
                    <a:pt x="6627" y="9116"/>
                    <a:pt x="8451" y="8781"/>
                    <a:pt x="8846" y="8234"/>
                  </a:cubicBezTo>
                  <a:cubicBezTo>
                    <a:pt x="9393" y="7596"/>
                    <a:pt x="9454" y="4283"/>
                    <a:pt x="9241" y="2459"/>
                  </a:cubicBezTo>
                  <a:cubicBezTo>
                    <a:pt x="9089" y="1000"/>
                    <a:pt x="8755" y="605"/>
                    <a:pt x="8512" y="422"/>
                  </a:cubicBezTo>
                  <a:cubicBezTo>
                    <a:pt x="8103" y="116"/>
                    <a:pt x="7019" y="1"/>
                    <a:pt x="585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49" name="Google Shape;749;p41"/>
            <p:cNvSpPr/>
            <p:nvPr/>
          </p:nvSpPr>
          <p:spPr>
            <a:xfrm>
              <a:off x="7150752" y="2534975"/>
              <a:ext cx="401606" cy="395720"/>
            </a:xfrm>
            <a:custGeom>
              <a:avLst/>
              <a:gdLst/>
              <a:ahLst/>
              <a:cxnLst/>
              <a:rect l="l" t="t" r="r" b="b"/>
              <a:pathLst>
                <a:path w="8937" h="8806" extrusionOk="0">
                  <a:moveTo>
                    <a:pt x="4813" y="771"/>
                  </a:moveTo>
                  <a:cubicBezTo>
                    <a:pt x="6032" y="771"/>
                    <a:pt x="7067" y="925"/>
                    <a:pt x="7295" y="1115"/>
                  </a:cubicBezTo>
                  <a:cubicBezTo>
                    <a:pt x="8025" y="1662"/>
                    <a:pt x="8298" y="6769"/>
                    <a:pt x="7842" y="7407"/>
                  </a:cubicBezTo>
                  <a:cubicBezTo>
                    <a:pt x="7660" y="7589"/>
                    <a:pt x="6140" y="7984"/>
                    <a:pt x="4347" y="8045"/>
                  </a:cubicBezTo>
                  <a:cubicBezTo>
                    <a:pt x="4098" y="8062"/>
                    <a:pt x="3869" y="8070"/>
                    <a:pt x="3658" y="8070"/>
                  </a:cubicBezTo>
                  <a:cubicBezTo>
                    <a:pt x="2737" y="8070"/>
                    <a:pt x="2185" y="7926"/>
                    <a:pt x="2037" y="7802"/>
                  </a:cubicBezTo>
                  <a:cubicBezTo>
                    <a:pt x="882" y="6738"/>
                    <a:pt x="821" y="2057"/>
                    <a:pt x="1064" y="1480"/>
                  </a:cubicBezTo>
                  <a:cubicBezTo>
                    <a:pt x="1155" y="1419"/>
                    <a:pt x="1429" y="1145"/>
                    <a:pt x="2554" y="963"/>
                  </a:cubicBezTo>
                  <a:cubicBezTo>
                    <a:pt x="3283" y="826"/>
                    <a:pt x="4081" y="771"/>
                    <a:pt x="4813" y="771"/>
                  </a:cubicBezTo>
                  <a:close/>
                  <a:moveTo>
                    <a:pt x="4772" y="1"/>
                  </a:moveTo>
                  <a:cubicBezTo>
                    <a:pt x="3978" y="1"/>
                    <a:pt x="3163" y="59"/>
                    <a:pt x="2493" y="173"/>
                  </a:cubicBezTo>
                  <a:cubicBezTo>
                    <a:pt x="1368" y="386"/>
                    <a:pt x="730" y="659"/>
                    <a:pt x="456" y="1054"/>
                  </a:cubicBezTo>
                  <a:cubicBezTo>
                    <a:pt x="0" y="1753"/>
                    <a:pt x="92" y="6981"/>
                    <a:pt x="1520" y="8319"/>
                  </a:cubicBezTo>
                  <a:cubicBezTo>
                    <a:pt x="1946" y="8714"/>
                    <a:pt x="2949" y="8805"/>
                    <a:pt x="3861" y="8805"/>
                  </a:cubicBezTo>
                  <a:cubicBezTo>
                    <a:pt x="4256" y="8805"/>
                    <a:pt x="4651" y="8805"/>
                    <a:pt x="4985" y="8775"/>
                  </a:cubicBezTo>
                  <a:cubicBezTo>
                    <a:pt x="5472" y="8744"/>
                    <a:pt x="7903" y="8501"/>
                    <a:pt x="8450" y="7863"/>
                  </a:cubicBezTo>
                  <a:cubicBezTo>
                    <a:pt x="8937" y="7255"/>
                    <a:pt x="8906" y="4702"/>
                    <a:pt x="8694" y="3121"/>
                  </a:cubicBezTo>
                  <a:cubicBezTo>
                    <a:pt x="8511" y="1693"/>
                    <a:pt x="8207" y="841"/>
                    <a:pt x="7812" y="507"/>
                  </a:cubicBezTo>
                  <a:cubicBezTo>
                    <a:pt x="7374" y="165"/>
                    <a:pt x="6102" y="1"/>
                    <a:pt x="477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50" name="Google Shape;750;p41"/>
            <p:cNvSpPr/>
            <p:nvPr/>
          </p:nvSpPr>
          <p:spPr>
            <a:xfrm>
              <a:off x="6964977" y="2604674"/>
              <a:ext cx="213139" cy="55812"/>
            </a:xfrm>
            <a:custGeom>
              <a:avLst/>
              <a:gdLst/>
              <a:ahLst/>
              <a:cxnLst/>
              <a:rect l="l" t="t" r="r" b="b"/>
              <a:pathLst>
                <a:path w="4743" h="1242" extrusionOk="0">
                  <a:moveTo>
                    <a:pt x="2639" y="1"/>
                  </a:moveTo>
                  <a:cubicBezTo>
                    <a:pt x="2548" y="1"/>
                    <a:pt x="2458" y="7"/>
                    <a:pt x="2371" y="20"/>
                  </a:cubicBezTo>
                  <a:cubicBezTo>
                    <a:pt x="1946" y="50"/>
                    <a:pt x="1520" y="172"/>
                    <a:pt x="1156" y="324"/>
                  </a:cubicBezTo>
                  <a:cubicBezTo>
                    <a:pt x="760" y="476"/>
                    <a:pt x="396" y="658"/>
                    <a:pt x="92" y="932"/>
                  </a:cubicBezTo>
                  <a:cubicBezTo>
                    <a:pt x="1" y="962"/>
                    <a:pt x="1" y="1023"/>
                    <a:pt x="61" y="1114"/>
                  </a:cubicBezTo>
                  <a:cubicBezTo>
                    <a:pt x="114" y="1167"/>
                    <a:pt x="166" y="1242"/>
                    <a:pt x="258" y="1242"/>
                  </a:cubicBezTo>
                  <a:cubicBezTo>
                    <a:pt x="272" y="1242"/>
                    <a:pt x="288" y="1240"/>
                    <a:pt x="304" y="1236"/>
                  </a:cubicBezTo>
                  <a:cubicBezTo>
                    <a:pt x="1034" y="1023"/>
                    <a:pt x="1703" y="841"/>
                    <a:pt x="2432" y="780"/>
                  </a:cubicBezTo>
                  <a:cubicBezTo>
                    <a:pt x="2536" y="761"/>
                    <a:pt x="2640" y="754"/>
                    <a:pt x="2744" y="754"/>
                  </a:cubicBezTo>
                  <a:cubicBezTo>
                    <a:pt x="2977" y="754"/>
                    <a:pt x="3214" y="789"/>
                    <a:pt x="3466" y="810"/>
                  </a:cubicBezTo>
                  <a:cubicBezTo>
                    <a:pt x="3800" y="871"/>
                    <a:pt x="4134" y="993"/>
                    <a:pt x="4469" y="1145"/>
                  </a:cubicBezTo>
                  <a:cubicBezTo>
                    <a:pt x="4495" y="1154"/>
                    <a:pt x="4520" y="1157"/>
                    <a:pt x="4542" y="1157"/>
                  </a:cubicBezTo>
                  <a:cubicBezTo>
                    <a:pt x="4595" y="1157"/>
                    <a:pt x="4638" y="1136"/>
                    <a:pt x="4681" y="1114"/>
                  </a:cubicBezTo>
                  <a:cubicBezTo>
                    <a:pt x="4742" y="1023"/>
                    <a:pt x="4742" y="932"/>
                    <a:pt x="4681" y="841"/>
                  </a:cubicBezTo>
                  <a:cubicBezTo>
                    <a:pt x="4378" y="537"/>
                    <a:pt x="4043" y="324"/>
                    <a:pt x="3618" y="172"/>
                  </a:cubicBezTo>
                  <a:cubicBezTo>
                    <a:pt x="3309" y="77"/>
                    <a:pt x="2964" y="1"/>
                    <a:pt x="2639" y="1"/>
                  </a:cubicBezTo>
                  <a:close/>
                </a:path>
              </a:pathLst>
            </a:custGeom>
            <a:solidFill>
              <a:srgbClr val="004968"/>
            </a:solidFill>
            <a:ln>
              <a:noFill/>
            </a:ln>
          </p:spPr>
          <p:txBody>
            <a:bodyPr spcFirstLastPara="1" wrap="square" lIns="121900" tIns="121900" rIns="121900" bIns="121900" anchor="ctr" anchorCtr="0">
              <a:noAutofit/>
            </a:bodyPr>
            <a:lstStyle/>
            <a:p>
              <a:endParaRPr sz="2400"/>
            </a:p>
          </p:txBody>
        </p:sp>
        <p:sp>
          <p:nvSpPr>
            <p:cNvPr id="751" name="Google Shape;751;p41"/>
            <p:cNvSpPr/>
            <p:nvPr/>
          </p:nvSpPr>
          <p:spPr>
            <a:xfrm>
              <a:off x="6884402" y="3497511"/>
              <a:ext cx="382463" cy="109288"/>
            </a:xfrm>
            <a:custGeom>
              <a:avLst/>
              <a:gdLst/>
              <a:ahLst/>
              <a:cxnLst/>
              <a:rect l="l" t="t" r="r" b="b"/>
              <a:pathLst>
                <a:path w="8511" h="2432" extrusionOk="0">
                  <a:moveTo>
                    <a:pt x="8450" y="0"/>
                  </a:moveTo>
                  <a:cubicBezTo>
                    <a:pt x="8359" y="0"/>
                    <a:pt x="8329" y="31"/>
                    <a:pt x="8329" y="91"/>
                  </a:cubicBezTo>
                  <a:cubicBezTo>
                    <a:pt x="8298" y="456"/>
                    <a:pt x="8055" y="791"/>
                    <a:pt x="7812" y="1064"/>
                  </a:cubicBezTo>
                  <a:cubicBezTo>
                    <a:pt x="7538" y="1338"/>
                    <a:pt x="7204" y="1520"/>
                    <a:pt x="6809" y="1672"/>
                  </a:cubicBezTo>
                  <a:cubicBezTo>
                    <a:pt x="6079" y="1976"/>
                    <a:pt x="5259" y="2098"/>
                    <a:pt x="4468" y="2098"/>
                  </a:cubicBezTo>
                  <a:cubicBezTo>
                    <a:pt x="4369" y="2101"/>
                    <a:pt x="4270" y="2103"/>
                    <a:pt x="4171" y="2103"/>
                  </a:cubicBezTo>
                  <a:cubicBezTo>
                    <a:pt x="3456" y="2103"/>
                    <a:pt x="2765" y="2004"/>
                    <a:pt x="2097" y="1763"/>
                  </a:cubicBezTo>
                  <a:cubicBezTo>
                    <a:pt x="1733" y="1611"/>
                    <a:pt x="1338" y="1429"/>
                    <a:pt x="1034" y="1186"/>
                  </a:cubicBezTo>
                  <a:cubicBezTo>
                    <a:pt x="730" y="973"/>
                    <a:pt x="426" y="669"/>
                    <a:pt x="243" y="304"/>
                  </a:cubicBezTo>
                  <a:cubicBezTo>
                    <a:pt x="213" y="274"/>
                    <a:pt x="152" y="243"/>
                    <a:pt x="91" y="243"/>
                  </a:cubicBezTo>
                  <a:cubicBezTo>
                    <a:pt x="61" y="243"/>
                    <a:pt x="0" y="304"/>
                    <a:pt x="61" y="335"/>
                  </a:cubicBezTo>
                  <a:cubicBezTo>
                    <a:pt x="426" y="1155"/>
                    <a:pt x="1155" y="1672"/>
                    <a:pt x="1946" y="2006"/>
                  </a:cubicBezTo>
                  <a:cubicBezTo>
                    <a:pt x="2736" y="2371"/>
                    <a:pt x="3617" y="2432"/>
                    <a:pt x="4468" y="2432"/>
                  </a:cubicBezTo>
                  <a:cubicBezTo>
                    <a:pt x="5289" y="2432"/>
                    <a:pt x="6140" y="2310"/>
                    <a:pt x="6930" y="1976"/>
                  </a:cubicBezTo>
                  <a:cubicBezTo>
                    <a:pt x="7295" y="1824"/>
                    <a:pt x="7690" y="1611"/>
                    <a:pt x="7994" y="1247"/>
                  </a:cubicBezTo>
                  <a:cubicBezTo>
                    <a:pt x="8298" y="943"/>
                    <a:pt x="8511" y="547"/>
                    <a:pt x="8511" y="91"/>
                  </a:cubicBezTo>
                  <a:cubicBezTo>
                    <a:pt x="8511" y="31"/>
                    <a:pt x="8481" y="0"/>
                    <a:pt x="8450"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2" name="Google Shape;752;p41"/>
            <p:cNvSpPr/>
            <p:nvPr/>
          </p:nvSpPr>
          <p:spPr>
            <a:xfrm>
              <a:off x="6623490" y="1820948"/>
              <a:ext cx="513636" cy="476517"/>
            </a:xfrm>
            <a:custGeom>
              <a:avLst/>
              <a:gdLst/>
              <a:ahLst/>
              <a:cxnLst/>
              <a:rect l="l" t="t" r="r" b="b"/>
              <a:pathLst>
                <a:path w="11430" h="10604" extrusionOk="0">
                  <a:moveTo>
                    <a:pt x="9081" y="0"/>
                  </a:moveTo>
                  <a:cubicBezTo>
                    <a:pt x="9069" y="0"/>
                    <a:pt x="9041" y="22"/>
                    <a:pt x="8998" y="43"/>
                  </a:cubicBezTo>
                  <a:cubicBezTo>
                    <a:pt x="8967" y="43"/>
                    <a:pt x="8998" y="74"/>
                    <a:pt x="8998" y="74"/>
                  </a:cubicBezTo>
                  <a:cubicBezTo>
                    <a:pt x="10305" y="986"/>
                    <a:pt x="11186" y="2475"/>
                    <a:pt x="11065" y="4025"/>
                  </a:cubicBezTo>
                  <a:cubicBezTo>
                    <a:pt x="11034" y="4238"/>
                    <a:pt x="11034" y="4420"/>
                    <a:pt x="10973" y="4603"/>
                  </a:cubicBezTo>
                  <a:cubicBezTo>
                    <a:pt x="10943" y="4785"/>
                    <a:pt x="10943" y="4998"/>
                    <a:pt x="10882" y="5180"/>
                  </a:cubicBezTo>
                  <a:cubicBezTo>
                    <a:pt x="10791" y="5332"/>
                    <a:pt x="10761" y="5515"/>
                    <a:pt x="10669" y="5697"/>
                  </a:cubicBezTo>
                  <a:cubicBezTo>
                    <a:pt x="10609" y="5910"/>
                    <a:pt x="10578" y="6092"/>
                    <a:pt x="10457" y="6244"/>
                  </a:cubicBezTo>
                  <a:cubicBezTo>
                    <a:pt x="10122" y="6882"/>
                    <a:pt x="9575" y="7490"/>
                    <a:pt x="8967" y="7946"/>
                  </a:cubicBezTo>
                  <a:cubicBezTo>
                    <a:pt x="7752" y="8888"/>
                    <a:pt x="6232" y="9466"/>
                    <a:pt x="4712" y="9861"/>
                  </a:cubicBezTo>
                  <a:cubicBezTo>
                    <a:pt x="3952" y="10043"/>
                    <a:pt x="3192" y="10195"/>
                    <a:pt x="2402" y="10317"/>
                  </a:cubicBezTo>
                  <a:cubicBezTo>
                    <a:pt x="1642" y="10408"/>
                    <a:pt x="852" y="10499"/>
                    <a:pt x="31" y="10530"/>
                  </a:cubicBezTo>
                  <a:cubicBezTo>
                    <a:pt x="1" y="10530"/>
                    <a:pt x="1" y="10560"/>
                    <a:pt x="1" y="10560"/>
                  </a:cubicBezTo>
                  <a:cubicBezTo>
                    <a:pt x="1" y="10591"/>
                    <a:pt x="31" y="10591"/>
                    <a:pt x="31" y="10591"/>
                  </a:cubicBezTo>
                  <a:cubicBezTo>
                    <a:pt x="264" y="10599"/>
                    <a:pt x="495" y="10604"/>
                    <a:pt x="727" y="10604"/>
                  </a:cubicBezTo>
                  <a:cubicBezTo>
                    <a:pt x="2098" y="10604"/>
                    <a:pt x="3451" y="10451"/>
                    <a:pt x="4803" y="10165"/>
                  </a:cubicBezTo>
                  <a:cubicBezTo>
                    <a:pt x="6353" y="9770"/>
                    <a:pt x="7903" y="9223"/>
                    <a:pt x="9210" y="8250"/>
                  </a:cubicBezTo>
                  <a:cubicBezTo>
                    <a:pt x="9849" y="7764"/>
                    <a:pt x="10426" y="7125"/>
                    <a:pt x="10791" y="6396"/>
                  </a:cubicBezTo>
                  <a:cubicBezTo>
                    <a:pt x="10913" y="6183"/>
                    <a:pt x="10973" y="6001"/>
                    <a:pt x="11065" y="5818"/>
                  </a:cubicBezTo>
                  <a:cubicBezTo>
                    <a:pt x="11125" y="5636"/>
                    <a:pt x="11186" y="5423"/>
                    <a:pt x="11247" y="5241"/>
                  </a:cubicBezTo>
                  <a:cubicBezTo>
                    <a:pt x="11338" y="5059"/>
                    <a:pt x="11338" y="4846"/>
                    <a:pt x="11369" y="4633"/>
                  </a:cubicBezTo>
                  <a:cubicBezTo>
                    <a:pt x="11399" y="4451"/>
                    <a:pt x="11399" y="4238"/>
                    <a:pt x="11399" y="4025"/>
                  </a:cubicBezTo>
                  <a:cubicBezTo>
                    <a:pt x="11429" y="3204"/>
                    <a:pt x="11217" y="2353"/>
                    <a:pt x="10791" y="1685"/>
                  </a:cubicBezTo>
                  <a:cubicBezTo>
                    <a:pt x="10366" y="986"/>
                    <a:pt x="9758" y="378"/>
                    <a:pt x="9089" y="13"/>
                  </a:cubicBezTo>
                  <a:cubicBezTo>
                    <a:pt x="9089" y="4"/>
                    <a:pt x="9086" y="0"/>
                    <a:pt x="9081" y="0"/>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3" name="Google Shape;753;p41"/>
            <p:cNvSpPr/>
            <p:nvPr/>
          </p:nvSpPr>
          <p:spPr>
            <a:xfrm>
              <a:off x="7272310" y="1864448"/>
              <a:ext cx="356534" cy="386507"/>
            </a:xfrm>
            <a:custGeom>
              <a:avLst/>
              <a:gdLst/>
              <a:ahLst/>
              <a:cxnLst/>
              <a:rect l="l" t="t" r="r" b="b"/>
              <a:pathLst>
                <a:path w="7934" h="8601" extrusionOk="0">
                  <a:moveTo>
                    <a:pt x="6241" y="1"/>
                  </a:moveTo>
                  <a:cubicBezTo>
                    <a:pt x="6232" y="1"/>
                    <a:pt x="6232" y="28"/>
                    <a:pt x="6232" y="109"/>
                  </a:cubicBezTo>
                  <a:lnTo>
                    <a:pt x="6232" y="139"/>
                  </a:lnTo>
                  <a:cubicBezTo>
                    <a:pt x="6566" y="625"/>
                    <a:pt x="6870" y="1173"/>
                    <a:pt x="7113" y="1750"/>
                  </a:cubicBezTo>
                  <a:cubicBezTo>
                    <a:pt x="7326" y="2297"/>
                    <a:pt x="7448" y="2875"/>
                    <a:pt x="7539" y="3483"/>
                  </a:cubicBezTo>
                  <a:cubicBezTo>
                    <a:pt x="7569" y="4091"/>
                    <a:pt x="7569" y="4698"/>
                    <a:pt x="7448" y="5276"/>
                  </a:cubicBezTo>
                  <a:cubicBezTo>
                    <a:pt x="7387" y="5854"/>
                    <a:pt x="7174" y="6401"/>
                    <a:pt x="6809" y="6857"/>
                  </a:cubicBezTo>
                  <a:cubicBezTo>
                    <a:pt x="6657" y="7100"/>
                    <a:pt x="6414" y="7282"/>
                    <a:pt x="6201" y="7464"/>
                  </a:cubicBezTo>
                  <a:cubicBezTo>
                    <a:pt x="5958" y="7616"/>
                    <a:pt x="5715" y="7768"/>
                    <a:pt x="5441" y="7890"/>
                  </a:cubicBezTo>
                  <a:cubicBezTo>
                    <a:pt x="4864" y="8103"/>
                    <a:pt x="4286" y="8194"/>
                    <a:pt x="3678" y="8255"/>
                  </a:cubicBezTo>
                  <a:cubicBezTo>
                    <a:pt x="3404" y="8296"/>
                    <a:pt x="3130" y="8312"/>
                    <a:pt x="2855" y="8312"/>
                  </a:cubicBezTo>
                  <a:cubicBezTo>
                    <a:pt x="2522" y="8312"/>
                    <a:pt x="2188" y="8288"/>
                    <a:pt x="1855" y="8255"/>
                  </a:cubicBezTo>
                  <a:cubicBezTo>
                    <a:pt x="1247" y="8224"/>
                    <a:pt x="639" y="8133"/>
                    <a:pt x="31" y="8012"/>
                  </a:cubicBezTo>
                  <a:lnTo>
                    <a:pt x="1" y="8042"/>
                  </a:lnTo>
                  <a:lnTo>
                    <a:pt x="31" y="8072"/>
                  </a:lnTo>
                  <a:cubicBezTo>
                    <a:pt x="1094" y="8418"/>
                    <a:pt x="2156" y="8601"/>
                    <a:pt x="3259" y="8601"/>
                  </a:cubicBezTo>
                  <a:cubicBezTo>
                    <a:pt x="3419" y="8601"/>
                    <a:pt x="3578" y="8597"/>
                    <a:pt x="3739" y="8589"/>
                  </a:cubicBezTo>
                  <a:cubicBezTo>
                    <a:pt x="4378" y="8528"/>
                    <a:pt x="4985" y="8437"/>
                    <a:pt x="5593" y="8194"/>
                  </a:cubicBezTo>
                  <a:cubicBezTo>
                    <a:pt x="5867" y="8072"/>
                    <a:pt x="6171" y="7920"/>
                    <a:pt x="6414" y="7738"/>
                  </a:cubicBezTo>
                  <a:cubicBezTo>
                    <a:pt x="6657" y="7556"/>
                    <a:pt x="6931" y="7313"/>
                    <a:pt x="7113" y="7069"/>
                  </a:cubicBezTo>
                  <a:cubicBezTo>
                    <a:pt x="7539" y="6522"/>
                    <a:pt x="7721" y="5884"/>
                    <a:pt x="7843" y="5276"/>
                  </a:cubicBezTo>
                  <a:cubicBezTo>
                    <a:pt x="7903" y="4638"/>
                    <a:pt x="7934" y="3969"/>
                    <a:pt x="7843" y="3361"/>
                  </a:cubicBezTo>
                  <a:cubicBezTo>
                    <a:pt x="7630" y="2115"/>
                    <a:pt x="7113" y="929"/>
                    <a:pt x="6262" y="18"/>
                  </a:cubicBezTo>
                  <a:cubicBezTo>
                    <a:pt x="6252" y="7"/>
                    <a:pt x="6245" y="1"/>
                    <a:pt x="6241"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4" name="Google Shape;754;p41"/>
            <p:cNvSpPr/>
            <p:nvPr/>
          </p:nvSpPr>
          <p:spPr>
            <a:xfrm>
              <a:off x="6424053" y="1809219"/>
              <a:ext cx="289622" cy="444567"/>
            </a:xfrm>
            <a:custGeom>
              <a:avLst/>
              <a:gdLst/>
              <a:ahLst/>
              <a:cxnLst/>
              <a:rect l="l" t="t" r="r" b="b"/>
              <a:pathLst>
                <a:path w="6445" h="9893" extrusionOk="0">
                  <a:moveTo>
                    <a:pt x="4687" y="2872"/>
                  </a:moveTo>
                  <a:cubicBezTo>
                    <a:pt x="4952" y="2872"/>
                    <a:pt x="5216" y="2895"/>
                    <a:pt x="5472" y="2949"/>
                  </a:cubicBezTo>
                  <a:cubicBezTo>
                    <a:pt x="5624" y="3010"/>
                    <a:pt x="5806" y="3040"/>
                    <a:pt x="5958" y="3101"/>
                  </a:cubicBezTo>
                  <a:cubicBezTo>
                    <a:pt x="5989" y="3101"/>
                    <a:pt x="6080" y="3192"/>
                    <a:pt x="6110" y="3222"/>
                  </a:cubicBezTo>
                  <a:cubicBezTo>
                    <a:pt x="6141" y="3253"/>
                    <a:pt x="6141" y="3313"/>
                    <a:pt x="6141" y="3344"/>
                  </a:cubicBezTo>
                  <a:lnTo>
                    <a:pt x="6019" y="3465"/>
                  </a:lnTo>
                  <a:cubicBezTo>
                    <a:pt x="5958" y="3496"/>
                    <a:pt x="5867" y="3496"/>
                    <a:pt x="5806" y="3496"/>
                  </a:cubicBezTo>
                  <a:cubicBezTo>
                    <a:pt x="5624" y="3496"/>
                    <a:pt x="5472" y="3465"/>
                    <a:pt x="5259" y="3405"/>
                  </a:cubicBezTo>
                  <a:cubicBezTo>
                    <a:pt x="4918" y="3281"/>
                    <a:pt x="4577" y="3109"/>
                    <a:pt x="4265" y="2891"/>
                  </a:cubicBezTo>
                  <a:lnTo>
                    <a:pt x="4265" y="2891"/>
                  </a:lnTo>
                  <a:cubicBezTo>
                    <a:pt x="4406" y="2879"/>
                    <a:pt x="4546" y="2872"/>
                    <a:pt x="4687" y="2872"/>
                  </a:cubicBezTo>
                  <a:close/>
                  <a:moveTo>
                    <a:pt x="3253" y="0"/>
                  </a:moveTo>
                  <a:cubicBezTo>
                    <a:pt x="3040" y="335"/>
                    <a:pt x="2828" y="730"/>
                    <a:pt x="2888" y="1125"/>
                  </a:cubicBezTo>
                  <a:cubicBezTo>
                    <a:pt x="2919" y="1551"/>
                    <a:pt x="3071" y="1946"/>
                    <a:pt x="3314" y="2280"/>
                  </a:cubicBezTo>
                  <a:cubicBezTo>
                    <a:pt x="3392" y="2395"/>
                    <a:pt x="3476" y="2503"/>
                    <a:pt x="3566" y="2605"/>
                  </a:cubicBezTo>
                  <a:lnTo>
                    <a:pt x="3566" y="2605"/>
                  </a:lnTo>
                  <a:cubicBezTo>
                    <a:pt x="3400" y="2634"/>
                    <a:pt x="3235" y="2668"/>
                    <a:pt x="3071" y="2706"/>
                  </a:cubicBezTo>
                  <a:cubicBezTo>
                    <a:pt x="2311" y="2888"/>
                    <a:pt x="1551" y="3283"/>
                    <a:pt x="973" y="3891"/>
                  </a:cubicBezTo>
                  <a:cubicBezTo>
                    <a:pt x="426" y="4438"/>
                    <a:pt x="62" y="5289"/>
                    <a:pt x="31" y="6079"/>
                  </a:cubicBezTo>
                  <a:cubicBezTo>
                    <a:pt x="1" y="6931"/>
                    <a:pt x="274" y="7721"/>
                    <a:pt x="761" y="8359"/>
                  </a:cubicBezTo>
                  <a:cubicBezTo>
                    <a:pt x="1247" y="8967"/>
                    <a:pt x="1855" y="9514"/>
                    <a:pt x="2554" y="9879"/>
                  </a:cubicBezTo>
                  <a:cubicBezTo>
                    <a:pt x="2554" y="9889"/>
                    <a:pt x="2557" y="9892"/>
                    <a:pt x="2564" y="9892"/>
                  </a:cubicBezTo>
                  <a:cubicBezTo>
                    <a:pt x="2578" y="9892"/>
                    <a:pt x="2605" y="9879"/>
                    <a:pt x="2645" y="9879"/>
                  </a:cubicBezTo>
                  <a:cubicBezTo>
                    <a:pt x="2706" y="9879"/>
                    <a:pt x="2645" y="9849"/>
                    <a:pt x="2645" y="9849"/>
                  </a:cubicBezTo>
                  <a:cubicBezTo>
                    <a:pt x="2007" y="9423"/>
                    <a:pt x="1429" y="8876"/>
                    <a:pt x="1034" y="8238"/>
                  </a:cubicBezTo>
                  <a:cubicBezTo>
                    <a:pt x="609" y="7599"/>
                    <a:pt x="366" y="6839"/>
                    <a:pt x="426" y="6110"/>
                  </a:cubicBezTo>
                  <a:cubicBezTo>
                    <a:pt x="487" y="5380"/>
                    <a:pt x="761" y="4681"/>
                    <a:pt x="1277" y="4134"/>
                  </a:cubicBezTo>
                  <a:cubicBezTo>
                    <a:pt x="1825" y="3617"/>
                    <a:pt x="2493" y="3253"/>
                    <a:pt x="3223" y="3070"/>
                  </a:cubicBezTo>
                  <a:cubicBezTo>
                    <a:pt x="3443" y="3015"/>
                    <a:pt x="3669" y="2968"/>
                    <a:pt x="3897" y="2934"/>
                  </a:cubicBezTo>
                  <a:lnTo>
                    <a:pt x="3897" y="2934"/>
                  </a:lnTo>
                  <a:cubicBezTo>
                    <a:pt x="4274" y="3263"/>
                    <a:pt x="4718" y="3516"/>
                    <a:pt x="5198" y="3709"/>
                  </a:cubicBezTo>
                  <a:cubicBezTo>
                    <a:pt x="5381" y="3769"/>
                    <a:pt x="5594" y="3830"/>
                    <a:pt x="5806" y="3830"/>
                  </a:cubicBezTo>
                  <a:cubicBezTo>
                    <a:pt x="5928" y="3830"/>
                    <a:pt x="6050" y="3800"/>
                    <a:pt x="6141" y="3769"/>
                  </a:cubicBezTo>
                  <a:cubicBezTo>
                    <a:pt x="6262" y="3709"/>
                    <a:pt x="6384" y="3617"/>
                    <a:pt x="6414" y="3465"/>
                  </a:cubicBezTo>
                  <a:cubicBezTo>
                    <a:pt x="6445" y="3313"/>
                    <a:pt x="6414" y="3161"/>
                    <a:pt x="6354" y="3040"/>
                  </a:cubicBezTo>
                  <a:cubicBezTo>
                    <a:pt x="6262" y="2918"/>
                    <a:pt x="6171" y="2858"/>
                    <a:pt x="6080" y="2827"/>
                  </a:cubicBezTo>
                  <a:cubicBezTo>
                    <a:pt x="5867" y="2706"/>
                    <a:pt x="5654" y="2614"/>
                    <a:pt x="5472" y="2584"/>
                  </a:cubicBezTo>
                  <a:cubicBezTo>
                    <a:pt x="5195" y="2531"/>
                    <a:pt x="4914" y="2507"/>
                    <a:pt x="4631" y="2507"/>
                  </a:cubicBezTo>
                  <a:cubicBezTo>
                    <a:pt x="4373" y="2507"/>
                    <a:pt x="4114" y="2527"/>
                    <a:pt x="3856" y="2561"/>
                  </a:cubicBezTo>
                  <a:lnTo>
                    <a:pt x="3856" y="2561"/>
                  </a:lnTo>
                  <a:cubicBezTo>
                    <a:pt x="3715" y="2429"/>
                    <a:pt x="3583" y="2284"/>
                    <a:pt x="3466" y="2128"/>
                  </a:cubicBezTo>
                  <a:cubicBezTo>
                    <a:pt x="3223" y="1824"/>
                    <a:pt x="3071" y="1490"/>
                    <a:pt x="3040" y="1095"/>
                  </a:cubicBezTo>
                  <a:cubicBezTo>
                    <a:pt x="3010" y="760"/>
                    <a:pt x="3101" y="365"/>
                    <a:pt x="3314" y="31"/>
                  </a:cubicBezTo>
                  <a:lnTo>
                    <a:pt x="3314" y="0"/>
                  </a:ln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5" name="Google Shape;755;p41"/>
            <p:cNvSpPr/>
            <p:nvPr/>
          </p:nvSpPr>
          <p:spPr>
            <a:xfrm>
              <a:off x="7022363" y="1851551"/>
              <a:ext cx="413919" cy="384890"/>
            </a:xfrm>
            <a:custGeom>
              <a:avLst/>
              <a:gdLst/>
              <a:ahLst/>
              <a:cxnLst/>
              <a:rect l="l" t="t" r="r" b="b"/>
              <a:pathLst>
                <a:path w="9211" h="8565" extrusionOk="0">
                  <a:moveTo>
                    <a:pt x="8237" y="1"/>
                  </a:moveTo>
                  <a:lnTo>
                    <a:pt x="8237" y="31"/>
                  </a:lnTo>
                  <a:cubicBezTo>
                    <a:pt x="8450" y="639"/>
                    <a:pt x="8633" y="1277"/>
                    <a:pt x="8754" y="1916"/>
                  </a:cubicBezTo>
                  <a:cubicBezTo>
                    <a:pt x="8876" y="2523"/>
                    <a:pt x="8936" y="3162"/>
                    <a:pt x="8906" y="3800"/>
                  </a:cubicBezTo>
                  <a:cubicBezTo>
                    <a:pt x="8876" y="4408"/>
                    <a:pt x="8754" y="5077"/>
                    <a:pt x="8481" y="5624"/>
                  </a:cubicBezTo>
                  <a:cubicBezTo>
                    <a:pt x="8420" y="5776"/>
                    <a:pt x="8329" y="5897"/>
                    <a:pt x="8268" y="6049"/>
                  </a:cubicBezTo>
                  <a:cubicBezTo>
                    <a:pt x="8177" y="6201"/>
                    <a:pt x="8116" y="6323"/>
                    <a:pt x="7994" y="6444"/>
                  </a:cubicBezTo>
                  <a:cubicBezTo>
                    <a:pt x="7873" y="6596"/>
                    <a:pt x="7812" y="6688"/>
                    <a:pt x="7690" y="6809"/>
                  </a:cubicBezTo>
                  <a:lnTo>
                    <a:pt x="7356" y="7113"/>
                  </a:lnTo>
                  <a:cubicBezTo>
                    <a:pt x="6870" y="7539"/>
                    <a:pt x="6322" y="7873"/>
                    <a:pt x="5715" y="8025"/>
                  </a:cubicBezTo>
                  <a:cubicBezTo>
                    <a:pt x="5137" y="8177"/>
                    <a:pt x="4499" y="8268"/>
                    <a:pt x="3860" y="8268"/>
                  </a:cubicBezTo>
                  <a:cubicBezTo>
                    <a:pt x="3192" y="8268"/>
                    <a:pt x="2614" y="8177"/>
                    <a:pt x="1945" y="8025"/>
                  </a:cubicBezTo>
                  <a:cubicBezTo>
                    <a:pt x="1307" y="7903"/>
                    <a:pt x="699" y="7721"/>
                    <a:pt x="91" y="7508"/>
                  </a:cubicBezTo>
                  <a:lnTo>
                    <a:pt x="61" y="7478"/>
                  </a:lnTo>
                  <a:cubicBezTo>
                    <a:pt x="0" y="7478"/>
                    <a:pt x="0" y="7539"/>
                    <a:pt x="61" y="7539"/>
                  </a:cubicBezTo>
                  <a:cubicBezTo>
                    <a:pt x="1216" y="8086"/>
                    <a:pt x="2523" y="8481"/>
                    <a:pt x="3860" y="8542"/>
                  </a:cubicBezTo>
                  <a:cubicBezTo>
                    <a:pt x="4020" y="8557"/>
                    <a:pt x="4181" y="8565"/>
                    <a:pt x="4344" y="8565"/>
                  </a:cubicBezTo>
                  <a:cubicBezTo>
                    <a:pt x="4833" y="8565"/>
                    <a:pt x="5335" y="8496"/>
                    <a:pt x="5836" y="8359"/>
                  </a:cubicBezTo>
                  <a:cubicBezTo>
                    <a:pt x="6505" y="8207"/>
                    <a:pt x="7113" y="7873"/>
                    <a:pt x="7629" y="7417"/>
                  </a:cubicBezTo>
                  <a:lnTo>
                    <a:pt x="7994" y="7083"/>
                  </a:lnTo>
                  <a:cubicBezTo>
                    <a:pt x="8116" y="6931"/>
                    <a:pt x="8177" y="6779"/>
                    <a:pt x="8298" y="6657"/>
                  </a:cubicBezTo>
                  <a:cubicBezTo>
                    <a:pt x="8420" y="6536"/>
                    <a:pt x="8481" y="6384"/>
                    <a:pt x="8572" y="6232"/>
                  </a:cubicBezTo>
                  <a:lnTo>
                    <a:pt x="8785" y="5776"/>
                  </a:lnTo>
                  <a:cubicBezTo>
                    <a:pt x="9028" y="5137"/>
                    <a:pt x="9180" y="4499"/>
                    <a:pt x="9180" y="3800"/>
                  </a:cubicBezTo>
                  <a:cubicBezTo>
                    <a:pt x="9210" y="2463"/>
                    <a:pt x="8845" y="1186"/>
                    <a:pt x="8268" y="1"/>
                  </a:cubicBezTo>
                  <a:close/>
                </a:path>
              </a:pathLst>
            </a:custGeom>
            <a:solidFill>
              <a:srgbClr val="451700"/>
            </a:solidFill>
            <a:ln>
              <a:noFill/>
            </a:ln>
          </p:spPr>
          <p:txBody>
            <a:bodyPr spcFirstLastPara="1" wrap="square" lIns="121900" tIns="121900" rIns="121900" bIns="121900" anchor="ctr" anchorCtr="0">
              <a:noAutofit/>
            </a:bodyPr>
            <a:lstStyle/>
            <a:p>
              <a:endParaRPr sz="2400"/>
            </a:p>
          </p:txBody>
        </p:sp>
        <p:sp>
          <p:nvSpPr>
            <p:cNvPr id="756" name="Google Shape;756;p41"/>
            <p:cNvSpPr/>
            <p:nvPr/>
          </p:nvSpPr>
          <p:spPr>
            <a:xfrm>
              <a:off x="6937022" y="581232"/>
              <a:ext cx="1577666" cy="1035405"/>
            </a:xfrm>
            <a:custGeom>
              <a:avLst/>
              <a:gdLst/>
              <a:ahLst/>
              <a:cxnLst/>
              <a:rect l="l" t="t" r="r" b="b"/>
              <a:pathLst>
                <a:path w="35108" h="23041" extrusionOk="0">
                  <a:moveTo>
                    <a:pt x="17539" y="1"/>
                  </a:moveTo>
                  <a:cubicBezTo>
                    <a:pt x="7873" y="1"/>
                    <a:pt x="0" y="5168"/>
                    <a:pt x="0" y="11521"/>
                  </a:cubicBezTo>
                  <a:cubicBezTo>
                    <a:pt x="0" y="17873"/>
                    <a:pt x="7873" y="23041"/>
                    <a:pt x="17539" y="23041"/>
                  </a:cubicBezTo>
                  <a:cubicBezTo>
                    <a:pt x="27235" y="23041"/>
                    <a:pt x="35108" y="17873"/>
                    <a:pt x="35108" y="11521"/>
                  </a:cubicBezTo>
                  <a:cubicBezTo>
                    <a:pt x="35108" y="5168"/>
                    <a:pt x="27235" y="1"/>
                    <a:pt x="175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57" name="Google Shape;757;p41"/>
            <p:cNvSpPr/>
            <p:nvPr/>
          </p:nvSpPr>
          <p:spPr>
            <a:xfrm>
              <a:off x="7805771" y="1456632"/>
              <a:ext cx="408437" cy="875742"/>
            </a:xfrm>
            <a:custGeom>
              <a:avLst/>
              <a:gdLst/>
              <a:ahLst/>
              <a:cxnLst/>
              <a:rect l="l" t="t" r="r" b="b"/>
              <a:pathLst>
                <a:path w="9089" h="19488" extrusionOk="0">
                  <a:moveTo>
                    <a:pt x="4860" y="0"/>
                  </a:moveTo>
                  <a:cubicBezTo>
                    <a:pt x="3450" y="0"/>
                    <a:pt x="2044" y="464"/>
                    <a:pt x="1277" y="2010"/>
                  </a:cubicBezTo>
                  <a:cubicBezTo>
                    <a:pt x="1277" y="2010"/>
                    <a:pt x="3708" y="13804"/>
                    <a:pt x="0" y="19488"/>
                  </a:cubicBezTo>
                  <a:cubicBezTo>
                    <a:pt x="0" y="19488"/>
                    <a:pt x="7903" y="14868"/>
                    <a:pt x="9088" y="1038"/>
                  </a:cubicBezTo>
                  <a:cubicBezTo>
                    <a:pt x="9088" y="1038"/>
                    <a:pt x="6970" y="0"/>
                    <a:pt x="48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758" name="Google Shape;758;p41"/>
          <p:cNvSpPr txBox="1"/>
          <p:nvPr/>
        </p:nvSpPr>
        <p:spPr>
          <a:xfrm>
            <a:off x="2560120" y="479248"/>
            <a:ext cx="1725600" cy="1231066"/>
          </a:xfrm>
          <a:prstGeom prst="rect">
            <a:avLst/>
          </a:prstGeom>
          <a:noFill/>
          <a:ln>
            <a:noFill/>
          </a:ln>
        </p:spPr>
        <p:txBody>
          <a:bodyPr spcFirstLastPara="1" wrap="square" lIns="121900" tIns="121900" rIns="121900" bIns="121900" anchor="t" anchorCtr="0">
            <a:spAutoFit/>
          </a:bodyPr>
          <a:lstStyle/>
          <a:p>
            <a:pPr algn="ctr"/>
            <a:r>
              <a:rPr lang="en" sz="6400" dirty="0">
                <a:solidFill>
                  <a:schemeClr val="lt1"/>
                </a:solidFill>
                <a:latin typeface="Times New Roman" panose="02020603050405020304" pitchFamily="18" charset="0"/>
                <a:ea typeface="Bowlby One"/>
                <a:cs typeface="Times New Roman" panose="02020603050405020304" pitchFamily="18" charset="0"/>
                <a:sym typeface="Bowlby One"/>
              </a:rPr>
              <a:t>Hỏi</a:t>
            </a:r>
            <a:endParaRPr sz="6400" dirty="0">
              <a:solidFill>
                <a:schemeClr val="lt1"/>
              </a:solidFill>
              <a:latin typeface="Times New Roman" panose="02020603050405020304" pitchFamily="18" charset="0"/>
              <a:ea typeface="Bowlby One"/>
              <a:cs typeface="Times New Roman" panose="02020603050405020304" pitchFamily="18" charset="0"/>
              <a:sym typeface="Bowlby One"/>
            </a:endParaRPr>
          </a:p>
        </p:txBody>
      </p:sp>
      <p:sp>
        <p:nvSpPr>
          <p:cNvPr id="8" name="TextBox 7">
            <a:extLst>
              <a:ext uri="{FF2B5EF4-FFF2-40B4-BE49-F238E27FC236}">
                <a16:creationId xmlns:a16="http://schemas.microsoft.com/office/drawing/2014/main" id="{32F87C61-FC93-41DD-9AAB-ECC5D7EA08D0}"/>
              </a:ext>
            </a:extLst>
          </p:cNvPr>
          <p:cNvSpPr txBox="1"/>
          <p:nvPr/>
        </p:nvSpPr>
        <p:spPr>
          <a:xfrm>
            <a:off x="4661436" y="2290460"/>
            <a:ext cx="6420273" cy="2062103"/>
          </a:xfrm>
          <a:prstGeom prst="rect">
            <a:avLst/>
          </a:prstGeom>
          <a:noFill/>
        </p:spPr>
        <p:txBody>
          <a:bodyPr wrap="square" rtlCol="0">
            <a:spAutoFit/>
          </a:bodyPr>
          <a:lstStyle/>
          <a:p>
            <a:pPr algn="ctr"/>
            <a:r>
              <a:rPr lang="en-US" sz="6400" dirty="0">
                <a:latin typeface="+mj-lt"/>
              </a:rPr>
              <a:t>Bài </a:t>
            </a:r>
            <a:r>
              <a:rPr lang="en-US" sz="6400" dirty="0" err="1">
                <a:latin typeface="+mj-lt"/>
              </a:rPr>
              <a:t>được</a:t>
            </a:r>
            <a:r>
              <a:rPr lang="en-US" sz="6400" dirty="0">
                <a:latin typeface="+mj-lt"/>
              </a:rPr>
              <a:t> chia </a:t>
            </a:r>
            <a:r>
              <a:rPr lang="en-US" sz="6400" dirty="0" err="1">
                <a:latin typeface="+mj-lt"/>
              </a:rPr>
              <a:t>làm</a:t>
            </a:r>
            <a:r>
              <a:rPr lang="en-US" sz="6400" dirty="0">
                <a:latin typeface="+mj-lt"/>
              </a:rPr>
              <a:t> bao </a:t>
            </a:r>
            <a:r>
              <a:rPr lang="en-US" sz="6400" dirty="0" err="1">
                <a:latin typeface="+mj-lt"/>
              </a:rPr>
              <a:t>nhiêu</a:t>
            </a:r>
            <a:r>
              <a:rPr lang="en-US" sz="6400" dirty="0">
                <a:latin typeface="+mj-lt"/>
              </a:rPr>
              <a:t> </a:t>
            </a:r>
            <a:r>
              <a:rPr lang="en-US" sz="6400" dirty="0" err="1">
                <a:latin typeface="+mj-lt"/>
              </a:rPr>
              <a:t>đoạn</a:t>
            </a:r>
            <a:r>
              <a:rPr lang="en-US" sz="6400" dirty="0">
                <a:latin typeface="+mj-lt"/>
              </a:rPr>
              <a:t>?</a:t>
            </a:r>
          </a:p>
        </p:txBody>
      </p:sp>
    </p:spTree>
    <p:extLst>
      <p:ext uri="{BB962C8B-B14F-4D97-AF65-F5344CB8AC3E}">
        <p14:creationId xmlns:p14="http://schemas.microsoft.com/office/powerpoint/2010/main" val="220353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anim calcmode="lin" valueType="num">
                                      <p:cBhvr>
                                        <p:cTn id="8" dur="1000" fill="hold"/>
                                        <p:tgtEl>
                                          <p:spTgt spid="725"/>
                                        </p:tgtEl>
                                        <p:attrNameLst>
                                          <p:attrName>ppt_x</p:attrName>
                                        </p:attrNameLst>
                                      </p:cBhvr>
                                      <p:tavLst>
                                        <p:tav tm="0">
                                          <p:val>
                                            <p:strVal val="#ppt_x"/>
                                          </p:val>
                                        </p:tav>
                                        <p:tav tm="100000">
                                          <p:val>
                                            <p:strVal val="#ppt_x"/>
                                          </p:val>
                                        </p:tav>
                                      </p:tavLst>
                                    </p:anim>
                                    <p:anim calcmode="lin" valueType="num">
                                      <p:cBhvr>
                                        <p:cTn id="9" dur="1000" fill="hold"/>
                                        <p:tgtEl>
                                          <p:spTgt spid="7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58"/>
                                        </p:tgtEl>
                                        <p:attrNameLst>
                                          <p:attrName>style.visibility</p:attrName>
                                        </p:attrNameLst>
                                      </p:cBhvr>
                                      <p:to>
                                        <p:strVal val="visible"/>
                                      </p:to>
                                    </p:set>
                                    <p:animEffect transition="in" filter="fade">
                                      <p:cBhvr>
                                        <p:cTn id="12" dur="1000"/>
                                        <p:tgtEl>
                                          <p:spTgt spid="758"/>
                                        </p:tgtEl>
                                      </p:cBhvr>
                                    </p:animEffect>
                                    <p:anim calcmode="lin" valueType="num">
                                      <p:cBhvr>
                                        <p:cTn id="13" dur="1000" fill="hold"/>
                                        <p:tgtEl>
                                          <p:spTgt spid="758"/>
                                        </p:tgtEl>
                                        <p:attrNameLst>
                                          <p:attrName>ppt_x</p:attrName>
                                        </p:attrNameLst>
                                      </p:cBhvr>
                                      <p:tavLst>
                                        <p:tav tm="0">
                                          <p:val>
                                            <p:strVal val="#ppt_x"/>
                                          </p:val>
                                        </p:tav>
                                        <p:tav tm="100000">
                                          <p:val>
                                            <p:strVal val="#ppt_x"/>
                                          </p:val>
                                        </p:tav>
                                      </p:tavLst>
                                    </p:anim>
                                    <p:anim calcmode="lin" valueType="num">
                                      <p:cBhvr>
                                        <p:cTn id="14" dur="1000" fill="hold"/>
                                        <p:tgtEl>
                                          <p:spTgt spid="7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28" name="TextBox 27">
            <a:extLst>
              <a:ext uri="{FF2B5EF4-FFF2-40B4-BE49-F238E27FC236}">
                <a16:creationId xmlns:a16="http://schemas.microsoft.com/office/drawing/2014/main" id="{03DE5754-B641-4DC0-9ABA-C407DE8AD742}"/>
              </a:ext>
            </a:extLst>
          </p:cNvPr>
          <p:cNvSpPr txBox="1"/>
          <p:nvPr/>
        </p:nvSpPr>
        <p:spPr>
          <a:xfrm>
            <a:off x="2058838" y="368062"/>
            <a:ext cx="7510732" cy="913007"/>
          </a:xfrm>
          <a:prstGeom prst="rect">
            <a:avLst/>
          </a:prstGeom>
          <a:noFill/>
        </p:spPr>
        <p:txBody>
          <a:bodyPr wrap="square" rtlCol="0">
            <a:spAutoFit/>
          </a:bodyPr>
          <a:lstStyle/>
          <a:p>
            <a:pPr algn="ctr"/>
            <a:r>
              <a:rPr lang="en-US" sz="5333" dirty="0">
                <a:solidFill>
                  <a:schemeClr val="accent5">
                    <a:lumMod val="75000"/>
                  </a:schemeClr>
                </a:solidFill>
                <a:latin typeface="+mj-lt"/>
              </a:rPr>
              <a:t>Bài </a:t>
            </a:r>
            <a:r>
              <a:rPr lang="en-US" sz="5333" dirty="0" err="1">
                <a:solidFill>
                  <a:schemeClr val="accent5">
                    <a:lumMod val="75000"/>
                  </a:schemeClr>
                </a:solidFill>
                <a:latin typeface="+mj-lt"/>
              </a:rPr>
              <a:t>được</a:t>
            </a:r>
            <a:r>
              <a:rPr lang="en-US" sz="5333" dirty="0">
                <a:solidFill>
                  <a:schemeClr val="accent5">
                    <a:lumMod val="75000"/>
                  </a:schemeClr>
                </a:solidFill>
                <a:latin typeface="+mj-lt"/>
              </a:rPr>
              <a:t> chia </a:t>
            </a:r>
            <a:r>
              <a:rPr lang="en-US" sz="5333" dirty="0" err="1">
                <a:solidFill>
                  <a:schemeClr val="accent5">
                    <a:lumMod val="75000"/>
                  </a:schemeClr>
                </a:solidFill>
                <a:latin typeface="+mj-lt"/>
              </a:rPr>
              <a:t>làm</a:t>
            </a:r>
            <a:r>
              <a:rPr lang="en-US" sz="5333" dirty="0">
                <a:solidFill>
                  <a:schemeClr val="accent5">
                    <a:lumMod val="75000"/>
                  </a:schemeClr>
                </a:solidFill>
                <a:latin typeface="+mj-lt"/>
              </a:rPr>
              <a:t> </a:t>
            </a:r>
            <a:r>
              <a:rPr lang="en-US" sz="5333" b="1" u="sng" dirty="0">
                <a:solidFill>
                  <a:schemeClr val="accent5">
                    <a:lumMod val="75000"/>
                  </a:schemeClr>
                </a:solidFill>
                <a:latin typeface="+mj-lt"/>
              </a:rPr>
              <a:t>4</a:t>
            </a:r>
            <a:r>
              <a:rPr lang="en-US" sz="5333" dirty="0">
                <a:solidFill>
                  <a:schemeClr val="accent5">
                    <a:lumMod val="75000"/>
                  </a:schemeClr>
                </a:solidFill>
                <a:latin typeface="+mj-lt"/>
              </a:rPr>
              <a:t> </a:t>
            </a:r>
            <a:r>
              <a:rPr lang="en-US" sz="5333" dirty="0" err="1">
                <a:solidFill>
                  <a:schemeClr val="accent5">
                    <a:lumMod val="75000"/>
                  </a:schemeClr>
                </a:solidFill>
                <a:latin typeface="+mj-lt"/>
              </a:rPr>
              <a:t>đoạn</a:t>
            </a:r>
            <a:r>
              <a:rPr lang="en-US" sz="5333" dirty="0">
                <a:solidFill>
                  <a:schemeClr val="accent5">
                    <a:lumMod val="75000"/>
                  </a:schemeClr>
                </a:solidFill>
                <a:latin typeface="+mj-lt"/>
              </a:rPr>
              <a:t>.</a:t>
            </a:r>
          </a:p>
        </p:txBody>
      </p:sp>
      <p:sp>
        <p:nvSpPr>
          <p:cNvPr id="47" name="TextBox 46">
            <a:extLst>
              <a:ext uri="{FF2B5EF4-FFF2-40B4-BE49-F238E27FC236}">
                <a16:creationId xmlns:a16="http://schemas.microsoft.com/office/drawing/2014/main" id="{D2245FB7-EC7C-43CD-AA8F-82C3D3BE847D}"/>
              </a:ext>
            </a:extLst>
          </p:cNvPr>
          <p:cNvSpPr txBox="1"/>
          <p:nvPr/>
        </p:nvSpPr>
        <p:spPr>
          <a:xfrm>
            <a:off x="1844348" y="1892975"/>
            <a:ext cx="3461429" cy="1569660"/>
          </a:xfrm>
          <a:prstGeom prst="rect">
            <a:avLst/>
          </a:prstGeom>
          <a:noFill/>
        </p:spPr>
        <p:txBody>
          <a:bodyPr wrap="square">
            <a:spAutoFit/>
          </a:bodyPr>
          <a:lstStyle/>
          <a:p>
            <a:r>
              <a:rPr lang="en-US" sz="3200" b="1" kern="0" dirty="0" err="1">
                <a:solidFill>
                  <a:srgbClr val="0070C0"/>
                </a:solidFill>
                <a:cs typeface="Times New Roman" panose="02020603050405020304" pitchFamily="18" charset="0"/>
              </a:rPr>
              <a:t>Đoạn</a:t>
            </a:r>
            <a:r>
              <a:rPr lang="en-US" sz="3200" b="1" kern="0" dirty="0">
                <a:solidFill>
                  <a:srgbClr val="0070C0"/>
                </a:solidFill>
                <a:cs typeface="Times New Roman" panose="02020603050405020304" pitchFamily="18" charset="0"/>
              </a:rPr>
              <a:t> 1: </a:t>
            </a:r>
            <a:r>
              <a:rPr lang="en-US" sz="3200" b="1" kern="0" dirty="0" err="1">
                <a:solidFill>
                  <a:prstClr val="black"/>
                </a:solidFill>
                <a:cs typeface="Times New Roman" panose="02020603050405020304" pitchFamily="18" charset="0"/>
              </a:rPr>
              <a:t>Từ</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đầu</a:t>
            </a:r>
            <a:r>
              <a:rPr lang="en-US" sz="3200" b="1" kern="0" dirty="0">
                <a:solidFill>
                  <a:prstClr val="black"/>
                </a:solidFill>
                <a:cs typeface="Times New Roman" panose="02020603050405020304" pitchFamily="18" charset="0"/>
              </a:rPr>
              <a:t> …. </a:t>
            </a:r>
            <a:r>
              <a:rPr lang="en-US" sz="3200" b="1" kern="0" dirty="0" err="1">
                <a:solidFill>
                  <a:prstClr val="black"/>
                </a:solidFill>
                <a:cs typeface="Times New Roman" panose="02020603050405020304" pitchFamily="18" charset="0"/>
              </a:rPr>
              <a:t>Không</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cho</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ai</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đến</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gần</a:t>
            </a:r>
            <a:r>
              <a:rPr lang="en-US" sz="3200" b="1" kern="0" dirty="0">
                <a:solidFill>
                  <a:prstClr val="black"/>
                </a:solidFill>
                <a:cs typeface="Times New Roman" panose="02020603050405020304" pitchFamily="18" charset="0"/>
              </a:rPr>
              <a:t>.</a:t>
            </a:r>
            <a:endParaRPr lang="en-US" sz="3200" dirty="0"/>
          </a:p>
        </p:txBody>
      </p:sp>
      <p:sp>
        <p:nvSpPr>
          <p:cNvPr id="49" name="TextBox 48">
            <a:extLst>
              <a:ext uri="{FF2B5EF4-FFF2-40B4-BE49-F238E27FC236}">
                <a16:creationId xmlns:a16="http://schemas.microsoft.com/office/drawing/2014/main" id="{08905F0D-0389-4FE5-B31B-CCFFDD8891BE}"/>
              </a:ext>
            </a:extLst>
          </p:cNvPr>
          <p:cNvSpPr txBox="1"/>
          <p:nvPr/>
        </p:nvSpPr>
        <p:spPr>
          <a:xfrm>
            <a:off x="6912352" y="1892975"/>
            <a:ext cx="3920653" cy="1569660"/>
          </a:xfrm>
          <a:prstGeom prst="rect">
            <a:avLst/>
          </a:prstGeom>
          <a:noFill/>
        </p:spPr>
        <p:txBody>
          <a:bodyPr wrap="square">
            <a:spAutoFit/>
          </a:bodyPr>
          <a:lstStyle/>
          <a:p>
            <a:pPr>
              <a:defRPr/>
            </a:pPr>
            <a:r>
              <a:rPr lang="en-US" sz="3200" b="1" kern="0" dirty="0" err="1">
                <a:solidFill>
                  <a:srgbClr val="0070C0"/>
                </a:solidFill>
                <a:cs typeface="Times New Roman" panose="02020603050405020304" pitchFamily="18" charset="0"/>
              </a:rPr>
              <a:t>Đoạn</a:t>
            </a:r>
            <a:r>
              <a:rPr lang="en-US" sz="3200" b="1" kern="0" dirty="0">
                <a:solidFill>
                  <a:srgbClr val="0070C0"/>
                </a:solidFill>
                <a:cs typeface="Times New Roman" panose="02020603050405020304" pitchFamily="18" charset="0"/>
              </a:rPr>
              <a:t> 2: </a:t>
            </a:r>
            <a:r>
              <a:rPr lang="en-US" sz="3200" b="1" kern="0" dirty="0">
                <a:solidFill>
                  <a:prstClr val="black"/>
                </a:solidFill>
                <a:cs typeface="Times New Roman" panose="02020603050405020304" pitchFamily="18" charset="0"/>
              </a:rPr>
              <a:t>Cao </a:t>
            </a:r>
            <a:r>
              <a:rPr lang="en-US" sz="3200" b="1" kern="0" dirty="0" err="1">
                <a:solidFill>
                  <a:prstClr val="black"/>
                </a:solidFill>
                <a:cs typeface="Times New Roman" panose="02020603050405020304" pitchFamily="18" charset="0"/>
              </a:rPr>
              <a:t>Bá</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Quát</a:t>
            </a:r>
            <a:r>
              <a:rPr lang="en-US" sz="3200" b="1" kern="0" dirty="0">
                <a:solidFill>
                  <a:prstClr val="black"/>
                </a:solidFill>
                <a:cs typeface="Times New Roman" panose="02020603050405020304" pitchFamily="18" charset="0"/>
              </a:rPr>
              <a:t>...</a:t>
            </a:r>
            <a:r>
              <a:rPr lang="en-US" sz="3200" b="1" kern="0" dirty="0" err="1">
                <a:solidFill>
                  <a:prstClr val="black"/>
                </a:solidFill>
                <a:cs typeface="Times New Roman" panose="02020603050405020304" pitchFamily="18" charset="0"/>
              </a:rPr>
              <a:t>truyền</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lệnh</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dẫn</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cậu</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tới</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hỏi</a:t>
            </a:r>
            <a:r>
              <a:rPr lang="en-US" sz="3200" b="1" kern="0" dirty="0">
                <a:solidFill>
                  <a:prstClr val="black"/>
                </a:solidFill>
                <a:cs typeface="Times New Roman" panose="02020603050405020304" pitchFamily="18" charset="0"/>
              </a:rPr>
              <a:t>.</a:t>
            </a:r>
          </a:p>
        </p:txBody>
      </p:sp>
      <p:sp>
        <p:nvSpPr>
          <p:cNvPr id="51" name="TextBox 50">
            <a:extLst>
              <a:ext uri="{FF2B5EF4-FFF2-40B4-BE49-F238E27FC236}">
                <a16:creationId xmlns:a16="http://schemas.microsoft.com/office/drawing/2014/main" id="{983E823B-0731-49A9-91E6-02831C41C704}"/>
              </a:ext>
            </a:extLst>
          </p:cNvPr>
          <p:cNvSpPr txBox="1"/>
          <p:nvPr/>
        </p:nvSpPr>
        <p:spPr>
          <a:xfrm>
            <a:off x="1844348" y="4522507"/>
            <a:ext cx="3461429" cy="1077218"/>
          </a:xfrm>
          <a:prstGeom prst="rect">
            <a:avLst/>
          </a:prstGeom>
          <a:noFill/>
        </p:spPr>
        <p:txBody>
          <a:bodyPr wrap="square">
            <a:spAutoFit/>
          </a:bodyPr>
          <a:lstStyle/>
          <a:p>
            <a:pPr>
              <a:defRPr/>
            </a:pPr>
            <a:r>
              <a:rPr lang="en-US" sz="3200" b="1" kern="0" dirty="0" err="1">
                <a:solidFill>
                  <a:srgbClr val="0070C0"/>
                </a:solidFill>
                <a:cs typeface="Times New Roman" panose="02020603050405020304" pitchFamily="18" charset="0"/>
              </a:rPr>
              <a:t>Đoạn</a:t>
            </a:r>
            <a:r>
              <a:rPr lang="en-US" sz="3200" b="1" kern="0" dirty="0">
                <a:solidFill>
                  <a:srgbClr val="0070C0"/>
                </a:solidFill>
                <a:cs typeface="Times New Roman" panose="02020603050405020304" pitchFamily="18" charset="0"/>
              </a:rPr>
              <a:t> 3: </a:t>
            </a:r>
            <a:r>
              <a:rPr lang="en-US" sz="3200" b="1" kern="0" dirty="0" err="1">
                <a:solidFill>
                  <a:prstClr val="black"/>
                </a:solidFill>
                <a:cs typeface="Times New Roman" panose="02020603050405020304" pitchFamily="18" charset="0"/>
              </a:rPr>
              <a:t>Cậu</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bé</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người</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trói</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người</a:t>
            </a:r>
            <a:r>
              <a:rPr lang="en-US" sz="3200" b="1" kern="0" dirty="0">
                <a:solidFill>
                  <a:prstClr val="black"/>
                </a:solidFill>
                <a:cs typeface="Times New Roman" panose="02020603050405020304" pitchFamily="18" charset="0"/>
              </a:rPr>
              <a:t> </a:t>
            </a:r>
          </a:p>
        </p:txBody>
      </p:sp>
      <p:sp>
        <p:nvSpPr>
          <p:cNvPr id="53" name="TextBox 52">
            <a:extLst>
              <a:ext uri="{FF2B5EF4-FFF2-40B4-BE49-F238E27FC236}">
                <a16:creationId xmlns:a16="http://schemas.microsoft.com/office/drawing/2014/main" id="{2C5566AB-8B6B-4171-A3B5-7281005EC05C}"/>
              </a:ext>
            </a:extLst>
          </p:cNvPr>
          <p:cNvSpPr txBox="1"/>
          <p:nvPr/>
        </p:nvSpPr>
        <p:spPr>
          <a:xfrm>
            <a:off x="6762635" y="4522507"/>
            <a:ext cx="3461429" cy="584775"/>
          </a:xfrm>
          <a:prstGeom prst="rect">
            <a:avLst/>
          </a:prstGeom>
          <a:noFill/>
        </p:spPr>
        <p:txBody>
          <a:bodyPr wrap="square">
            <a:spAutoFit/>
          </a:bodyPr>
          <a:lstStyle/>
          <a:p>
            <a:pPr>
              <a:defRPr/>
            </a:pPr>
            <a:r>
              <a:rPr lang="en-US" sz="3200" b="1" kern="0" dirty="0" err="1">
                <a:solidFill>
                  <a:srgbClr val="0070C0"/>
                </a:solidFill>
                <a:cs typeface="Times New Roman" panose="02020603050405020304" pitchFamily="18" charset="0"/>
              </a:rPr>
              <a:t>Đoạn</a:t>
            </a:r>
            <a:r>
              <a:rPr lang="en-US" sz="3200" b="1" kern="0" dirty="0">
                <a:solidFill>
                  <a:srgbClr val="0070C0"/>
                </a:solidFill>
                <a:cs typeface="Times New Roman" panose="02020603050405020304" pitchFamily="18" charset="0"/>
              </a:rPr>
              <a:t> 4: </a:t>
            </a:r>
            <a:r>
              <a:rPr lang="en-US" sz="3200" b="1" kern="0" dirty="0" err="1">
                <a:solidFill>
                  <a:prstClr val="black"/>
                </a:solidFill>
                <a:cs typeface="Times New Roman" panose="02020603050405020304" pitchFamily="18" charset="0"/>
              </a:rPr>
              <a:t>Còn</a:t>
            </a:r>
            <a:r>
              <a:rPr lang="en-US" sz="3200" b="1" kern="0" dirty="0">
                <a:solidFill>
                  <a:prstClr val="black"/>
                </a:solidFill>
                <a:cs typeface="Times New Roman" panose="02020603050405020304" pitchFamily="18" charset="0"/>
              </a:rPr>
              <a:t> </a:t>
            </a:r>
            <a:r>
              <a:rPr lang="en-US" sz="3200" b="1" kern="0" dirty="0" err="1">
                <a:solidFill>
                  <a:prstClr val="black"/>
                </a:solidFill>
                <a:cs typeface="Times New Roman" panose="02020603050405020304" pitchFamily="18" charset="0"/>
              </a:rPr>
              <a:t>lại</a:t>
            </a:r>
            <a:endParaRPr lang="en-US" sz="3200" b="1" kern="0" dirty="0">
              <a:solidFill>
                <a:prstClr val="black"/>
              </a:solidFill>
              <a:cs typeface="Times New Roman" panose="02020603050405020304" pitchFamily="18" charset="0"/>
            </a:endParaRPr>
          </a:p>
        </p:txBody>
      </p:sp>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146322" y="0"/>
            <a:ext cx="12045678" cy="6858000"/>
          </a:xfrm>
          <a:prstGeom prst="rect">
            <a:avLst/>
          </a:prstGeom>
        </p:spPr>
      </p:pic>
    </p:spTree>
    <p:extLst>
      <p:ext uri="{BB962C8B-B14F-4D97-AF65-F5344CB8AC3E}">
        <p14:creationId xmlns:p14="http://schemas.microsoft.com/office/powerpoint/2010/main" val="134730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7" grpId="0"/>
      <p:bldP spid="49" grpId="0"/>
      <p:bldP spid="51"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43CCBE-453B-4EBC-86FD-B80C1EB56550}"/>
              </a:ext>
            </a:extLst>
          </p:cNvPr>
          <p:cNvSpPr txBox="1"/>
          <p:nvPr/>
        </p:nvSpPr>
        <p:spPr>
          <a:xfrm>
            <a:off x="2922285" y="207010"/>
            <a:ext cx="6996984" cy="913007"/>
          </a:xfrm>
          <a:prstGeom prst="rect">
            <a:avLst/>
          </a:prstGeom>
          <a:noFill/>
        </p:spPr>
        <p:txBody>
          <a:bodyPr wrap="square" rtlCol="0">
            <a:spAutoFit/>
          </a:bodyPr>
          <a:lstStyle/>
          <a:p>
            <a:pPr algn="ct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Đối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đáp</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với</a:t>
            </a:r>
            <a:r>
              <a:rPr lang="en-US" sz="5333" b="1" dirty="0">
                <a:solidFill>
                  <a:schemeClr val="tx1">
                    <a:lumMod val="50000"/>
                    <a:lumOff val="50000"/>
                  </a:schemeClr>
                </a:solidFill>
                <a:latin typeface="HP001 5H" panose="020B0603050302020204" pitchFamily="34" charset="0"/>
                <a:cs typeface="HP001 5H" panose="020B0603050302020204" pitchFamily="34" charset="0"/>
              </a:rPr>
              <a:t> </a:t>
            </a:r>
            <a:r>
              <a:rPr lang="en-US" sz="5333" b="1" dirty="0" err="1">
                <a:solidFill>
                  <a:schemeClr val="tx1">
                    <a:lumMod val="50000"/>
                    <a:lumOff val="50000"/>
                  </a:schemeClr>
                </a:solidFill>
                <a:latin typeface="HP001 5H" panose="020B0603050302020204" pitchFamily="34" charset="0"/>
                <a:cs typeface="HP001 5H" panose="020B0603050302020204" pitchFamily="34" charset="0"/>
              </a:rPr>
              <a:t>vua</a:t>
            </a:r>
            <a:endParaRPr lang="en-US" sz="5333" b="1" dirty="0">
              <a:solidFill>
                <a:schemeClr val="tx1">
                  <a:lumMod val="50000"/>
                  <a:lumOff val="50000"/>
                </a:schemeClr>
              </a:solidFill>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id="{7B0F10BE-A793-4DD1-BE05-3179EEFDCF16}"/>
              </a:ext>
            </a:extLst>
          </p:cNvPr>
          <p:cNvSpPr txBox="1"/>
          <p:nvPr/>
        </p:nvSpPr>
        <p:spPr>
          <a:xfrm>
            <a:off x="146755" y="1861901"/>
            <a:ext cx="6265335" cy="3046988"/>
          </a:xfrm>
          <a:prstGeom prst="rect">
            <a:avLst/>
          </a:prstGeom>
          <a:noFill/>
        </p:spPr>
        <p:txBody>
          <a:bodyPr wrap="square">
            <a:spAutoFit/>
          </a:bodyPr>
          <a:lstStyle/>
          <a:p>
            <a:pPr algn="just" defTabSz="914377"/>
            <a:r>
              <a:rPr lang="vi-VN" altLang="en-US" sz="3200" b="1" dirty="0">
                <a:solidFill>
                  <a:prstClr val="black"/>
                </a:solidFill>
                <a:latin typeface="Times New Roman" panose="02020603050405020304" pitchFamily="18" charset="0"/>
                <a:cs typeface="Times New Roman" panose="02020603050405020304" pitchFamily="18" charset="0"/>
              </a:rPr>
              <a:t>1.</a:t>
            </a:r>
            <a:r>
              <a:rPr lang="vi-VN" altLang="en-US" sz="3200"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6" name="Picture 4" descr="TDD Doi đap voi v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1724297"/>
            <a:ext cx="5451567" cy="50422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74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2290</Words>
  <Application>Microsoft Office PowerPoint</Application>
  <PresentationFormat>Màn hình rộng</PresentationFormat>
  <Paragraphs>146</Paragraphs>
  <Slides>38</Slides>
  <Notes>21</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38</vt:i4>
      </vt:variant>
    </vt:vector>
  </HeadingPairs>
  <TitlesOfParts>
    <vt:vector size="52" baseType="lpstr">
      <vt:lpstr>等线</vt:lpstr>
      <vt:lpstr>微软雅黑</vt:lpstr>
      <vt:lpstr>#9Slide03 AllRoundGothic</vt:lpstr>
      <vt:lpstr>.VnTime</vt:lpstr>
      <vt:lpstr>Arial</vt:lpstr>
      <vt:lpstr>Calibri</vt:lpstr>
      <vt:lpstr>Calibri Light</vt:lpstr>
      <vt:lpstr>Helvetica Light</vt:lpstr>
      <vt:lpstr>HP001 4 hàng</vt:lpstr>
      <vt:lpstr>HP001 5H</vt:lpstr>
      <vt:lpstr>Lato Bold</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Hà Nguyễn Thị Thu</cp:lastModifiedBy>
  <cp:revision>112</cp:revision>
  <dcterms:created xsi:type="dcterms:W3CDTF">2019-04-28T11:49:15Z</dcterms:created>
  <dcterms:modified xsi:type="dcterms:W3CDTF">2022-03-02T12:34:30Z</dcterms:modified>
</cp:coreProperties>
</file>