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8.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4"/>
  </p:notesMasterIdLst>
  <p:handoutMasterIdLst>
    <p:handoutMasterId r:id="rId15"/>
  </p:handoutMasterIdLst>
  <p:sldIdLst>
    <p:sldId id="294" r:id="rId3"/>
    <p:sldId id="418" r:id="rId4"/>
    <p:sldId id="415" r:id="rId5"/>
    <p:sldId id="370" r:id="rId6"/>
    <p:sldId id="419" r:id="rId7"/>
    <p:sldId id="420" r:id="rId8"/>
    <p:sldId id="421" r:id="rId9"/>
    <p:sldId id="322" r:id="rId10"/>
    <p:sldId id="422" r:id="rId11"/>
    <p:sldId id="300" r:id="rId12"/>
    <p:sldId id="413" r:id="rId13"/>
  </p:sldIdLst>
  <p:sldSz cx="9144000" cy="5143500" type="screen16x9"/>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200"/>
    <a:srgbClr val="3C12D4"/>
    <a:srgbClr val="F37B3D"/>
    <a:srgbClr val="2C6B7C"/>
    <a:srgbClr val="EFE999"/>
    <a:srgbClr val="56C3E7"/>
    <a:srgbClr val="F6D521"/>
    <a:srgbClr val="332215"/>
    <a:srgbClr val="0B5A8E"/>
    <a:srgbClr val="545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5" autoAdjust="0"/>
    <p:restoredTop sz="94660" autoAdjust="0"/>
  </p:normalViewPr>
  <p:slideViewPr>
    <p:cSldViewPr>
      <p:cViewPr varScale="1">
        <p:scale>
          <a:sx n="84" d="100"/>
          <a:sy n="84" d="100"/>
        </p:scale>
        <p:origin x="920" y="52"/>
      </p:cViewPr>
      <p:guideLst>
        <p:guide orient="horz" pos="103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B29F8A-74EA-4310-9D80-D353CDE11D4A}" type="doc">
      <dgm:prSet loTypeId="urn:microsoft.com/office/officeart/2005/8/layout/bList2" loCatId="list" qsTypeId="urn:microsoft.com/office/officeart/2005/8/quickstyle/simple1" qsCatId="simple" csTypeId="urn:microsoft.com/office/officeart/2005/8/colors/accent1_2" csCatId="accent1" phldr="1"/>
      <dgm:spPr/>
    </dgm:pt>
    <dgm:pt modelId="{87881340-3781-4035-9EA0-85F125C4C5FB}">
      <dgm:prSet phldrT="[Text]"/>
      <dgm:spPr/>
      <dgm:t>
        <a:bodyPr/>
        <a:lstStyle/>
        <a:p>
          <a:pPr algn="ctr"/>
          <a:r>
            <a:rPr lang="en-US" b="1">
              <a:solidFill>
                <a:srgbClr val="00B050"/>
              </a:solidFill>
            </a:rPr>
            <a:t>BÀI THAM KHẢO 1</a:t>
          </a:r>
        </a:p>
      </dgm:t>
    </dgm:pt>
    <dgm:pt modelId="{2A5C3866-6395-49A1-A4FB-F5CC338BF9BA}" type="parTrans" cxnId="{3AF2AE4D-F79E-44BD-A757-F8F942CFE2F5}">
      <dgm:prSet/>
      <dgm:spPr/>
      <dgm:t>
        <a:bodyPr/>
        <a:lstStyle/>
        <a:p>
          <a:endParaRPr lang="en-US"/>
        </a:p>
      </dgm:t>
    </dgm:pt>
    <dgm:pt modelId="{E9E8C86D-97CF-4BD5-B025-5F4C1A6BF8C7}" type="sibTrans" cxnId="{3AF2AE4D-F79E-44BD-A757-F8F942CFE2F5}">
      <dgm:prSet/>
      <dgm:spPr/>
      <dgm:t>
        <a:bodyPr/>
        <a:lstStyle/>
        <a:p>
          <a:endParaRPr lang="en-US"/>
        </a:p>
      </dgm:t>
    </dgm:pt>
    <dgm:pt modelId="{78179B65-0C5D-45F6-98CE-C2F015D93B37}" type="pres">
      <dgm:prSet presAssocID="{EEB29F8A-74EA-4310-9D80-D353CDE11D4A}" presName="diagram" presStyleCnt="0">
        <dgm:presLayoutVars>
          <dgm:dir/>
          <dgm:animLvl val="lvl"/>
          <dgm:resizeHandles val="exact"/>
        </dgm:presLayoutVars>
      </dgm:prSet>
      <dgm:spPr/>
    </dgm:pt>
    <dgm:pt modelId="{E57581FD-6255-42F6-8CBD-07D091D59AEC}" type="pres">
      <dgm:prSet presAssocID="{87881340-3781-4035-9EA0-85F125C4C5FB}" presName="compNode" presStyleCnt="0"/>
      <dgm:spPr/>
    </dgm:pt>
    <dgm:pt modelId="{9FB134D6-6F34-4FD8-BDB7-35951EDF100B}" type="pres">
      <dgm:prSet presAssocID="{87881340-3781-4035-9EA0-85F125C4C5FB}" presName="childRect" presStyleLbl="bgAcc1" presStyleIdx="0" presStyleCnt="1" custScaleX="267669" custScaleY="177540" custLinFactNeighborX="-7485" custLinFactNeighborY="19768">
        <dgm:presLayoutVars>
          <dgm:bulletEnabled val="1"/>
        </dgm:presLayoutVars>
      </dgm:prSet>
      <dgm:spPr/>
    </dgm:pt>
    <dgm:pt modelId="{1EFEC6F3-6C01-4A08-825A-FCBF41C08F51}" type="pres">
      <dgm:prSet presAssocID="{87881340-3781-4035-9EA0-85F125C4C5FB}" presName="parentText" presStyleLbl="node1" presStyleIdx="0" presStyleCnt="0">
        <dgm:presLayoutVars>
          <dgm:chMax val="0"/>
          <dgm:bulletEnabled val="1"/>
        </dgm:presLayoutVars>
      </dgm:prSet>
      <dgm:spPr/>
    </dgm:pt>
    <dgm:pt modelId="{8680F59A-1C8A-4D2D-8ACF-9E40B9812CD8}" type="pres">
      <dgm:prSet presAssocID="{87881340-3781-4035-9EA0-85F125C4C5FB}" presName="parentRect" presStyleLbl="alignNode1" presStyleIdx="0" presStyleCnt="1" custScaleX="128167" custScaleY="61427" custLinFactY="-142238" custLinFactNeighborX="2151" custLinFactNeighborY="-200000"/>
      <dgm:spPr/>
    </dgm:pt>
    <dgm:pt modelId="{13768711-B579-4583-8DE0-1D3CCAAD2E9D}" type="pres">
      <dgm:prSet presAssocID="{87881340-3781-4035-9EA0-85F125C4C5FB}" presName="adorn" presStyleLbl="fgAccFollowNode1" presStyleIdx="0" presStyleCnt="1" custScaleX="28580" custScaleY="22852" custLinFactX="100000" custLinFactNeighborX="154344" custLinFactNeighborY="39984"/>
      <dgm:spPr/>
    </dgm:pt>
  </dgm:ptLst>
  <dgm:cxnLst>
    <dgm:cxn modelId="{C49A9F67-8EDA-4AD9-A669-892CA048ACD8}" type="presOf" srcId="{87881340-3781-4035-9EA0-85F125C4C5FB}" destId="{8680F59A-1C8A-4D2D-8ACF-9E40B9812CD8}" srcOrd="1" destOrd="0" presId="urn:microsoft.com/office/officeart/2005/8/layout/bList2"/>
    <dgm:cxn modelId="{3AF2AE4D-F79E-44BD-A757-F8F942CFE2F5}" srcId="{EEB29F8A-74EA-4310-9D80-D353CDE11D4A}" destId="{87881340-3781-4035-9EA0-85F125C4C5FB}" srcOrd="0" destOrd="0" parTransId="{2A5C3866-6395-49A1-A4FB-F5CC338BF9BA}" sibTransId="{E9E8C86D-97CF-4BD5-B025-5F4C1A6BF8C7}"/>
    <dgm:cxn modelId="{D5D93187-F144-4110-9999-88C31B16AFAB}" type="presOf" srcId="{EEB29F8A-74EA-4310-9D80-D353CDE11D4A}" destId="{78179B65-0C5D-45F6-98CE-C2F015D93B37}" srcOrd="0" destOrd="0" presId="urn:microsoft.com/office/officeart/2005/8/layout/bList2"/>
    <dgm:cxn modelId="{09E183DA-13EE-47AB-A5FE-720374749F92}" type="presOf" srcId="{87881340-3781-4035-9EA0-85F125C4C5FB}" destId="{1EFEC6F3-6C01-4A08-825A-FCBF41C08F51}" srcOrd="0" destOrd="0" presId="urn:microsoft.com/office/officeart/2005/8/layout/bList2"/>
    <dgm:cxn modelId="{76504103-D104-4897-99F0-DEFBBBEA5C82}" type="presParOf" srcId="{78179B65-0C5D-45F6-98CE-C2F015D93B37}" destId="{E57581FD-6255-42F6-8CBD-07D091D59AEC}" srcOrd="0" destOrd="0" presId="urn:microsoft.com/office/officeart/2005/8/layout/bList2"/>
    <dgm:cxn modelId="{0D48E170-36CD-4F96-93A5-6F2844C67F54}" type="presParOf" srcId="{E57581FD-6255-42F6-8CBD-07D091D59AEC}" destId="{9FB134D6-6F34-4FD8-BDB7-35951EDF100B}" srcOrd="0" destOrd="0" presId="urn:microsoft.com/office/officeart/2005/8/layout/bList2"/>
    <dgm:cxn modelId="{61A52F6D-8CDD-4C18-8D6F-C2B713487BA4}" type="presParOf" srcId="{E57581FD-6255-42F6-8CBD-07D091D59AEC}" destId="{1EFEC6F3-6C01-4A08-825A-FCBF41C08F51}" srcOrd="1" destOrd="0" presId="urn:microsoft.com/office/officeart/2005/8/layout/bList2"/>
    <dgm:cxn modelId="{BE3D9CB9-9439-4809-B75E-4371B5786795}" type="presParOf" srcId="{E57581FD-6255-42F6-8CBD-07D091D59AEC}" destId="{8680F59A-1C8A-4D2D-8ACF-9E40B9812CD8}" srcOrd="2" destOrd="0" presId="urn:microsoft.com/office/officeart/2005/8/layout/bList2"/>
    <dgm:cxn modelId="{95F1D771-2218-4322-AE93-D9651E9F8F1F}" type="presParOf" srcId="{E57581FD-6255-42F6-8CBD-07D091D59AEC}" destId="{13768711-B579-4583-8DE0-1D3CCAAD2E9D}"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B29F8A-74EA-4310-9D80-D353CDE11D4A}" type="doc">
      <dgm:prSet loTypeId="urn:microsoft.com/office/officeart/2005/8/layout/bList2" loCatId="list" qsTypeId="urn:microsoft.com/office/officeart/2005/8/quickstyle/simple1" qsCatId="simple" csTypeId="urn:microsoft.com/office/officeart/2005/8/colors/accent1_2" csCatId="accent1" phldr="1"/>
      <dgm:spPr/>
    </dgm:pt>
    <dgm:pt modelId="{87881340-3781-4035-9EA0-85F125C4C5FB}">
      <dgm:prSet phldrT="[Text]"/>
      <dgm:spPr/>
      <dgm:t>
        <a:bodyPr/>
        <a:lstStyle/>
        <a:p>
          <a:pPr algn="ctr"/>
          <a:r>
            <a:rPr lang="en-US" b="1">
              <a:solidFill>
                <a:srgbClr val="00B050"/>
              </a:solidFill>
            </a:rPr>
            <a:t>BÀI THAM KHẢO 2</a:t>
          </a:r>
        </a:p>
      </dgm:t>
    </dgm:pt>
    <dgm:pt modelId="{2A5C3866-6395-49A1-A4FB-F5CC338BF9BA}" type="parTrans" cxnId="{3AF2AE4D-F79E-44BD-A757-F8F942CFE2F5}">
      <dgm:prSet/>
      <dgm:spPr/>
      <dgm:t>
        <a:bodyPr/>
        <a:lstStyle/>
        <a:p>
          <a:endParaRPr lang="en-US"/>
        </a:p>
      </dgm:t>
    </dgm:pt>
    <dgm:pt modelId="{E9E8C86D-97CF-4BD5-B025-5F4C1A6BF8C7}" type="sibTrans" cxnId="{3AF2AE4D-F79E-44BD-A757-F8F942CFE2F5}">
      <dgm:prSet/>
      <dgm:spPr/>
      <dgm:t>
        <a:bodyPr/>
        <a:lstStyle/>
        <a:p>
          <a:endParaRPr lang="en-US"/>
        </a:p>
      </dgm:t>
    </dgm:pt>
    <dgm:pt modelId="{78179B65-0C5D-45F6-98CE-C2F015D93B37}" type="pres">
      <dgm:prSet presAssocID="{EEB29F8A-74EA-4310-9D80-D353CDE11D4A}" presName="diagram" presStyleCnt="0">
        <dgm:presLayoutVars>
          <dgm:dir/>
          <dgm:animLvl val="lvl"/>
          <dgm:resizeHandles val="exact"/>
        </dgm:presLayoutVars>
      </dgm:prSet>
      <dgm:spPr/>
    </dgm:pt>
    <dgm:pt modelId="{E57581FD-6255-42F6-8CBD-07D091D59AEC}" type="pres">
      <dgm:prSet presAssocID="{87881340-3781-4035-9EA0-85F125C4C5FB}" presName="compNode" presStyleCnt="0"/>
      <dgm:spPr/>
    </dgm:pt>
    <dgm:pt modelId="{9FB134D6-6F34-4FD8-BDB7-35951EDF100B}" type="pres">
      <dgm:prSet presAssocID="{87881340-3781-4035-9EA0-85F125C4C5FB}" presName="childRect" presStyleLbl="bgAcc1" presStyleIdx="0" presStyleCnt="1" custScaleX="267669" custScaleY="177540" custLinFactNeighborX="-7485" custLinFactNeighborY="19768">
        <dgm:presLayoutVars>
          <dgm:bulletEnabled val="1"/>
        </dgm:presLayoutVars>
      </dgm:prSet>
      <dgm:spPr/>
    </dgm:pt>
    <dgm:pt modelId="{1EFEC6F3-6C01-4A08-825A-FCBF41C08F51}" type="pres">
      <dgm:prSet presAssocID="{87881340-3781-4035-9EA0-85F125C4C5FB}" presName="parentText" presStyleLbl="node1" presStyleIdx="0" presStyleCnt="0">
        <dgm:presLayoutVars>
          <dgm:chMax val="0"/>
          <dgm:bulletEnabled val="1"/>
        </dgm:presLayoutVars>
      </dgm:prSet>
      <dgm:spPr/>
    </dgm:pt>
    <dgm:pt modelId="{8680F59A-1C8A-4D2D-8ACF-9E40B9812CD8}" type="pres">
      <dgm:prSet presAssocID="{87881340-3781-4035-9EA0-85F125C4C5FB}" presName="parentRect" presStyleLbl="alignNode1" presStyleIdx="0" presStyleCnt="1" custScaleX="128167" custScaleY="61427" custLinFactY="-142238" custLinFactNeighborX="2151" custLinFactNeighborY="-200000"/>
      <dgm:spPr/>
    </dgm:pt>
    <dgm:pt modelId="{13768711-B579-4583-8DE0-1D3CCAAD2E9D}" type="pres">
      <dgm:prSet presAssocID="{87881340-3781-4035-9EA0-85F125C4C5FB}" presName="adorn" presStyleLbl="fgAccFollowNode1" presStyleIdx="0" presStyleCnt="1" custScaleX="28580" custScaleY="22852" custLinFactX="100000" custLinFactNeighborX="154344" custLinFactNeighborY="39984"/>
      <dgm:spPr/>
    </dgm:pt>
  </dgm:ptLst>
  <dgm:cxnLst>
    <dgm:cxn modelId="{C49A9F67-8EDA-4AD9-A669-892CA048ACD8}" type="presOf" srcId="{87881340-3781-4035-9EA0-85F125C4C5FB}" destId="{8680F59A-1C8A-4D2D-8ACF-9E40B9812CD8}" srcOrd="1" destOrd="0" presId="urn:microsoft.com/office/officeart/2005/8/layout/bList2"/>
    <dgm:cxn modelId="{3AF2AE4D-F79E-44BD-A757-F8F942CFE2F5}" srcId="{EEB29F8A-74EA-4310-9D80-D353CDE11D4A}" destId="{87881340-3781-4035-9EA0-85F125C4C5FB}" srcOrd="0" destOrd="0" parTransId="{2A5C3866-6395-49A1-A4FB-F5CC338BF9BA}" sibTransId="{E9E8C86D-97CF-4BD5-B025-5F4C1A6BF8C7}"/>
    <dgm:cxn modelId="{D5D93187-F144-4110-9999-88C31B16AFAB}" type="presOf" srcId="{EEB29F8A-74EA-4310-9D80-D353CDE11D4A}" destId="{78179B65-0C5D-45F6-98CE-C2F015D93B37}" srcOrd="0" destOrd="0" presId="urn:microsoft.com/office/officeart/2005/8/layout/bList2"/>
    <dgm:cxn modelId="{09E183DA-13EE-47AB-A5FE-720374749F92}" type="presOf" srcId="{87881340-3781-4035-9EA0-85F125C4C5FB}" destId="{1EFEC6F3-6C01-4A08-825A-FCBF41C08F51}" srcOrd="0" destOrd="0" presId="urn:microsoft.com/office/officeart/2005/8/layout/bList2"/>
    <dgm:cxn modelId="{76504103-D104-4897-99F0-DEFBBBEA5C82}" type="presParOf" srcId="{78179B65-0C5D-45F6-98CE-C2F015D93B37}" destId="{E57581FD-6255-42F6-8CBD-07D091D59AEC}" srcOrd="0" destOrd="0" presId="urn:microsoft.com/office/officeart/2005/8/layout/bList2"/>
    <dgm:cxn modelId="{0D48E170-36CD-4F96-93A5-6F2844C67F54}" type="presParOf" srcId="{E57581FD-6255-42F6-8CBD-07D091D59AEC}" destId="{9FB134D6-6F34-4FD8-BDB7-35951EDF100B}" srcOrd="0" destOrd="0" presId="urn:microsoft.com/office/officeart/2005/8/layout/bList2"/>
    <dgm:cxn modelId="{61A52F6D-8CDD-4C18-8D6F-C2B713487BA4}" type="presParOf" srcId="{E57581FD-6255-42F6-8CBD-07D091D59AEC}" destId="{1EFEC6F3-6C01-4A08-825A-FCBF41C08F51}" srcOrd="1" destOrd="0" presId="urn:microsoft.com/office/officeart/2005/8/layout/bList2"/>
    <dgm:cxn modelId="{BE3D9CB9-9439-4809-B75E-4371B5786795}" type="presParOf" srcId="{E57581FD-6255-42F6-8CBD-07D091D59AEC}" destId="{8680F59A-1C8A-4D2D-8ACF-9E40B9812CD8}" srcOrd="2" destOrd="0" presId="urn:microsoft.com/office/officeart/2005/8/layout/bList2"/>
    <dgm:cxn modelId="{95F1D771-2218-4322-AE93-D9651E9F8F1F}" type="presParOf" srcId="{E57581FD-6255-42F6-8CBD-07D091D59AEC}" destId="{13768711-B579-4583-8DE0-1D3CCAAD2E9D}"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134D6-6F34-4FD8-BDB7-35951EDF100B}">
      <dsp:nvSpPr>
        <dsp:cNvPr id="0" name=""/>
        <dsp:cNvSpPr/>
      </dsp:nvSpPr>
      <dsp:spPr>
        <a:xfrm>
          <a:off x="0" y="583369"/>
          <a:ext cx="8565833" cy="424116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0F59A-1C8A-4D2D-8ACF-9E40B9812CD8}">
      <dsp:nvSpPr>
        <dsp:cNvPr id="0" name=""/>
        <dsp:cNvSpPr/>
      </dsp:nvSpPr>
      <dsp:spPr>
        <a:xfrm>
          <a:off x="2302537" y="289316"/>
          <a:ext cx="4101547" cy="63098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ctr" defTabSz="1244600">
            <a:lnSpc>
              <a:spcPct val="90000"/>
            </a:lnSpc>
            <a:spcBef>
              <a:spcPct val="0"/>
            </a:spcBef>
            <a:spcAft>
              <a:spcPct val="35000"/>
            </a:spcAft>
            <a:buNone/>
          </a:pPr>
          <a:r>
            <a:rPr lang="en-US" sz="2800" b="1" kern="1200">
              <a:solidFill>
                <a:srgbClr val="00B050"/>
              </a:solidFill>
            </a:rPr>
            <a:t>BÀI THAM KHẢO 1</a:t>
          </a:r>
        </a:p>
      </dsp:txBody>
      <dsp:txXfrm>
        <a:off x="2302537" y="289316"/>
        <a:ext cx="2888413" cy="630981"/>
      </dsp:txXfrm>
    </dsp:sp>
    <dsp:sp modelId="{13768711-B579-4583-8DE0-1D3CCAAD2E9D}">
      <dsp:nvSpPr>
        <dsp:cNvPr id="0" name=""/>
        <dsp:cNvSpPr/>
      </dsp:nvSpPr>
      <dsp:spPr>
        <a:xfrm>
          <a:off x="8248840" y="4568580"/>
          <a:ext cx="320111" cy="25595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134D6-6F34-4FD8-BDB7-35951EDF100B}">
      <dsp:nvSpPr>
        <dsp:cNvPr id="0" name=""/>
        <dsp:cNvSpPr/>
      </dsp:nvSpPr>
      <dsp:spPr>
        <a:xfrm>
          <a:off x="0" y="295726"/>
          <a:ext cx="9140672" cy="452578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80F59A-1C8A-4D2D-8ACF-9E40B9812CD8}">
      <dsp:nvSpPr>
        <dsp:cNvPr id="0" name=""/>
        <dsp:cNvSpPr/>
      </dsp:nvSpPr>
      <dsp:spPr>
        <a:xfrm>
          <a:off x="2457057" y="145335"/>
          <a:ext cx="4376795" cy="6733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38100" bIns="0" numCol="1" spcCol="1270" anchor="ctr" anchorCtr="0">
          <a:noAutofit/>
        </a:bodyPr>
        <a:lstStyle/>
        <a:p>
          <a:pPr marL="0" lvl="0" indent="0" algn="ctr" defTabSz="1333500">
            <a:lnSpc>
              <a:spcPct val="90000"/>
            </a:lnSpc>
            <a:spcBef>
              <a:spcPct val="0"/>
            </a:spcBef>
            <a:spcAft>
              <a:spcPct val="35000"/>
            </a:spcAft>
            <a:buNone/>
          </a:pPr>
          <a:r>
            <a:rPr lang="en-US" sz="3000" b="1" kern="1200">
              <a:solidFill>
                <a:srgbClr val="00B050"/>
              </a:solidFill>
            </a:rPr>
            <a:t>BÀI THAM KHẢO 2</a:t>
          </a:r>
        </a:p>
      </dsp:txBody>
      <dsp:txXfrm>
        <a:off x="2457057" y="145335"/>
        <a:ext cx="3082250" cy="673325"/>
      </dsp:txXfrm>
    </dsp:sp>
    <dsp:sp modelId="{13768711-B579-4583-8DE0-1D3CCAAD2E9D}">
      <dsp:nvSpPr>
        <dsp:cNvPr id="0" name=""/>
        <dsp:cNvSpPr/>
      </dsp:nvSpPr>
      <dsp:spPr>
        <a:xfrm>
          <a:off x="8802405" y="4548378"/>
          <a:ext cx="341594" cy="273131"/>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2022/3/29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2213844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2022/3/29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xmlns:p14="http://schemas.microsoft.com/office/powerpoint/2010/main"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extLst>
      <p:ext uri="{BB962C8B-B14F-4D97-AF65-F5344CB8AC3E}">
        <p14:creationId xmlns:p14="http://schemas.microsoft.com/office/powerpoint/2010/main" val="2436797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extLst>
      <p:ext uri="{BB962C8B-B14F-4D97-AF65-F5344CB8AC3E}">
        <p14:creationId xmlns:p14="http://schemas.microsoft.com/office/powerpoint/2010/main" val="193624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1964" y="711996"/>
            <a:ext cx="4043362" cy="389453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7727" y="711996"/>
            <a:ext cx="4043363" cy="3894535"/>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KSO_FD"/>
          <p:cNvSpPr>
            <a:spLocks noGrp="1" noChangeArrowheads="1"/>
          </p:cNvSpPr>
          <p:nvPr>
            <p:ph type="dt" sz="half" idx="10"/>
          </p:nvPr>
        </p:nvSpPr>
        <p:spPr>
          <a:ln/>
        </p:spPr>
        <p:txBody>
          <a:bodyPr/>
          <a:lstStyle>
            <a:lvl1pPr>
              <a:defRPr/>
            </a:lvl1pPr>
          </a:lstStyle>
          <a:p>
            <a:pPr defTabSz="685800">
              <a:defRPr/>
            </a:pPr>
            <a:fld id="{93B366F8-30F9-402B-B845-9C74BF74E69E}" type="datetimeFigureOut">
              <a:rPr lang="zh-CN" altLang="en-US" smtClean="0"/>
              <a:pPr defTabSz="685800">
                <a:defRPr/>
              </a:pPr>
              <a:t>2022/3/29</a:t>
            </a:fld>
            <a:endParaRPr lang="zh-CN" altLang="en-US"/>
          </a:p>
        </p:txBody>
      </p:sp>
      <p:sp>
        <p:nvSpPr>
          <p:cNvPr id="6"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7"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3DA7CB1-7EE7-4E99-8007-3ED7C1757356}"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1919439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KSO_FD"/>
          <p:cNvSpPr>
            <a:spLocks noGrp="1" noChangeArrowheads="1"/>
          </p:cNvSpPr>
          <p:nvPr>
            <p:ph type="dt" sz="half" idx="10"/>
          </p:nvPr>
        </p:nvSpPr>
        <p:spPr>
          <a:ln/>
        </p:spPr>
        <p:txBody>
          <a:bodyPr/>
          <a:lstStyle>
            <a:lvl1pPr>
              <a:defRPr/>
            </a:lvl1pPr>
          </a:lstStyle>
          <a:p>
            <a:pPr defTabSz="685800">
              <a:defRPr/>
            </a:pPr>
            <a:fld id="{7BC16EBF-E3F1-43EA-AA43-CA9CD2A63BFF}" type="datetimeFigureOut">
              <a:rPr lang="zh-CN" altLang="en-US" smtClean="0"/>
              <a:pPr defTabSz="685800">
                <a:defRPr/>
              </a:pPr>
              <a:t>2022/3/29</a:t>
            </a:fld>
            <a:endParaRPr lang="zh-CN" altLang="en-US"/>
          </a:p>
        </p:txBody>
      </p:sp>
      <p:sp>
        <p:nvSpPr>
          <p:cNvPr id="8"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9"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ABEDD023-F101-4BB4-A21B-BCC1D10B59E3}"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36063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KSO_FD"/>
          <p:cNvSpPr>
            <a:spLocks noGrp="1" noChangeArrowheads="1"/>
          </p:cNvSpPr>
          <p:nvPr>
            <p:ph type="dt" sz="half" idx="10"/>
          </p:nvPr>
        </p:nvSpPr>
        <p:spPr>
          <a:ln/>
        </p:spPr>
        <p:txBody>
          <a:bodyPr/>
          <a:lstStyle>
            <a:lvl1pPr>
              <a:defRPr/>
            </a:lvl1pPr>
          </a:lstStyle>
          <a:p>
            <a:pPr defTabSz="685800">
              <a:defRPr/>
            </a:pPr>
            <a:fld id="{E46B3C3D-65FB-4ADD-9751-5D66ADAA1005}" type="datetimeFigureOut">
              <a:rPr lang="zh-CN" altLang="en-US" smtClean="0"/>
              <a:pPr defTabSz="685800">
                <a:defRPr/>
              </a:pPr>
              <a:t>2022/3/29</a:t>
            </a:fld>
            <a:endParaRPr lang="zh-CN" altLang="en-US"/>
          </a:p>
        </p:txBody>
      </p:sp>
      <p:sp>
        <p:nvSpPr>
          <p:cNvPr id="4"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5"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18049BAE-E2CB-4A41-8B26-CF6EF73564BD}"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636971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KSO_FD"/>
          <p:cNvSpPr>
            <a:spLocks noGrp="1" noChangeArrowheads="1"/>
          </p:cNvSpPr>
          <p:nvPr>
            <p:ph type="dt" sz="half" idx="10"/>
          </p:nvPr>
        </p:nvSpPr>
        <p:spPr>
          <a:ln/>
        </p:spPr>
        <p:txBody>
          <a:bodyPr/>
          <a:lstStyle>
            <a:lvl1pPr>
              <a:defRPr/>
            </a:lvl1pPr>
          </a:lstStyle>
          <a:p>
            <a:pPr defTabSz="685800">
              <a:defRPr/>
            </a:pPr>
            <a:fld id="{B26C824C-0DBE-485F-82B5-BB538A469A65}" type="datetimeFigureOut">
              <a:rPr lang="zh-CN" altLang="en-US" smtClean="0"/>
              <a:pPr defTabSz="685800">
                <a:defRPr/>
              </a:pPr>
              <a:t>2022/3/29</a:t>
            </a:fld>
            <a:endParaRPr lang="zh-CN" altLang="en-US"/>
          </a:p>
        </p:txBody>
      </p:sp>
      <p:sp>
        <p:nvSpPr>
          <p:cNvPr id="3"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4"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EE92ABBA-2F70-4158-8C69-00960C8240DF}"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1830265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lstStyle>
            <a:lvl1pPr algn="l">
              <a:defRPr sz="1125"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KSO_FD"/>
          <p:cNvSpPr>
            <a:spLocks noGrp="1" noChangeArrowheads="1"/>
          </p:cNvSpPr>
          <p:nvPr>
            <p:ph type="dt" sz="half" idx="10"/>
          </p:nvPr>
        </p:nvSpPr>
        <p:spPr>
          <a:ln/>
        </p:spPr>
        <p:txBody>
          <a:bodyPr/>
          <a:lstStyle>
            <a:lvl1pPr>
              <a:defRPr/>
            </a:lvl1pPr>
          </a:lstStyle>
          <a:p>
            <a:pPr defTabSz="685800">
              <a:defRPr/>
            </a:pPr>
            <a:fld id="{A094F5F3-CBF6-4FD6-AC79-950BD613148C}" type="datetimeFigureOut">
              <a:rPr lang="zh-CN" altLang="en-US" smtClean="0"/>
              <a:pPr defTabSz="685800">
                <a:defRPr/>
              </a:pPr>
              <a:t>2022/3/29</a:t>
            </a:fld>
            <a:endParaRPr lang="zh-CN" altLang="en-US"/>
          </a:p>
        </p:txBody>
      </p:sp>
      <p:sp>
        <p:nvSpPr>
          <p:cNvPr id="6"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7"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509430DE-1060-4955-A850-56CAEF7662B0}"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142515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KSO_FD"/>
          <p:cNvSpPr>
            <a:spLocks noGrp="1" noChangeArrowheads="1"/>
          </p:cNvSpPr>
          <p:nvPr>
            <p:ph type="dt" sz="half" idx="10"/>
          </p:nvPr>
        </p:nvSpPr>
        <p:spPr>
          <a:ln/>
        </p:spPr>
        <p:txBody>
          <a:bodyPr/>
          <a:lstStyle>
            <a:lvl1pPr>
              <a:defRPr/>
            </a:lvl1pPr>
          </a:lstStyle>
          <a:p>
            <a:pPr defTabSz="685800">
              <a:defRPr/>
            </a:pPr>
            <a:fld id="{BA7C6B40-D4A0-4AEC-95B1-81B4D056507F}" type="datetimeFigureOut">
              <a:rPr lang="zh-CN" altLang="en-US" smtClean="0"/>
              <a:pPr defTabSz="685800">
                <a:defRPr/>
              </a:pPr>
              <a:t>2022/3/29</a:t>
            </a:fld>
            <a:endParaRPr lang="zh-CN" altLang="en-US"/>
          </a:p>
        </p:txBody>
      </p:sp>
      <p:sp>
        <p:nvSpPr>
          <p:cNvPr id="6"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7"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63C80C91-5F78-4C66-9B74-A2650D51DA19}"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4132884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KSO_FD"/>
          <p:cNvSpPr>
            <a:spLocks noGrp="1" noChangeArrowheads="1"/>
          </p:cNvSpPr>
          <p:nvPr>
            <p:ph type="dt" sz="half" idx="10"/>
          </p:nvPr>
        </p:nvSpPr>
        <p:spPr>
          <a:ln/>
        </p:spPr>
        <p:txBody>
          <a:bodyPr/>
          <a:lstStyle>
            <a:lvl1pPr>
              <a:defRPr/>
            </a:lvl1pPr>
          </a:lstStyle>
          <a:p>
            <a:pPr defTabSz="685800">
              <a:defRPr/>
            </a:pPr>
            <a:fld id="{1FD23ABA-A0F5-4CF5-BFCE-1A5417682B96}" type="datetimeFigureOut">
              <a:rPr lang="zh-CN" altLang="en-US" smtClean="0"/>
              <a:pPr defTabSz="685800">
                <a:defRPr/>
              </a:pPr>
              <a:t>2022/3/29</a:t>
            </a:fld>
            <a:endParaRPr lang="zh-CN" altLang="en-US"/>
          </a:p>
        </p:txBody>
      </p:sp>
      <p:sp>
        <p:nvSpPr>
          <p:cNvPr id="5"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6"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DA443FAD-AD11-4385-9952-6A8AC55A4BC9}"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3329902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2" y="76200"/>
            <a:ext cx="2062163" cy="45303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1965" y="76200"/>
            <a:ext cx="6034087" cy="45303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KSO_FD"/>
          <p:cNvSpPr>
            <a:spLocks noGrp="1" noChangeArrowheads="1"/>
          </p:cNvSpPr>
          <p:nvPr>
            <p:ph type="dt" sz="half" idx="10"/>
          </p:nvPr>
        </p:nvSpPr>
        <p:spPr>
          <a:ln/>
        </p:spPr>
        <p:txBody>
          <a:bodyPr/>
          <a:lstStyle>
            <a:lvl1pPr>
              <a:defRPr/>
            </a:lvl1pPr>
          </a:lstStyle>
          <a:p>
            <a:pPr defTabSz="685800">
              <a:defRPr/>
            </a:pPr>
            <a:fld id="{FDADC42C-4A68-46C4-9A11-72A2EBCB5DC6}" type="datetimeFigureOut">
              <a:rPr lang="zh-CN" altLang="en-US" smtClean="0"/>
              <a:pPr defTabSz="685800">
                <a:defRPr/>
              </a:pPr>
              <a:t>2022/3/29</a:t>
            </a:fld>
            <a:endParaRPr lang="zh-CN" altLang="en-US"/>
          </a:p>
        </p:txBody>
      </p:sp>
      <p:sp>
        <p:nvSpPr>
          <p:cNvPr id="5"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6"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2D05CEA-9904-4296-86CE-440517985A29}"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4199504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5979"/>
            <a:ext cx="8229600" cy="857250"/>
          </a:xfrm>
        </p:spPr>
        <p:txBody>
          <a:bodyPr/>
          <a:lstStyle/>
          <a:p>
            <a:r>
              <a:rPr lang="en-US"/>
              <a:t>Click to edit Master title style</a:t>
            </a:r>
            <a:endParaRPr lang="vi-VN"/>
          </a:p>
        </p:txBody>
      </p:sp>
      <p:sp>
        <p:nvSpPr>
          <p:cNvPr id="3" name="Content Placeholder 2"/>
          <p:cNvSpPr>
            <a:spLocks noGrp="1"/>
          </p:cNvSpPr>
          <p:nvPr>
            <p:ph sz="quarter" idx="1"/>
          </p:nvPr>
        </p:nvSpPr>
        <p:spPr>
          <a:xfrm>
            <a:off x="457200" y="1200150"/>
            <a:ext cx="4038600"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quarter" idx="2"/>
          </p:nvPr>
        </p:nvSpPr>
        <p:spPr>
          <a:xfrm>
            <a:off x="4648200" y="1200150"/>
            <a:ext cx="4038600" cy="16394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Content Placeholder 4"/>
          <p:cNvSpPr>
            <a:spLocks noGrp="1"/>
          </p:cNvSpPr>
          <p:nvPr>
            <p:ph sz="quarter" idx="3"/>
          </p:nvPr>
        </p:nvSpPr>
        <p:spPr>
          <a:xfrm>
            <a:off x="457200" y="2953942"/>
            <a:ext cx="4038600"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Content Placeholder 5"/>
          <p:cNvSpPr>
            <a:spLocks noGrp="1"/>
          </p:cNvSpPr>
          <p:nvPr>
            <p:ph sz="quarter" idx="4"/>
          </p:nvPr>
        </p:nvSpPr>
        <p:spPr>
          <a:xfrm>
            <a:off x="4648200" y="2953942"/>
            <a:ext cx="4038600" cy="16406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457200" y="4683919"/>
            <a:ext cx="2133600" cy="357188"/>
          </a:xfrm>
        </p:spPr>
        <p:txBody>
          <a:bodyPr/>
          <a:lstStyle>
            <a:lvl1pPr>
              <a:defRPr/>
            </a:lvl1pPr>
          </a:lstStyle>
          <a:p>
            <a:pPr defTabSz="685800">
              <a:defRPr/>
            </a:pPr>
            <a:endParaRPr lang="en-US" altLang="vi-VN"/>
          </a:p>
        </p:txBody>
      </p:sp>
      <p:sp>
        <p:nvSpPr>
          <p:cNvPr id="8" name="Footer Placeholder 7"/>
          <p:cNvSpPr>
            <a:spLocks noGrp="1"/>
          </p:cNvSpPr>
          <p:nvPr>
            <p:ph type="ftr" sz="quarter" idx="11"/>
          </p:nvPr>
        </p:nvSpPr>
        <p:spPr>
          <a:xfrm>
            <a:off x="3124200" y="4683919"/>
            <a:ext cx="2895600" cy="357188"/>
          </a:xfrm>
        </p:spPr>
        <p:txBody>
          <a:bodyPr/>
          <a:lstStyle>
            <a:lvl1pPr>
              <a:defRPr/>
            </a:lvl1pPr>
          </a:lstStyle>
          <a:p>
            <a:pPr defTabSz="685800">
              <a:defRPr/>
            </a:pPr>
            <a:endParaRPr lang="en-US" altLang="vi-VN"/>
          </a:p>
        </p:txBody>
      </p:sp>
      <p:sp>
        <p:nvSpPr>
          <p:cNvPr id="9" name="Slide Number Placeholder 8"/>
          <p:cNvSpPr>
            <a:spLocks noGrp="1"/>
          </p:cNvSpPr>
          <p:nvPr>
            <p:ph type="sldNum" sz="quarter" idx="12"/>
          </p:nvPr>
        </p:nvSpPr>
        <p:spPr>
          <a:xfrm>
            <a:off x="6553200" y="4683919"/>
            <a:ext cx="2133600" cy="357188"/>
          </a:xfrm>
        </p:spPr>
        <p:txBody>
          <a:bodyPr/>
          <a:lstStyle>
            <a:lvl1pPr>
              <a:defRPr smtClean="0"/>
            </a:lvl1pPr>
          </a:lstStyle>
          <a:p>
            <a:pPr defTabSz="685800" fontAlgn="base">
              <a:spcBef>
                <a:spcPct val="0"/>
              </a:spcBef>
              <a:spcAft>
                <a:spcPct val="0"/>
              </a:spcAft>
              <a:defRPr/>
            </a:pPr>
            <a:fld id="{7389F14C-AC79-4DCB-927C-99F143CFAF3F}" type="slidenum">
              <a:rPr lang="en-US" altLang="vi-VN" smtClean="0"/>
              <a:pPr defTabSz="685800" fontAlgn="base">
                <a:spcBef>
                  <a:spcPct val="0"/>
                </a:spcBef>
                <a:spcAft>
                  <a:spcPct val="0"/>
                </a:spcAft>
                <a:defRPr/>
              </a:pPr>
              <a:t>‹#›</a:t>
            </a:fld>
            <a:endParaRPr lang="en-US" altLang="vi-VN"/>
          </a:p>
        </p:txBody>
      </p:sp>
    </p:spTree>
    <p:extLst>
      <p:ext uri="{BB962C8B-B14F-4D97-AF65-F5344CB8AC3E}">
        <p14:creationId xmlns:p14="http://schemas.microsoft.com/office/powerpoint/2010/main" val="2084562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685800">
              <a:defRPr/>
            </a:pPr>
            <a:endParaRPr lang="en-US"/>
          </a:p>
        </p:txBody>
      </p:sp>
      <p:sp>
        <p:nvSpPr>
          <p:cNvPr id="4" name="Rectangle 5"/>
          <p:cNvSpPr>
            <a:spLocks noGrp="1" noChangeArrowheads="1"/>
          </p:cNvSpPr>
          <p:nvPr>
            <p:ph type="ftr" sz="quarter" idx="11"/>
          </p:nvPr>
        </p:nvSpPr>
        <p:spPr>
          <a:ln/>
        </p:spPr>
        <p:txBody>
          <a:bodyPr/>
          <a:lstStyle>
            <a:lvl1pPr>
              <a:defRPr/>
            </a:lvl1pPr>
          </a:lstStyle>
          <a:p>
            <a:pPr defTabSz="685800">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20EFE433-C62B-4580-ABFE-89B92B03E9AF}" type="slidenum">
              <a:rPr lang="en-US" smtClean="0"/>
              <a:pPr defTabSz="685800" fontAlgn="base">
                <a:spcBef>
                  <a:spcPct val="0"/>
                </a:spcBef>
                <a:spcAft>
                  <a:spcPct val="0"/>
                </a:spcAft>
                <a:defRPr/>
              </a:pPr>
              <a:t>‹#›</a:t>
            </a:fld>
            <a:endParaRPr lang="en-US"/>
          </a:p>
        </p:txBody>
      </p:sp>
    </p:spTree>
    <p:extLst>
      <p:ext uri="{BB962C8B-B14F-4D97-AF65-F5344CB8AC3E}">
        <p14:creationId xmlns:p14="http://schemas.microsoft.com/office/powerpoint/2010/main" val="251776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983114887"/>
      </p:ext>
    </p:extLst>
  </p:cSld>
  <p:clrMapOvr>
    <a:masterClrMapping/>
  </p:clrMapOvr>
  <p:transition spd="slow"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cxnSp>
        <p:nvCxnSpPr>
          <p:cNvPr id="3" name="直接连接符 2"/>
          <p:cNvCxnSpPr/>
          <p:nvPr userDrawn="1"/>
        </p:nvCxnSpPr>
        <p:spPr>
          <a:xfrm>
            <a:off x="343405" y="832780"/>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0" y="111936"/>
            <a:ext cx="917999" cy="744092"/>
          </a:xfrm>
          <a:prstGeom prst="rect">
            <a:avLst/>
          </a:prstGeom>
        </p:spPr>
      </p:pic>
    </p:spTree>
    <p:extLst>
      <p:ext uri="{BB962C8B-B14F-4D97-AF65-F5344CB8AC3E}">
        <p14:creationId xmlns:p14="http://schemas.microsoft.com/office/powerpoint/2010/main" val="1045121283"/>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2022/3/29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spd="slow"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A65F4C7-B180-4E0A-9F8A-A380A9D9585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8A63EE9-1C46-4EAC-969F-E0E9A557DA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FBE06D-042C-40F7-A864-7E0FA210EFC0}"/>
              </a:ext>
            </a:extLst>
          </p:cNvPr>
          <p:cNvSpPr>
            <a:spLocks noGrp="1"/>
          </p:cNvSpPr>
          <p:nvPr>
            <p:ph type="sldNum" sz="quarter" idx="12"/>
          </p:nvPr>
        </p:nvSpPr>
        <p:spPr/>
        <p:txBody>
          <a:bodyPr/>
          <a:lstStyle>
            <a:lvl1pPr>
              <a:defRPr/>
            </a:lvl1pPr>
          </a:lstStyle>
          <a:p>
            <a:pPr>
              <a:defRPr/>
            </a:pPr>
            <a:fld id="{FE2604C7-AE5D-4E3C-AC4D-C09CC1A9762E}" type="slidenum">
              <a:rPr lang="en-US" altLang="en-US"/>
              <a:pPr>
                <a:defRPr/>
              </a:pPr>
              <a:t>‹#›</a:t>
            </a:fld>
            <a:endParaRPr lang="en-US" altLang="en-US"/>
          </a:p>
        </p:txBody>
      </p:sp>
    </p:spTree>
    <p:extLst>
      <p:ext uri="{BB962C8B-B14F-4D97-AF65-F5344CB8AC3E}">
        <p14:creationId xmlns:p14="http://schemas.microsoft.com/office/powerpoint/2010/main" val="126887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KSO_FD"/>
          <p:cNvSpPr>
            <a:spLocks noGrp="1" noChangeArrowheads="1"/>
          </p:cNvSpPr>
          <p:nvPr>
            <p:ph type="dt" sz="half" idx="10"/>
          </p:nvPr>
        </p:nvSpPr>
        <p:spPr>
          <a:ln/>
        </p:spPr>
        <p:txBody>
          <a:bodyPr/>
          <a:lstStyle>
            <a:lvl1pPr>
              <a:defRPr/>
            </a:lvl1pPr>
          </a:lstStyle>
          <a:p>
            <a:pPr defTabSz="685800">
              <a:defRPr/>
            </a:pPr>
            <a:fld id="{8453A20B-B58A-42F7-8949-B59BB679F7C9}" type="datetimeFigureOut">
              <a:rPr lang="zh-CN" altLang="en-US" smtClean="0"/>
              <a:pPr defTabSz="685800">
                <a:defRPr/>
              </a:pPr>
              <a:t>2022/3/29</a:t>
            </a:fld>
            <a:endParaRPr lang="zh-CN" altLang="en-US"/>
          </a:p>
        </p:txBody>
      </p:sp>
      <p:sp>
        <p:nvSpPr>
          <p:cNvPr id="5"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6"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6F8A8DB-6C6E-4F97-A17F-D6A69C67D4DD}"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380487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KSO_FD"/>
          <p:cNvSpPr>
            <a:spLocks noGrp="1" noChangeArrowheads="1"/>
          </p:cNvSpPr>
          <p:nvPr>
            <p:ph type="dt" sz="half" idx="10"/>
          </p:nvPr>
        </p:nvSpPr>
        <p:spPr>
          <a:ln/>
        </p:spPr>
        <p:txBody>
          <a:bodyPr/>
          <a:lstStyle>
            <a:lvl1pPr>
              <a:defRPr/>
            </a:lvl1pPr>
          </a:lstStyle>
          <a:p>
            <a:pPr defTabSz="685800">
              <a:defRPr/>
            </a:pPr>
            <a:fld id="{82B4DBBB-98AC-49B3-A9F3-F50F9215CB91}" type="datetimeFigureOut">
              <a:rPr lang="zh-CN" altLang="en-US" smtClean="0"/>
              <a:pPr defTabSz="685800">
                <a:defRPr/>
              </a:pPr>
              <a:t>2022/3/29</a:t>
            </a:fld>
            <a:endParaRPr lang="zh-CN" altLang="en-US"/>
          </a:p>
        </p:txBody>
      </p:sp>
      <p:sp>
        <p:nvSpPr>
          <p:cNvPr id="5"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6"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39BD406E-A6EC-43B8-94A7-90B884715EC4}"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1173105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Edit Master text styles</a:t>
            </a:r>
          </a:p>
        </p:txBody>
      </p:sp>
      <p:sp>
        <p:nvSpPr>
          <p:cNvPr id="4" name="KSO_FD"/>
          <p:cNvSpPr>
            <a:spLocks noGrp="1" noChangeArrowheads="1"/>
          </p:cNvSpPr>
          <p:nvPr>
            <p:ph type="dt" sz="half" idx="10"/>
          </p:nvPr>
        </p:nvSpPr>
        <p:spPr>
          <a:ln/>
        </p:spPr>
        <p:txBody>
          <a:bodyPr/>
          <a:lstStyle>
            <a:lvl1pPr>
              <a:defRPr/>
            </a:lvl1pPr>
          </a:lstStyle>
          <a:p>
            <a:pPr defTabSz="685800">
              <a:defRPr/>
            </a:pPr>
            <a:fld id="{72D08AA1-A8E7-430E-B685-BF836DB9E4F4}" type="datetimeFigureOut">
              <a:rPr lang="zh-CN" altLang="en-US" smtClean="0"/>
              <a:pPr defTabSz="685800">
                <a:defRPr/>
              </a:pPr>
              <a:t>2022/3/29</a:t>
            </a:fld>
            <a:endParaRPr lang="zh-CN" altLang="en-US"/>
          </a:p>
        </p:txBody>
      </p:sp>
      <p:sp>
        <p:nvSpPr>
          <p:cNvPr id="5" name="KSO_FT"/>
          <p:cNvSpPr>
            <a:spLocks noGrp="1" noChangeArrowheads="1"/>
          </p:cNvSpPr>
          <p:nvPr>
            <p:ph type="ftr" sz="quarter" idx="11"/>
          </p:nvPr>
        </p:nvSpPr>
        <p:spPr>
          <a:ln/>
        </p:spPr>
        <p:txBody>
          <a:bodyPr/>
          <a:lstStyle>
            <a:lvl1pPr>
              <a:defRPr/>
            </a:lvl1pPr>
          </a:lstStyle>
          <a:p>
            <a:pPr defTabSz="685800">
              <a:defRPr/>
            </a:pPr>
            <a:endParaRPr lang="zh-CN" altLang="en-US"/>
          </a:p>
        </p:txBody>
      </p:sp>
      <p:sp>
        <p:nvSpPr>
          <p:cNvPr id="6" name="KSO_FN"/>
          <p:cNvSpPr>
            <a:spLocks noGrp="1" noChangeArrowheads="1"/>
          </p:cNvSpPr>
          <p:nvPr>
            <p:ph type="sldNum" sz="quarter" idx="12"/>
          </p:nvPr>
        </p:nvSpPr>
        <p:spPr>
          <a:ln/>
        </p:spPr>
        <p:txBody>
          <a:bodyPr/>
          <a:lstStyle>
            <a:lvl1pPr>
              <a:defRPr/>
            </a:lvl1pPr>
          </a:lstStyle>
          <a:p>
            <a:pPr defTabSz="685800" fontAlgn="base">
              <a:spcBef>
                <a:spcPct val="0"/>
              </a:spcBef>
              <a:spcAft>
                <a:spcPct val="0"/>
              </a:spcAft>
              <a:defRPr/>
            </a:pPr>
            <a:fld id="{49D088B0-2083-4DCE-A673-32D5912C256A}"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4045839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7.png"/><Relationship Id="rId2" Type="http://schemas.openxmlformats.org/officeDocument/2006/relationships/slideLayout" Target="../slideLayouts/slideLayout8.xml"/><Relationship Id="rId16"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5.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2022/3/29</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1" y="3407339"/>
            <a:ext cx="3620909" cy="173775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54" r:id="rId4"/>
    <p:sldLayoutId id="2147483655" r:id="rId5"/>
    <p:sldLayoutId id="2147483676" r:id="rId6"/>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图片 6"/>
          <p:cNvPicPr>
            <a:picLocks noChangeAspect="1" noChangeArrowheads="1"/>
          </p:cNvPicPr>
          <p:nvPr/>
        </p:nvPicPr>
        <p:blipFill>
          <a:blip r:embed="rId15">
            <a:extLst>
              <a:ext uri="{28A0092B-C50C-407E-A947-70E740481C1C}">
                <a14:useLocalDpi xmlns:a14="http://schemas.microsoft.com/office/drawing/2010/main" val="0"/>
              </a:ext>
            </a:extLst>
          </a:blip>
          <a:srcRect l="398" t="-2" b="11852"/>
          <a:stretch>
            <a:fillRect/>
          </a:stretch>
        </p:blipFill>
        <p:spPr bwMode="auto">
          <a:xfrm>
            <a:off x="0" y="540544"/>
            <a:ext cx="9142810" cy="461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矩形 7"/>
          <p:cNvGrpSpPr>
            <a:grpSpLocks/>
          </p:cNvGrpSpPr>
          <p:nvPr/>
        </p:nvGrpSpPr>
        <p:grpSpPr bwMode="auto">
          <a:xfrm>
            <a:off x="0" y="0"/>
            <a:ext cx="9144000" cy="5143500"/>
            <a:chOff x="0" y="0"/>
            <a:chExt cx="5760" cy="4320"/>
          </a:xfrm>
        </p:grpSpPr>
        <p:pic>
          <p:nvPicPr>
            <p:cNvPr id="2057" name="矩形 7"/>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5"/>
            <p:cNvSpPr txBox="1">
              <a:spLocks noChangeArrowheads="1"/>
            </p:cNvSpPr>
            <p:nvPr/>
          </p:nvSpPr>
          <p:spPr bwMode="auto">
            <a:xfrm>
              <a:off x="0" y="0"/>
              <a:ext cx="5760" cy="4320"/>
            </a:xfrm>
            <a:prstGeom prst="rect">
              <a:avLst/>
            </a:prstGeom>
            <a:noFill/>
            <a:ln w="9525">
              <a:noFill/>
              <a:miter lim="800000"/>
              <a:headEnd/>
              <a:tailE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srgbClr val="FFFFFF"/>
                </a:solidFill>
                <a:effectLst/>
                <a:uLnTx/>
                <a:uFillTx/>
                <a:latin typeface="Arial"/>
                <a:ea typeface="幼圆" pitchFamily="1" charset="-122"/>
                <a:cs typeface="+mn-cs"/>
              </a:endParaRPr>
            </a:p>
          </p:txBody>
        </p:sp>
      </p:grpSp>
      <p:sp>
        <p:nvSpPr>
          <p:cNvPr id="2052" name="KSO_BT1"/>
          <p:cNvSpPr>
            <a:spLocks noGrp="1" noChangeArrowheads="1"/>
          </p:cNvSpPr>
          <p:nvPr>
            <p:ph type="title"/>
          </p:nvPr>
        </p:nvSpPr>
        <p:spPr bwMode="auto">
          <a:xfrm>
            <a:off x="461963" y="76200"/>
            <a:ext cx="8248650" cy="52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2053" name="KSO_BC1"/>
          <p:cNvSpPr>
            <a:spLocks noGrp="1" noChangeArrowheads="1"/>
          </p:cNvSpPr>
          <p:nvPr>
            <p:ph type="body" idx="1"/>
          </p:nvPr>
        </p:nvSpPr>
        <p:spPr bwMode="auto">
          <a:xfrm>
            <a:off x="461963" y="711994"/>
            <a:ext cx="8239125" cy="389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a:t>
            </a:r>
          </a:p>
          <a:p>
            <a:pPr lvl="1"/>
            <a:r>
              <a:rPr lang="en-US" altLang="zh-CN"/>
              <a:t>Second level</a:t>
            </a:r>
          </a:p>
        </p:txBody>
      </p:sp>
      <p:sp>
        <p:nvSpPr>
          <p:cNvPr id="1032" name="KSO_FD"/>
          <p:cNvSpPr>
            <a:spLocks noGrp="1" noChangeArrowheads="1"/>
          </p:cNvSpPr>
          <p:nvPr>
            <p:ph type="dt" sz="half" idx="2"/>
          </p:nvPr>
        </p:nvSpPr>
        <p:spPr bwMode="auto">
          <a:xfrm>
            <a:off x="628650" y="4767263"/>
            <a:ext cx="2057400" cy="2738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675">
                <a:solidFill>
                  <a:srgbClr val="919293"/>
                </a:solidFill>
                <a:latin typeface="+mn-lt"/>
                <a:ea typeface="幼圆" pitchFamily="1" charset="-122"/>
                <a:cs typeface="+mn-cs"/>
              </a:defRPr>
            </a:lvl1pPr>
          </a:lstStyle>
          <a:p>
            <a:pPr defTabSz="685800">
              <a:defRPr/>
            </a:pPr>
            <a:fld id="{5F68A777-3017-47B8-BAFF-488E6D63B39F}" type="datetimeFigureOut">
              <a:rPr lang="zh-CN" altLang="en-US" smtClean="0"/>
              <a:pPr defTabSz="685800">
                <a:defRPr/>
              </a:pPr>
              <a:t>2022/3/29</a:t>
            </a:fld>
            <a:endParaRPr lang="zh-CN" altLang="en-US"/>
          </a:p>
        </p:txBody>
      </p:sp>
      <p:sp>
        <p:nvSpPr>
          <p:cNvPr id="1033" name="KSO_FT"/>
          <p:cNvSpPr>
            <a:spLocks noGrp="1" noChangeArrowheads="1"/>
          </p:cNvSpPr>
          <p:nvPr>
            <p:ph type="ftr" sz="quarter" idx="3"/>
          </p:nvPr>
        </p:nvSpPr>
        <p:spPr bwMode="auto">
          <a:xfrm>
            <a:off x="3028950" y="4767263"/>
            <a:ext cx="3086100" cy="2738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fontAlgn="auto" hangingPunct="1">
              <a:spcBef>
                <a:spcPts val="0"/>
              </a:spcBef>
              <a:spcAft>
                <a:spcPts val="0"/>
              </a:spcAft>
              <a:defRPr sz="675">
                <a:solidFill>
                  <a:srgbClr val="919293"/>
                </a:solidFill>
                <a:latin typeface="+mn-lt"/>
                <a:ea typeface="幼圆" pitchFamily="1" charset="-122"/>
                <a:cs typeface="+mn-cs"/>
              </a:defRPr>
            </a:lvl1pPr>
          </a:lstStyle>
          <a:p>
            <a:pPr defTabSz="685800">
              <a:defRPr/>
            </a:pPr>
            <a:endParaRPr lang="zh-CN" altLang="en-US"/>
          </a:p>
        </p:txBody>
      </p:sp>
      <p:sp>
        <p:nvSpPr>
          <p:cNvPr id="1034" name="KSO_FN"/>
          <p:cNvSpPr>
            <a:spLocks noGrp="1" noChangeArrowheads="1"/>
          </p:cNvSpPr>
          <p:nvPr>
            <p:ph type="sldNum" sz="quarter" idx="4"/>
          </p:nvPr>
        </p:nvSpPr>
        <p:spPr bwMode="auto">
          <a:xfrm>
            <a:off x="6457950" y="4767263"/>
            <a:ext cx="2057400" cy="2738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eaLnBrk="1" hangingPunct="1">
              <a:defRPr sz="675" smtClean="0">
                <a:solidFill>
                  <a:srgbClr val="919293"/>
                </a:solidFill>
              </a:defRPr>
            </a:lvl1pPr>
          </a:lstStyle>
          <a:p>
            <a:pPr defTabSz="685800" fontAlgn="base">
              <a:spcBef>
                <a:spcPct val="0"/>
              </a:spcBef>
              <a:spcAft>
                <a:spcPct val="0"/>
              </a:spcAft>
              <a:defRPr/>
            </a:pPr>
            <a:fld id="{BE0BAAA0-C07E-4824-99F8-0FFD31FEC40E}" type="slidenum">
              <a:rPr lang="zh-CN" altLang="en-US" smtClean="0"/>
              <a:pPr defTabSz="685800" fontAlgn="base">
                <a:spcBef>
                  <a:spcPct val="0"/>
                </a:spcBef>
                <a:spcAft>
                  <a:spcPct val="0"/>
                </a:spcAft>
                <a:defRPr/>
              </a:pPr>
              <a:t>‹#›</a:t>
            </a:fld>
            <a:endParaRPr lang="zh-CN" altLang="en-US"/>
          </a:p>
        </p:txBody>
      </p:sp>
    </p:spTree>
    <p:extLst>
      <p:ext uri="{BB962C8B-B14F-4D97-AF65-F5344CB8AC3E}">
        <p14:creationId xmlns:p14="http://schemas.microsoft.com/office/powerpoint/2010/main" val="32434120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0" fontAlgn="base" hangingPunct="0">
        <a:lnSpc>
          <a:spcPct val="90000"/>
        </a:lnSpc>
        <a:spcBef>
          <a:spcPct val="0"/>
        </a:spcBef>
        <a:spcAft>
          <a:spcPct val="0"/>
        </a:spcAft>
        <a:defRPr sz="1575" b="1">
          <a:solidFill>
            <a:srgbClr val="5D5F1F"/>
          </a:solidFill>
          <a:latin typeface="+mj-lt"/>
          <a:ea typeface="+mj-ea"/>
          <a:cs typeface="+mj-cs"/>
        </a:defRPr>
      </a:lvl1pPr>
      <a:lvl2pPr algn="l" rtl="0" eaLnBrk="0" fontAlgn="base" hangingPunct="0">
        <a:lnSpc>
          <a:spcPct val="90000"/>
        </a:lnSpc>
        <a:spcBef>
          <a:spcPct val="0"/>
        </a:spcBef>
        <a:spcAft>
          <a:spcPct val="0"/>
        </a:spcAft>
        <a:defRPr sz="1575" b="1">
          <a:solidFill>
            <a:srgbClr val="5D5F1F"/>
          </a:solidFill>
          <a:latin typeface="Arial Black" pitchFamily="34" charset="0"/>
          <a:ea typeface="Microsoft YaHei" pitchFamily="34" charset="-122"/>
        </a:defRPr>
      </a:lvl2pPr>
      <a:lvl3pPr algn="l" rtl="0" eaLnBrk="0" fontAlgn="base" hangingPunct="0">
        <a:lnSpc>
          <a:spcPct val="90000"/>
        </a:lnSpc>
        <a:spcBef>
          <a:spcPct val="0"/>
        </a:spcBef>
        <a:spcAft>
          <a:spcPct val="0"/>
        </a:spcAft>
        <a:defRPr sz="1575" b="1">
          <a:solidFill>
            <a:srgbClr val="5D5F1F"/>
          </a:solidFill>
          <a:latin typeface="Arial Black" pitchFamily="34" charset="0"/>
          <a:ea typeface="Microsoft YaHei" pitchFamily="34" charset="-122"/>
        </a:defRPr>
      </a:lvl3pPr>
      <a:lvl4pPr algn="l" rtl="0" eaLnBrk="0" fontAlgn="base" hangingPunct="0">
        <a:lnSpc>
          <a:spcPct val="90000"/>
        </a:lnSpc>
        <a:spcBef>
          <a:spcPct val="0"/>
        </a:spcBef>
        <a:spcAft>
          <a:spcPct val="0"/>
        </a:spcAft>
        <a:defRPr sz="1575" b="1">
          <a:solidFill>
            <a:srgbClr val="5D5F1F"/>
          </a:solidFill>
          <a:latin typeface="Arial Black" pitchFamily="34" charset="0"/>
          <a:ea typeface="Microsoft YaHei" pitchFamily="34" charset="-122"/>
        </a:defRPr>
      </a:lvl4pPr>
      <a:lvl5pPr algn="l" rtl="0" eaLnBrk="0" fontAlgn="base" hangingPunct="0">
        <a:lnSpc>
          <a:spcPct val="90000"/>
        </a:lnSpc>
        <a:spcBef>
          <a:spcPct val="0"/>
        </a:spcBef>
        <a:spcAft>
          <a:spcPct val="0"/>
        </a:spcAft>
        <a:defRPr sz="1575" b="1">
          <a:solidFill>
            <a:srgbClr val="5D5F1F"/>
          </a:solidFill>
          <a:latin typeface="Arial Black" pitchFamily="34" charset="0"/>
          <a:ea typeface="Microsoft YaHei" pitchFamily="34" charset="-122"/>
        </a:defRPr>
      </a:lvl5pPr>
      <a:lvl6pPr marL="257175" algn="l" rtl="0" eaLnBrk="1" fontAlgn="base" hangingPunct="1">
        <a:lnSpc>
          <a:spcPct val="90000"/>
        </a:lnSpc>
        <a:spcBef>
          <a:spcPct val="0"/>
        </a:spcBef>
        <a:spcAft>
          <a:spcPct val="0"/>
        </a:spcAft>
        <a:defRPr sz="1575" b="1">
          <a:solidFill>
            <a:srgbClr val="5D5F1F"/>
          </a:solidFill>
          <a:latin typeface="Arial Black" pitchFamily="34" charset="0"/>
          <a:ea typeface="Microsoft YaHei" pitchFamily="34" charset="-122"/>
        </a:defRPr>
      </a:lvl6pPr>
      <a:lvl7pPr marL="514350" algn="l" rtl="0" eaLnBrk="1" fontAlgn="base" hangingPunct="1">
        <a:lnSpc>
          <a:spcPct val="90000"/>
        </a:lnSpc>
        <a:spcBef>
          <a:spcPct val="0"/>
        </a:spcBef>
        <a:spcAft>
          <a:spcPct val="0"/>
        </a:spcAft>
        <a:defRPr sz="1575" b="1">
          <a:solidFill>
            <a:srgbClr val="5D5F1F"/>
          </a:solidFill>
          <a:latin typeface="Arial Black" pitchFamily="34" charset="0"/>
          <a:ea typeface="Microsoft YaHei" pitchFamily="34" charset="-122"/>
        </a:defRPr>
      </a:lvl7pPr>
      <a:lvl8pPr marL="771525" algn="l" rtl="0" eaLnBrk="1" fontAlgn="base" hangingPunct="1">
        <a:lnSpc>
          <a:spcPct val="90000"/>
        </a:lnSpc>
        <a:spcBef>
          <a:spcPct val="0"/>
        </a:spcBef>
        <a:spcAft>
          <a:spcPct val="0"/>
        </a:spcAft>
        <a:defRPr sz="1575" b="1">
          <a:solidFill>
            <a:srgbClr val="5D5F1F"/>
          </a:solidFill>
          <a:latin typeface="Arial Black" pitchFamily="34" charset="0"/>
          <a:ea typeface="Microsoft YaHei" pitchFamily="34" charset="-122"/>
        </a:defRPr>
      </a:lvl8pPr>
      <a:lvl9pPr marL="1028700" algn="l" rtl="0" eaLnBrk="1" fontAlgn="base" hangingPunct="1">
        <a:lnSpc>
          <a:spcPct val="90000"/>
        </a:lnSpc>
        <a:spcBef>
          <a:spcPct val="0"/>
        </a:spcBef>
        <a:spcAft>
          <a:spcPct val="0"/>
        </a:spcAft>
        <a:defRPr sz="1575" b="1">
          <a:solidFill>
            <a:srgbClr val="5D5F1F"/>
          </a:solidFill>
          <a:latin typeface="Arial Black" pitchFamily="34" charset="0"/>
          <a:ea typeface="Microsoft YaHei" pitchFamily="34" charset="-122"/>
        </a:defRPr>
      </a:lvl9pPr>
    </p:titleStyle>
    <p:bodyStyle>
      <a:lvl1pPr marL="250031" indent="-250031" algn="just" rtl="0" eaLnBrk="0" fontAlgn="base" hangingPunct="0">
        <a:lnSpc>
          <a:spcPct val="110000"/>
        </a:lnSpc>
        <a:spcBef>
          <a:spcPts val="1013"/>
        </a:spcBef>
        <a:spcAft>
          <a:spcPct val="0"/>
        </a:spcAft>
        <a:buClr>
          <a:srgbClr val="963B22"/>
        </a:buClr>
        <a:buSzPct val="80000"/>
        <a:buBlip>
          <a:blip r:embed="rId17"/>
        </a:buBlip>
        <a:defRPr sz="1125">
          <a:solidFill>
            <a:srgbClr val="8B8E2E"/>
          </a:solidFill>
          <a:latin typeface="+mn-lt"/>
          <a:ea typeface="+mn-ea"/>
          <a:cs typeface="+mn-cs"/>
        </a:defRPr>
      </a:lvl1pPr>
      <a:lvl2pPr marL="250031" indent="-250031" algn="just" rtl="0" eaLnBrk="0" fontAlgn="base" hangingPunct="0">
        <a:lnSpc>
          <a:spcPct val="130000"/>
        </a:lnSpc>
        <a:spcBef>
          <a:spcPct val="0"/>
        </a:spcBef>
        <a:spcAft>
          <a:spcPts val="338"/>
        </a:spcAft>
        <a:buClr>
          <a:srgbClr val="B1D19B"/>
        </a:buClr>
        <a:buFont typeface="幼圆"/>
        <a:buChar char=" "/>
        <a:defRPr sz="900">
          <a:solidFill>
            <a:srgbClr val="727E6C"/>
          </a:solidFill>
          <a:latin typeface="幼圆" pitchFamily="1" charset="-122"/>
          <a:ea typeface="幼圆" pitchFamily="1" charset="-122"/>
          <a:cs typeface="幼圆"/>
        </a:defRPr>
      </a:lvl2pPr>
      <a:lvl3pPr marL="642938" indent="-128588" algn="l" rtl="0" eaLnBrk="0" fontAlgn="base" hangingPunct="0">
        <a:lnSpc>
          <a:spcPct val="90000"/>
        </a:lnSpc>
        <a:spcBef>
          <a:spcPts val="281"/>
        </a:spcBef>
        <a:spcAft>
          <a:spcPct val="0"/>
        </a:spcAft>
        <a:buFont typeface="Arial" panose="020B0604020202020204" pitchFamily="34" charset="0"/>
        <a:buChar char="•"/>
        <a:defRPr sz="1125">
          <a:solidFill>
            <a:schemeClr val="tx1"/>
          </a:solidFill>
          <a:latin typeface="Calibri" pitchFamily="34" charset="0"/>
          <a:ea typeface="幼圆" pitchFamily="1" charset="-122"/>
          <a:cs typeface="幼圆"/>
        </a:defRPr>
      </a:lvl3pPr>
      <a:lvl4pPr marL="900113" indent="-128588" algn="l" rtl="0" eaLnBrk="0" fontAlgn="base" hangingPunct="0">
        <a:lnSpc>
          <a:spcPct val="90000"/>
        </a:lnSpc>
        <a:spcBef>
          <a:spcPts val="281"/>
        </a:spcBef>
        <a:spcAft>
          <a:spcPct val="0"/>
        </a:spcAft>
        <a:buFont typeface="Arial" panose="020B0604020202020204" pitchFamily="34" charset="0"/>
        <a:buChar char="•"/>
        <a:defRPr sz="1125">
          <a:solidFill>
            <a:schemeClr val="tx1"/>
          </a:solidFill>
          <a:latin typeface="Calibri" pitchFamily="34" charset="0"/>
          <a:ea typeface="幼圆" pitchFamily="1" charset="-122"/>
          <a:cs typeface="幼圆"/>
        </a:defRPr>
      </a:lvl4pPr>
      <a:lvl5pPr marL="1157288" indent="-128588" algn="l" rtl="0" eaLnBrk="0" fontAlgn="base" hangingPunct="0">
        <a:lnSpc>
          <a:spcPct val="90000"/>
        </a:lnSpc>
        <a:spcBef>
          <a:spcPts val="281"/>
        </a:spcBef>
        <a:spcAft>
          <a:spcPct val="0"/>
        </a:spcAft>
        <a:buFont typeface="Arial" panose="020B0604020202020204" pitchFamily="34" charset="0"/>
        <a:buChar char="•"/>
        <a:defRPr sz="1125">
          <a:solidFill>
            <a:schemeClr val="tx1"/>
          </a:solidFill>
          <a:latin typeface="Calibri" pitchFamily="34" charset="0"/>
          <a:ea typeface="幼圆" pitchFamily="1" charset="-122"/>
          <a:cs typeface="幼圆"/>
        </a:defRPr>
      </a:lvl5pPr>
      <a:lvl6pPr marL="1414463" indent="-128588" algn="l" rtl="0" eaLnBrk="1" fontAlgn="base" hangingPunct="1">
        <a:lnSpc>
          <a:spcPct val="90000"/>
        </a:lnSpc>
        <a:spcBef>
          <a:spcPts val="281"/>
        </a:spcBef>
        <a:spcAft>
          <a:spcPct val="0"/>
        </a:spcAft>
        <a:buFont typeface="Arial" pitchFamily="34" charset="0"/>
        <a:buChar char="•"/>
        <a:defRPr>
          <a:solidFill>
            <a:schemeClr val="tx1"/>
          </a:solidFill>
          <a:latin typeface="Calibri" pitchFamily="34" charset="0"/>
          <a:ea typeface="幼圆" pitchFamily="1" charset="-122"/>
        </a:defRPr>
      </a:lvl6pPr>
      <a:lvl7pPr marL="1671638" indent="-128588" algn="l" rtl="0" eaLnBrk="1" fontAlgn="base" hangingPunct="1">
        <a:lnSpc>
          <a:spcPct val="90000"/>
        </a:lnSpc>
        <a:spcBef>
          <a:spcPts val="281"/>
        </a:spcBef>
        <a:spcAft>
          <a:spcPct val="0"/>
        </a:spcAft>
        <a:buFont typeface="Arial" pitchFamily="34" charset="0"/>
        <a:buChar char="•"/>
        <a:defRPr>
          <a:solidFill>
            <a:schemeClr val="tx1"/>
          </a:solidFill>
          <a:latin typeface="Calibri" pitchFamily="34" charset="0"/>
          <a:ea typeface="幼圆" pitchFamily="1" charset="-122"/>
        </a:defRPr>
      </a:lvl7pPr>
      <a:lvl8pPr marL="1928813" indent="-128588" algn="l" rtl="0" eaLnBrk="1" fontAlgn="base" hangingPunct="1">
        <a:lnSpc>
          <a:spcPct val="90000"/>
        </a:lnSpc>
        <a:spcBef>
          <a:spcPts val="281"/>
        </a:spcBef>
        <a:spcAft>
          <a:spcPct val="0"/>
        </a:spcAft>
        <a:buFont typeface="Arial" pitchFamily="34" charset="0"/>
        <a:buChar char="•"/>
        <a:defRPr>
          <a:solidFill>
            <a:schemeClr val="tx1"/>
          </a:solidFill>
          <a:latin typeface="Calibri" pitchFamily="34" charset="0"/>
          <a:ea typeface="幼圆" pitchFamily="1" charset="-122"/>
        </a:defRPr>
      </a:lvl8pPr>
      <a:lvl9pPr marL="2185988" indent="-128588" algn="l" rtl="0" eaLnBrk="1" fontAlgn="base" hangingPunct="1">
        <a:lnSpc>
          <a:spcPct val="90000"/>
        </a:lnSpc>
        <a:spcBef>
          <a:spcPts val="281"/>
        </a:spcBef>
        <a:spcAft>
          <a:spcPct val="0"/>
        </a:spcAft>
        <a:buFont typeface="Arial" pitchFamily="34" charset="0"/>
        <a:buChar char="•"/>
        <a:defRPr>
          <a:solidFill>
            <a:schemeClr val="tx1"/>
          </a:solidFill>
          <a:latin typeface="Calibri" pitchFamily="34" charset="0"/>
          <a:ea typeface="幼圆" pitchFamily="1" charset="-122"/>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e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2.xml"/><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0.pn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F47E226-5F85-49ED-A1EC-105CD1719C92}"/>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AE239566-4FC2-438D-93F0-D518CF4E132C}"/>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07DA7353-F2AB-40DA-9967-7881B6CE9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3EB811B8-C124-484A-A536-936410B31AD1}"/>
              </a:ext>
            </a:extLst>
          </p:cNvPr>
          <p:cNvSpPr>
            <a:spLocks noChangeArrowheads="1"/>
          </p:cNvSpPr>
          <p:nvPr/>
        </p:nvSpPr>
        <p:spPr bwMode="auto">
          <a:xfrm>
            <a:off x="1311275" y="544513"/>
            <a:ext cx="6172200" cy="3429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18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18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8C086D73-B4EF-44E9-A0FC-883D63C897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008313" y="1044575"/>
            <a:ext cx="291465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B2F68373-D81F-461A-88D5-0EAFAC22546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00050" y="2700338"/>
            <a:ext cx="571500"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037B4059-B874-4017-817B-E69EC293D8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8075" y="3779838"/>
            <a:ext cx="571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F18FEFC8-4AC2-4DAA-B3C7-AAFADA2C7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2588" y="2686050"/>
            <a:ext cx="33718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A22DED4-6249-4018-BE6A-ADA86A7E2709}"/>
              </a:ext>
            </a:extLst>
          </p:cNvPr>
          <p:cNvSpPr/>
          <p:nvPr/>
        </p:nvSpPr>
        <p:spPr>
          <a:xfrm>
            <a:off x="1572419" y="2430939"/>
            <a:ext cx="5786438" cy="219313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405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405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405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DDE11D58-5329-4353-91A9-3FE62668142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1888" y="393700"/>
            <a:ext cx="982662"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655B792F-3EC4-4316-859C-4350E0C6D2CD}"/>
              </a:ext>
            </a:extLst>
          </p:cNvPr>
          <p:cNvSpPr/>
          <p:nvPr/>
        </p:nvSpPr>
        <p:spPr>
          <a:xfrm>
            <a:off x="2366877" y="3714353"/>
            <a:ext cx="4410246" cy="830997"/>
          </a:xfrm>
          <a:prstGeom prst="rect">
            <a:avLst/>
          </a:prstGeom>
          <a:noFill/>
        </p:spPr>
        <p:txBody>
          <a:bodyPr wrap="none" lIns="68580" tIns="34290" rIns="68580" bIns="34290">
            <a:spAutoFit/>
          </a:bodyPr>
          <a:lstStyle/>
          <a:p>
            <a:pPr algn="ctr">
              <a:defRPr/>
            </a:pPr>
            <a:r>
              <a:rPr lang="en-US" sz="495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rPr>
              <a:t>MÔN: ĐẠO ĐỨC</a:t>
            </a:r>
            <a:endParaRPr lang="vi-VN" sz="495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6"/>
          <p:cNvSpPr>
            <a:spLocks noChangeArrowheads="1"/>
          </p:cNvSpPr>
          <p:nvPr/>
        </p:nvSpPr>
        <p:spPr bwMode="auto">
          <a:xfrm>
            <a:off x="0" y="971550"/>
            <a:ext cx="8915400" cy="216982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ea typeface="Microsoft YaHei" panose="020B0503020204020204" pitchFamily="34" charset="-122"/>
              </a:defRPr>
            </a:lvl1pPr>
            <a:lvl2pPr marL="742950" indent="-285750">
              <a:defRPr>
                <a:solidFill>
                  <a:schemeClr val="tx1"/>
                </a:solidFill>
                <a:latin typeface="Arial" panose="020B0604020202020204" pitchFamily="34" charset="0"/>
                <a:ea typeface="Microsoft YaHei" panose="020B0503020204020204" pitchFamily="34" charset="-122"/>
              </a:defRPr>
            </a:lvl2pPr>
            <a:lvl3pPr marL="1143000" indent="-228600">
              <a:defRPr>
                <a:solidFill>
                  <a:schemeClr val="tx1"/>
                </a:solidFill>
                <a:latin typeface="Arial" panose="020B0604020202020204" pitchFamily="34" charset="0"/>
                <a:ea typeface="Microsoft YaHei" panose="020B0503020204020204" pitchFamily="34" charset="-122"/>
              </a:defRPr>
            </a:lvl3pPr>
            <a:lvl4pPr marL="1600200" indent="-228600">
              <a:defRPr>
                <a:solidFill>
                  <a:schemeClr val="tx1"/>
                </a:solidFill>
                <a:latin typeface="Arial" panose="020B0604020202020204" pitchFamily="34" charset="0"/>
                <a:ea typeface="Microsoft YaHei" panose="020B0503020204020204" pitchFamily="34" charset="-122"/>
              </a:defRPr>
            </a:lvl4pPr>
            <a:lvl5pPr marL="2057400" indent="-228600">
              <a:defRPr>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algn="ctr" defTabSz="685800" fontAlgn="base">
              <a:spcBef>
                <a:spcPct val="0"/>
              </a:spcBef>
              <a:spcAft>
                <a:spcPct val="0"/>
              </a:spcAft>
              <a:defRPr/>
            </a:pPr>
            <a:r>
              <a:rPr lang="en-US" altLang="vi-VN" sz="4500" b="1">
                <a:solidFill>
                  <a:srgbClr val="FF0000"/>
                </a:solidFill>
                <a:latin typeface="Times New Roman" panose="02020603050405020304" pitchFamily="18" charset="0"/>
                <a:ea typeface="HP001 5H"/>
                <a:cs typeface="Times New Roman" panose="02020603050405020304" pitchFamily="18" charset="0"/>
              </a:rPr>
              <a:t>Dặn dò:</a:t>
            </a:r>
          </a:p>
          <a:p>
            <a:pPr algn="ctr" defTabSz="685800" fontAlgn="base">
              <a:spcBef>
                <a:spcPct val="0"/>
              </a:spcBef>
              <a:spcAft>
                <a:spcPct val="0"/>
              </a:spcAft>
              <a:defRPr/>
            </a:pPr>
            <a:r>
              <a:rPr lang="en-US" altLang="vi-VN" sz="4500" b="1">
                <a:solidFill>
                  <a:srgbClr val="FF0000"/>
                </a:solidFill>
                <a:latin typeface="Times New Roman" panose="02020603050405020304" pitchFamily="18" charset="0"/>
                <a:ea typeface="HP001 5H"/>
                <a:cs typeface="Times New Roman" panose="02020603050405020304" pitchFamily="18" charset="0"/>
              </a:rPr>
              <a:t> Em luyện kể lại một trận thi đấu thể thao (tr88)</a:t>
            </a:r>
          </a:p>
        </p:txBody>
      </p:sp>
    </p:spTree>
    <p:extLst>
      <p:ext uri="{BB962C8B-B14F-4D97-AF65-F5344CB8AC3E}">
        <p14:creationId xmlns:p14="http://schemas.microsoft.com/office/powerpoint/2010/main" val="1896390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571750"/>
            <a:ext cx="2499742" cy="2499742"/>
          </a:xfrm>
          <a:prstGeom prst="rect">
            <a:avLst/>
          </a:prstGeom>
        </p:spPr>
      </p:pic>
      <p:sp>
        <p:nvSpPr>
          <p:cNvPr id="7" name="WordArt 3">
            <a:extLst>
              <a:ext uri="{FF2B5EF4-FFF2-40B4-BE49-F238E27FC236}">
                <a16:creationId xmlns:a16="http://schemas.microsoft.com/office/drawing/2014/main" id="{2B098AD5-249B-4CB2-90BC-5BE5198432B3}"/>
              </a:ext>
            </a:extLst>
          </p:cNvPr>
          <p:cNvSpPr>
            <a:spLocks noChangeArrowheads="1" noChangeShapeType="1" noTextEdit="1"/>
          </p:cNvSpPr>
          <p:nvPr/>
        </p:nvSpPr>
        <p:spPr bwMode="auto">
          <a:xfrm>
            <a:off x="827584" y="1347614"/>
            <a:ext cx="6858000" cy="15728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defTabSz="685800" eaLnBrk="0" fontAlgn="base" hangingPunct="0">
              <a:spcBef>
                <a:spcPct val="0"/>
              </a:spcBef>
              <a:spcAft>
                <a:spcPct val="0"/>
              </a:spcAft>
              <a:defRPr/>
            </a:pPr>
            <a:r>
              <a:rPr lang="en-US" sz="2700" b="1" i="1" kern="10">
                <a:solidFill>
                  <a:srgbClr val="FF0000">
                    <a:alpha val="85097"/>
                  </a:srgbClr>
                </a:solidFill>
                <a:effectLst>
                  <a:outerShdw dist="53882" dir="2700000" algn="ctr" rotWithShape="0">
                    <a:srgbClr val="C0C0C0">
                      <a:alpha val="79999"/>
                    </a:srgbClr>
                  </a:outerShdw>
                </a:effectLst>
                <a:latin typeface="Times New Roman"/>
                <a:ea typeface="Microsoft YaHei" panose="020B0503020204020204" pitchFamily="34" charset="-122"/>
                <a:cs typeface="Times New Roman"/>
              </a:rPr>
              <a:t>Xin chào và hẹn gặp lại!</a:t>
            </a:r>
          </a:p>
        </p:txBody>
      </p:sp>
    </p:spTree>
    <p:extLst>
      <p:ext uri="{BB962C8B-B14F-4D97-AF65-F5344CB8AC3E}">
        <p14:creationId xmlns:p14="http://schemas.microsoft.com/office/powerpoint/2010/main" val="2287291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F31881DD-D052-47B0-AC3D-EAFB08542E0E}"/>
              </a:ext>
            </a:extLst>
          </p:cNvPr>
          <p:cNvSpPr txBox="1">
            <a:spLocks noChangeArrowheads="1"/>
          </p:cNvSpPr>
          <p:nvPr/>
        </p:nvSpPr>
        <p:spPr bwMode="auto">
          <a:xfrm>
            <a:off x="611560" y="843558"/>
            <a:ext cx="7249886" cy="1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defTabSz="685800" fontAlgn="base">
              <a:lnSpc>
                <a:spcPct val="150000"/>
              </a:lnSpc>
              <a:spcBef>
                <a:spcPct val="0"/>
              </a:spcBef>
              <a:spcAft>
                <a:spcPct val="0"/>
              </a:spcAft>
            </a:pPr>
            <a:r>
              <a:rPr lang="en-US" altLang="en-US" sz="2700" b="1">
                <a:solidFill>
                  <a:prstClr val="black"/>
                </a:solidFill>
                <a:latin typeface="HP001 5 hàng" panose="020B0603050302020204" pitchFamily="34" charset="0"/>
                <a:ea typeface="Microsoft YaHei" panose="020B0503020204020204" pitchFamily="34" charset="-122"/>
              </a:rPr>
              <a:t>Thứ sáu ngày 1 tháng 4 năm </a:t>
            </a:r>
            <a:r>
              <a:rPr lang="en-US" altLang="en-US" sz="2700" b="1" dirty="0">
                <a:solidFill>
                  <a:prstClr val="black"/>
                </a:solidFill>
                <a:latin typeface="HP001 5 hàng" panose="020B0603050302020204" pitchFamily="34" charset="0"/>
                <a:ea typeface="Microsoft YaHei" panose="020B0503020204020204" pitchFamily="34" charset="-122"/>
              </a:rPr>
              <a:t>2022</a:t>
            </a:r>
          </a:p>
          <a:p>
            <a:pPr algn="ctr" defTabSz="685800" fontAlgn="base">
              <a:lnSpc>
                <a:spcPct val="150000"/>
              </a:lnSpc>
              <a:spcBef>
                <a:spcPct val="0"/>
              </a:spcBef>
              <a:spcAft>
                <a:spcPct val="0"/>
              </a:spcAft>
            </a:pPr>
            <a:r>
              <a:rPr lang="en-US" altLang="en-US" sz="2700" b="1" u="sng" dirty="0" err="1">
                <a:solidFill>
                  <a:prstClr val="black"/>
                </a:solidFill>
                <a:latin typeface="HP001 5 hàng" panose="020B0603050302020204" pitchFamily="34" charset="0"/>
                <a:ea typeface="Microsoft YaHei" panose="020B0503020204020204" pitchFamily="34" charset="-122"/>
              </a:rPr>
              <a:t>Tập</a:t>
            </a:r>
            <a:r>
              <a:rPr lang="en-US" altLang="en-US" sz="2700" b="1" u="sng" dirty="0">
                <a:solidFill>
                  <a:prstClr val="black"/>
                </a:solidFill>
                <a:latin typeface="HP001 5 hàng" panose="020B0603050302020204" pitchFamily="34" charset="0"/>
                <a:ea typeface="Microsoft YaHei" panose="020B0503020204020204" pitchFamily="34" charset="-122"/>
              </a:rPr>
              <a:t> </a:t>
            </a:r>
            <a:r>
              <a:rPr lang="en-US" altLang="en-US" sz="2700" b="1" u="sng" dirty="0" err="1">
                <a:solidFill>
                  <a:prstClr val="black"/>
                </a:solidFill>
                <a:latin typeface="HP001 5 hàng" panose="020B0603050302020204" pitchFamily="34" charset="0"/>
                <a:ea typeface="Microsoft YaHei" panose="020B0503020204020204" pitchFamily="34" charset="-122"/>
              </a:rPr>
              <a:t>làm</a:t>
            </a:r>
            <a:r>
              <a:rPr lang="en-US" altLang="en-US" sz="2700" b="1" u="sng" dirty="0">
                <a:solidFill>
                  <a:prstClr val="black"/>
                </a:solidFill>
                <a:latin typeface="HP001 5 hàng" panose="020B0603050302020204" pitchFamily="34" charset="0"/>
                <a:ea typeface="Microsoft YaHei" panose="020B0503020204020204" pitchFamily="34" charset="-122"/>
              </a:rPr>
              <a:t> </a:t>
            </a:r>
            <a:r>
              <a:rPr lang="en-US" altLang="en-US" sz="2700" b="1" u="sng" dirty="0" err="1">
                <a:solidFill>
                  <a:prstClr val="black"/>
                </a:solidFill>
                <a:latin typeface="HP001 5 hàng" panose="020B0603050302020204" pitchFamily="34" charset="0"/>
                <a:ea typeface="Microsoft YaHei" panose="020B0503020204020204" pitchFamily="34" charset="-122"/>
              </a:rPr>
              <a:t>văn</a:t>
            </a:r>
            <a:endParaRPr lang="en-US" altLang="en-US" sz="2700" b="1" u="sng" dirty="0">
              <a:solidFill>
                <a:prstClr val="black"/>
              </a:solidFill>
              <a:latin typeface="HP001 5 hàng" panose="020B0603050302020204" pitchFamily="34" charset="0"/>
              <a:ea typeface="Microsoft YaHei" panose="020B0503020204020204" pitchFamily="34" charset="-122"/>
            </a:endParaRPr>
          </a:p>
          <a:p>
            <a:pPr algn="ctr" defTabSz="685800" fontAlgn="base">
              <a:lnSpc>
                <a:spcPct val="150000"/>
              </a:lnSpc>
              <a:spcBef>
                <a:spcPct val="0"/>
              </a:spcBef>
              <a:spcAft>
                <a:spcPct val="0"/>
              </a:spcAft>
            </a:pPr>
            <a:r>
              <a:rPr lang="en-US" altLang="en-US" sz="2700" b="1" dirty="0" err="1">
                <a:solidFill>
                  <a:srgbClr val="C00000"/>
                </a:solidFill>
                <a:latin typeface="HP001 5 hàng" panose="020B0603050302020204" pitchFamily="34" charset="0"/>
                <a:ea typeface="Microsoft YaHei" panose="020B0503020204020204" pitchFamily="34" charset="-122"/>
              </a:rPr>
              <a:t>Kể</a:t>
            </a:r>
            <a:r>
              <a:rPr lang="en-US" altLang="en-US" sz="2700" b="1" dirty="0">
                <a:solidFill>
                  <a:srgbClr val="C00000"/>
                </a:solidFill>
                <a:latin typeface="HP001 5 hàng" panose="020B0603050302020204" pitchFamily="34" charset="0"/>
                <a:ea typeface="Microsoft YaHei" panose="020B0503020204020204" pitchFamily="34" charset="-122"/>
              </a:rPr>
              <a:t> </a:t>
            </a:r>
            <a:r>
              <a:rPr lang="en-US" altLang="en-US" sz="2700" b="1" dirty="0" err="1">
                <a:solidFill>
                  <a:srgbClr val="C00000"/>
                </a:solidFill>
                <a:latin typeface="HP001 5 hàng" panose="020B0603050302020204" pitchFamily="34" charset="0"/>
                <a:ea typeface="Microsoft YaHei" panose="020B0503020204020204" pitchFamily="34" charset="-122"/>
              </a:rPr>
              <a:t>lại</a:t>
            </a:r>
            <a:r>
              <a:rPr lang="en-US" altLang="en-US" sz="2700" b="1" dirty="0">
                <a:solidFill>
                  <a:srgbClr val="C00000"/>
                </a:solidFill>
                <a:latin typeface="HP001 5 hàng" panose="020B0603050302020204" pitchFamily="34" charset="0"/>
                <a:ea typeface="Microsoft YaHei" panose="020B0503020204020204" pitchFamily="34" charset="-122"/>
              </a:rPr>
              <a:t> </a:t>
            </a:r>
            <a:r>
              <a:rPr lang="en-US" altLang="en-US" sz="2700" b="1">
                <a:solidFill>
                  <a:srgbClr val="C00000"/>
                </a:solidFill>
                <a:latin typeface="HP001 5 hàng" panose="020B0603050302020204" pitchFamily="34" charset="0"/>
                <a:ea typeface="Microsoft YaHei" panose="020B0503020204020204" pitchFamily="34" charset="-122"/>
              </a:rPr>
              <a:t>một trận thi đấu thể thao</a:t>
            </a:r>
          </a:p>
        </p:txBody>
      </p:sp>
    </p:spTree>
    <p:extLst>
      <p:ext uri="{BB962C8B-B14F-4D97-AF65-F5344CB8AC3E}">
        <p14:creationId xmlns:p14="http://schemas.microsoft.com/office/powerpoint/2010/main" val="223143553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744" y="16461"/>
            <a:ext cx="5761786" cy="4248472"/>
          </a:xfrm>
          <a:prstGeom prst="rect">
            <a:avLst/>
          </a:prstGeom>
        </p:spPr>
      </p:pic>
      <p:sp>
        <p:nvSpPr>
          <p:cNvPr id="30" name="TextBox 68"/>
          <p:cNvSpPr txBox="1">
            <a:spLocks/>
          </p:cNvSpPr>
          <p:nvPr/>
        </p:nvSpPr>
        <p:spPr>
          <a:xfrm>
            <a:off x="4483467" y="2045422"/>
            <a:ext cx="2608813" cy="1620125"/>
          </a:xfrm>
          <a:prstGeom prst="rect">
            <a:avLst/>
          </a:prstGeom>
        </p:spPr>
        <p:txBody>
          <a:bodyPr vert="horz" wrap="square" lIns="0" tIns="72000" rIns="0" bIns="0" anchor="t" anchorCtr="1">
            <a:normAutofit/>
          </a:bodyPr>
          <a:lstStyle/>
          <a:p>
            <a:pPr>
              <a:lnSpc>
                <a:spcPct val="120000"/>
              </a:lnSpc>
            </a:pPr>
            <a:endParaRPr lang="zh-CN" altLang="en-US" sz="1000" dirty="0">
              <a:solidFill>
                <a:schemeClr val="tx1">
                  <a:lumMod val="75000"/>
                  <a:lumOff val="25000"/>
                </a:schemeClr>
              </a:solidFill>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31789"/>
            <a:ext cx="3941366" cy="2256395"/>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20" y="16461"/>
            <a:ext cx="2452528" cy="2452528"/>
          </a:xfrm>
          <a:prstGeom prst="rect">
            <a:avLst/>
          </a:prstGeom>
        </p:spPr>
      </p:pic>
      <p:sp>
        <p:nvSpPr>
          <p:cNvPr id="7" name="TextBox 6">
            <a:extLst>
              <a:ext uri="{FF2B5EF4-FFF2-40B4-BE49-F238E27FC236}">
                <a16:creationId xmlns:a16="http://schemas.microsoft.com/office/drawing/2014/main" id="{B91E4182-0CC0-46B3-B6F3-3C0E2BA97B91}"/>
              </a:ext>
            </a:extLst>
          </p:cNvPr>
          <p:cNvSpPr txBox="1"/>
          <p:nvPr/>
        </p:nvSpPr>
        <p:spPr>
          <a:xfrm>
            <a:off x="3600588" y="992797"/>
            <a:ext cx="3240360" cy="2123658"/>
          </a:xfrm>
          <a:prstGeom prst="rect">
            <a:avLst/>
          </a:prstGeom>
          <a:noFill/>
        </p:spPr>
        <p:txBody>
          <a:bodyPr wrap="square">
            <a:spAutoFit/>
          </a:bodyPr>
          <a:lstStyle/>
          <a:p>
            <a:pPr algn="ctr"/>
            <a:r>
              <a:rPr lang="en-US" sz="4400" b="1">
                <a:solidFill>
                  <a:srgbClr val="FF0000"/>
                </a:solidFill>
                <a:latin typeface="Sylfaen" panose="010A0502050306030303" pitchFamily="18" charset="0"/>
              </a:rPr>
              <a:t>Kể lại một trận thi đấu thể thao</a:t>
            </a:r>
          </a:p>
        </p:txBody>
      </p:sp>
    </p:spTree>
    <p:extLst>
      <p:ext uri="{BB962C8B-B14F-4D97-AF65-F5344CB8AC3E}">
        <p14:creationId xmlns:p14="http://schemas.microsoft.com/office/powerpoint/2010/main" val="4012713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2000"/>
                            </p:stCondLst>
                            <p:childTnLst>
                              <p:par>
                                <p:cTn id="22" presetID="22" presetClass="entr" presetSubtype="1" fill="hold" grpId="0" nodeType="afterEffect" nodePh="1">
                                  <p:stCondLst>
                                    <p:cond delay="0"/>
                                  </p:stCondLst>
                                  <p:endCondLst>
                                    <p:cond evt="begin" delay="0">
                                      <p:tn val="22"/>
                                    </p:cond>
                                  </p:end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A95A92-D995-4D69-BBFA-847AEB69F444}"/>
              </a:ext>
            </a:extLst>
          </p:cNvPr>
          <p:cNvSpPr/>
          <p:nvPr/>
        </p:nvSpPr>
        <p:spPr>
          <a:xfrm>
            <a:off x="323528" y="267494"/>
            <a:ext cx="8517632" cy="4464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0">
            <a:extLst>
              <a:ext uri="{FF2B5EF4-FFF2-40B4-BE49-F238E27FC236}">
                <a16:creationId xmlns:a16="http://schemas.microsoft.com/office/drawing/2014/main" id="{66E28251-27CB-44E2-8B72-EE675272CD02}"/>
              </a:ext>
            </a:extLst>
          </p:cNvPr>
          <p:cNvSpPr txBox="1">
            <a:spLocks noChangeArrowheads="1"/>
          </p:cNvSpPr>
          <p:nvPr/>
        </p:nvSpPr>
        <p:spPr bwMode="auto">
          <a:xfrm>
            <a:off x="554029" y="843558"/>
            <a:ext cx="1487440" cy="584775"/>
          </a:xfrm>
          <a:prstGeom prst="rect">
            <a:avLst/>
          </a:prstGeom>
          <a:noFill/>
          <a:ln w="9525">
            <a:noFill/>
            <a:miter lim="800000"/>
            <a:headEnd/>
            <a:tailEnd/>
          </a:ln>
        </p:spPr>
        <p:txBody>
          <a:bodyPr wrap="square">
            <a:spAutoFit/>
          </a:bodyPr>
          <a:lstStyle/>
          <a:p>
            <a:pPr>
              <a:spcBef>
                <a:spcPct val="50000"/>
              </a:spcBef>
            </a:pPr>
            <a:r>
              <a:rPr lang="en-US" sz="3200" b="1" i="1">
                <a:solidFill>
                  <a:srgbClr val="0000CC"/>
                </a:solidFill>
                <a:latin typeface="Times New Roman" pitchFamily="18" charset="0"/>
              </a:rPr>
              <a:t>Gợi ý :</a:t>
            </a:r>
          </a:p>
        </p:txBody>
      </p:sp>
      <p:sp>
        <p:nvSpPr>
          <p:cNvPr id="8" name="Rectangle 11">
            <a:extLst>
              <a:ext uri="{FF2B5EF4-FFF2-40B4-BE49-F238E27FC236}">
                <a16:creationId xmlns:a16="http://schemas.microsoft.com/office/drawing/2014/main" id="{A273524A-9C4F-438F-B4ED-58841D830955}"/>
              </a:ext>
            </a:extLst>
          </p:cNvPr>
          <p:cNvSpPr>
            <a:spLocks noChangeArrowheads="1"/>
          </p:cNvSpPr>
          <p:nvPr/>
        </p:nvSpPr>
        <p:spPr bwMode="auto">
          <a:xfrm>
            <a:off x="582621" y="1558016"/>
            <a:ext cx="8085584" cy="2697059"/>
          </a:xfrm>
          <a:prstGeom prst="rect">
            <a:avLst/>
          </a:prstGeom>
          <a:noFill/>
          <a:ln w="9525">
            <a:noFill/>
            <a:miter lim="800000"/>
            <a:headEnd/>
            <a:tailEnd/>
          </a:ln>
        </p:spPr>
        <p:txBody>
          <a:bodyPr anchor="ctr"/>
          <a:lstStyle/>
          <a:p>
            <a:r>
              <a:rPr lang="en-US" sz="2800">
                <a:solidFill>
                  <a:srgbClr val="2C6B7C"/>
                </a:solidFill>
                <a:latin typeface="Times New Roman" pitchFamily="18" charset="0"/>
              </a:rPr>
              <a:t>a) Đó là môn thể thao nào ?</a:t>
            </a:r>
            <a:br>
              <a:rPr lang="en-US" sz="2800">
                <a:solidFill>
                  <a:srgbClr val="2C6B7C"/>
                </a:solidFill>
                <a:latin typeface="Times New Roman" pitchFamily="18" charset="0"/>
              </a:rPr>
            </a:br>
            <a:r>
              <a:rPr lang="en-US" sz="2800">
                <a:solidFill>
                  <a:srgbClr val="2C6B7C"/>
                </a:solidFill>
                <a:latin typeface="Times New Roman" pitchFamily="18" charset="0"/>
              </a:rPr>
              <a:t>b) Em tham gia hay chỉ xem thi đấu ?</a:t>
            </a:r>
          </a:p>
          <a:p>
            <a:r>
              <a:rPr lang="en-US" sz="2800">
                <a:solidFill>
                  <a:srgbClr val="2C6B7C"/>
                </a:solidFill>
                <a:latin typeface="Times New Roman" pitchFamily="18" charset="0"/>
              </a:rPr>
              <a:t>c) Buổi thi đấu được tổ chức ở đâu ? Tổ chức khi nào ?</a:t>
            </a:r>
            <a:br>
              <a:rPr lang="en-US" sz="2800">
                <a:solidFill>
                  <a:srgbClr val="2C6B7C"/>
                </a:solidFill>
                <a:latin typeface="Times New Roman" pitchFamily="18" charset="0"/>
              </a:rPr>
            </a:br>
            <a:r>
              <a:rPr lang="en-US" sz="2800">
                <a:solidFill>
                  <a:srgbClr val="2C6B7C"/>
                </a:solidFill>
                <a:latin typeface="Times New Roman" pitchFamily="18" charset="0"/>
              </a:rPr>
              <a:t>d) Em cùng đi xem với ai ?</a:t>
            </a:r>
            <a:br>
              <a:rPr lang="en-US" sz="2800">
                <a:solidFill>
                  <a:srgbClr val="2C6B7C"/>
                </a:solidFill>
                <a:latin typeface="Times New Roman" pitchFamily="18" charset="0"/>
              </a:rPr>
            </a:br>
            <a:r>
              <a:rPr lang="en-US" sz="2800">
                <a:solidFill>
                  <a:srgbClr val="2C6B7C"/>
                </a:solidFill>
                <a:latin typeface="Times New Roman" pitchFamily="18" charset="0"/>
              </a:rPr>
              <a:t>e) Buổi thi đấu diễn ra như thế nào ?</a:t>
            </a:r>
            <a:br>
              <a:rPr lang="en-US" sz="2800">
                <a:solidFill>
                  <a:srgbClr val="2C6B7C"/>
                </a:solidFill>
                <a:latin typeface="Times New Roman" pitchFamily="18" charset="0"/>
              </a:rPr>
            </a:br>
            <a:r>
              <a:rPr lang="en-US" sz="2800">
                <a:solidFill>
                  <a:srgbClr val="2C6B7C"/>
                </a:solidFill>
                <a:latin typeface="Times New Roman" pitchFamily="18" charset="0"/>
              </a:rPr>
              <a:t>f) Kết quả thi đấu ra sao?</a:t>
            </a:r>
          </a:p>
          <a:p>
            <a:r>
              <a:rPr lang="en-US" sz="2800">
                <a:solidFill>
                  <a:srgbClr val="2C6B7C"/>
                </a:solidFill>
                <a:latin typeface="Times New Roman" pitchFamily="18" charset="0"/>
              </a:rPr>
              <a:t>g) Cảm nghĩ của em khi xem trận đấu.</a:t>
            </a:r>
            <a:endParaRPr lang="en-US" sz="3200">
              <a:solidFill>
                <a:srgbClr val="2C6B7C"/>
              </a:solidFill>
              <a:latin typeface="Times New Roman" pitchFamily="18" charset="0"/>
            </a:endParaRPr>
          </a:p>
        </p:txBody>
      </p:sp>
      <p:sp>
        <p:nvSpPr>
          <p:cNvPr id="9" name="Rectangle 9">
            <a:extLst>
              <a:ext uri="{FF2B5EF4-FFF2-40B4-BE49-F238E27FC236}">
                <a16:creationId xmlns:a16="http://schemas.microsoft.com/office/drawing/2014/main" id="{31F08B47-E707-473D-8AF5-7D92F6BFF2AB}"/>
              </a:ext>
            </a:extLst>
          </p:cNvPr>
          <p:cNvSpPr>
            <a:spLocks noChangeArrowheads="1"/>
          </p:cNvSpPr>
          <p:nvPr/>
        </p:nvSpPr>
        <p:spPr bwMode="auto">
          <a:xfrm>
            <a:off x="579297" y="240792"/>
            <a:ext cx="8229600" cy="602766"/>
          </a:xfrm>
          <a:prstGeom prst="rect">
            <a:avLst/>
          </a:prstGeom>
          <a:noFill/>
          <a:ln w="9525">
            <a:noFill/>
            <a:miter lim="800000"/>
            <a:headEnd/>
            <a:tailEnd/>
          </a:ln>
        </p:spPr>
        <p:txBody>
          <a:bodyPr anchor="ctr"/>
          <a:lstStyle/>
          <a:p>
            <a:r>
              <a:rPr lang="en-US" sz="3200" b="1">
                <a:solidFill>
                  <a:srgbClr val="FF0000"/>
                </a:solidFill>
                <a:latin typeface="Times New Roman" pitchFamily="18" charset="0"/>
              </a:rPr>
              <a:t>Bài 1: Kể lại một trận thi đấu thể thao</a:t>
            </a:r>
          </a:p>
        </p:txBody>
      </p:sp>
    </p:spTree>
    <p:extLst>
      <p:ext uri="{BB962C8B-B14F-4D97-AF65-F5344CB8AC3E}">
        <p14:creationId xmlns:p14="http://schemas.microsoft.com/office/powerpoint/2010/main" val="27861690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8"/>
                                        </p:tgtEl>
                                        <p:attrNameLst>
                                          <p:attrName>style.visibility</p:attrName>
                                        </p:attrNameLst>
                                      </p:cBhvr>
                                      <p:to>
                                        <p:strVal val="visible"/>
                                      </p:to>
                                    </p:set>
                                    <p:anim calcmode="discrete" valueType="clr">
                                      <p:cBhvr override="childStyle">
                                        <p:cTn id="2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
                                        </p:tgtEl>
                                        <p:attrNameLst>
                                          <p:attrName>fillcolor</p:attrName>
                                        </p:attrNameLst>
                                      </p:cBhvr>
                                      <p:tavLst>
                                        <p:tav tm="0">
                                          <p:val>
                                            <p:clrVal>
                                              <a:schemeClr val="accent2"/>
                                            </p:clrVal>
                                          </p:val>
                                        </p:tav>
                                        <p:tav tm="50000">
                                          <p:val>
                                            <p:clrVal>
                                              <a:schemeClr val="hlink"/>
                                            </p:clrVal>
                                          </p:val>
                                        </p:tav>
                                      </p:tavLst>
                                    </p:anim>
                                    <p:set>
                                      <p:cBhvr>
                                        <p:cTn id="22"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A95A92-D995-4D69-BBFA-847AEB69F444}"/>
              </a:ext>
            </a:extLst>
          </p:cNvPr>
          <p:cNvSpPr/>
          <p:nvPr/>
        </p:nvSpPr>
        <p:spPr>
          <a:xfrm>
            <a:off x="323528" y="123478"/>
            <a:ext cx="8517632"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31F08B47-E707-473D-8AF5-7D92F6BFF2AB}"/>
              </a:ext>
            </a:extLst>
          </p:cNvPr>
          <p:cNvSpPr>
            <a:spLocks noChangeArrowheads="1"/>
          </p:cNvSpPr>
          <p:nvPr/>
        </p:nvSpPr>
        <p:spPr bwMode="auto">
          <a:xfrm>
            <a:off x="590872" y="156493"/>
            <a:ext cx="8229600" cy="602766"/>
          </a:xfrm>
          <a:prstGeom prst="rect">
            <a:avLst/>
          </a:prstGeom>
          <a:noFill/>
          <a:ln w="9525">
            <a:noFill/>
            <a:miter lim="800000"/>
            <a:headEnd/>
            <a:tailEnd/>
          </a:ln>
        </p:spPr>
        <p:txBody>
          <a:bodyPr anchor="ctr"/>
          <a:lstStyle/>
          <a:p>
            <a:pPr algn="ctr"/>
            <a:r>
              <a:rPr lang="en-US" sz="3200" b="1" i="1">
                <a:solidFill>
                  <a:srgbClr val="2C6B7C"/>
                </a:solidFill>
                <a:latin typeface="Times New Roman" pitchFamily="18" charset="0"/>
              </a:rPr>
              <a:t>Đó là môn thể thao nào ?</a:t>
            </a:r>
            <a:endParaRPr lang="en-US" sz="3200" b="1" i="1">
              <a:solidFill>
                <a:srgbClr val="FF0000"/>
              </a:solidFill>
              <a:latin typeface="Times New Roman" pitchFamily="18" charset="0"/>
            </a:endParaRPr>
          </a:p>
        </p:txBody>
      </p:sp>
      <p:pic>
        <p:nvPicPr>
          <p:cNvPr id="6" name="Picture 6" descr="1270454816">
            <a:extLst>
              <a:ext uri="{FF2B5EF4-FFF2-40B4-BE49-F238E27FC236}">
                <a16:creationId xmlns:a16="http://schemas.microsoft.com/office/drawing/2014/main" id="{0CB819CA-5FCB-4854-A640-ABC3AE1E46AF}"/>
              </a:ext>
            </a:extLst>
          </p:cNvPr>
          <p:cNvPicPr>
            <a:picLocks noChangeAspect="1" noChangeArrowheads="1"/>
          </p:cNvPicPr>
          <p:nvPr/>
        </p:nvPicPr>
        <p:blipFill>
          <a:blip r:embed="rId3"/>
          <a:srcRect/>
          <a:stretch>
            <a:fillRect/>
          </a:stretch>
        </p:blipFill>
        <p:spPr bwMode="auto">
          <a:xfrm>
            <a:off x="527980" y="1066121"/>
            <a:ext cx="5802040" cy="3544583"/>
          </a:xfrm>
          <a:prstGeom prst="rect">
            <a:avLst/>
          </a:prstGeom>
          <a:noFill/>
          <a:ln w="9525">
            <a:noFill/>
            <a:miter lim="800000"/>
            <a:headEnd/>
            <a:tailEnd/>
          </a:ln>
        </p:spPr>
      </p:pic>
      <p:sp>
        <p:nvSpPr>
          <p:cNvPr id="10" name="Title 1">
            <a:extLst>
              <a:ext uri="{FF2B5EF4-FFF2-40B4-BE49-F238E27FC236}">
                <a16:creationId xmlns:a16="http://schemas.microsoft.com/office/drawing/2014/main" id="{AEC51FE3-699E-49BC-A9DA-A376CDD1D530}"/>
              </a:ext>
            </a:extLst>
          </p:cNvPr>
          <p:cNvSpPr txBox="1">
            <a:spLocks/>
          </p:cNvSpPr>
          <p:nvPr/>
        </p:nvSpPr>
        <p:spPr>
          <a:xfrm>
            <a:off x="7056392" y="4356720"/>
            <a:ext cx="1643093" cy="602766"/>
          </a:xfrm>
          <a:prstGeom prst="rect">
            <a:avLst/>
          </a:prstGeom>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37B3D"/>
                </a:solidFill>
                <a:latin typeface="Times New Roman" pitchFamily="18" charset="0"/>
              </a:rPr>
              <a:t>Bóng đá</a:t>
            </a:r>
            <a:endParaRPr lang="vi-VN" sz="3200" b="1">
              <a:solidFill>
                <a:srgbClr val="F37B3D"/>
              </a:solidFill>
            </a:endParaRPr>
          </a:p>
        </p:txBody>
      </p:sp>
      <p:pic>
        <p:nvPicPr>
          <p:cNvPr id="11" name="Picture 10" descr="images339729_2a">
            <a:extLst>
              <a:ext uri="{FF2B5EF4-FFF2-40B4-BE49-F238E27FC236}">
                <a16:creationId xmlns:a16="http://schemas.microsoft.com/office/drawing/2014/main" id="{4D9C7142-18DA-4792-B696-02209C923F73}"/>
              </a:ext>
            </a:extLst>
          </p:cNvPr>
          <p:cNvPicPr>
            <a:picLocks noChangeAspect="1" noChangeArrowheads="1"/>
          </p:cNvPicPr>
          <p:nvPr/>
        </p:nvPicPr>
        <p:blipFill>
          <a:blip r:embed="rId4"/>
          <a:srcRect/>
          <a:stretch>
            <a:fillRect/>
          </a:stretch>
        </p:blipFill>
        <p:spPr bwMode="auto">
          <a:xfrm>
            <a:off x="444515" y="942114"/>
            <a:ext cx="3635223" cy="3946236"/>
          </a:xfrm>
          <a:prstGeom prst="rect">
            <a:avLst/>
          </a:prstGeom>
          <a:noFill/>
          <a:ln w="9525">
            <a:noFill/>
            <a:miter lim="800000"/>
            <a:headEnd/>
            <a:tailEnd/>
          </a:ln>
        </p:spPr>
      </p:pic>
      <p:pic>
        <p:nvPicPr>
          <p:cNvPr id="12" name="Picture 8" descr="VietNamTeam">
            <a:extLst>
              <a:ext uri="{FF2B5EF4-FFF2-40B4-BE49-F238E27FC236}">
                <a16:creationId xmlns:a16="http://schemas.microsoft.com/office/drawing/2014/main" id="{40427359-643B-475A-A635-62C16C24C623}"/>
              </a:ext>
            </a:extLst>
          </p:cNvPr>
          <p:cNvPicPr>
            <a:picLocks noChangeAspect="1" noChangeArrowheads="1"/>
          </p:cNvPicPr>
          <p:nvPr/>
        </p:nvPicPr>
        <p:blipFill>
          <a:blip r:embed="rId5"/>
          <a:srcRect/>
          <a:stretch>
            <a:fillRect/>
          </a:stretch>
        </p:blipFill>
        <p:spPr bwMode="auto">
          <a:xfrm>
            <a:off x="4210167" y="844473"/>
            <a:ext cx="4500563" cy="3284537"/>
          </a:xfrm>
          <a:prstGeom prst="rect">
            <a:avLst/>
          </a:prstGeom>
          <a:noFill/>
          <a:ln w="9525">
            <a:noFill/>
            <a:miter lim="800000"/>
            <a:headEnd/>
            <a:tailEnd/>
          </a:ln>
        </p:spPr>
      </p:pic>
      <p:pic>
        <p:nvPicPr>
          <p:cNvPr id="13" name="Picture 7" descr="820935136_74572012714_Anh_Bong_chuyen">
            <a:extLst>
              <a:ext uri="{FF2B5EF4-FFF2-40B4-BE49-F238E27FC236}">
                <a16:creationId xmlns:a16="http://schemas.microsoft.com/office/drawing/2014/main" id="{D8B70C1F-18E2-4962-BA2F-6987346A2A3B}"/>
              </a:ext>
            </a:extLst>
          </p:cNvPr>
          <p:cNvPicPr>
            <a:picLocks noChangeAspect="1" noChangeArrowheads="1"/>
          </p:cNvPicPr>
          <p:nvPr/>
        </p:nvPicPr>
        <p:blipFill>
          <a:blip r:embed="rId6"/>
          <a:srcRect/>
          <a:stretch>
            <a:fillRect/>
          </a:stretch>
        </p:blipFill>
        <p:spPr>
          <a:xfrm>
            <a:off x="397550" y="804117"/>
            <a:ext cx="3881450" cy="3470898"/>
          </a:xfrm>
          <a:prstGeom prst="rect">
            <a:avLst/>
          </a:prstGeom>
        </p:spPr>
      </p:pic>
      <p:pic>
        <p:nvPicPr>
          <p:cNvPr id="14" name="Picture 8" descr="Bong-chuyen-Thai-Lan-that-bai-vi-chieu-cao-han-che-264346-1">
            <a:extLst>
              <a:ext uri="{FF2B5EF4-FFF2-40B4-BE49-F238E27FC236}">
                <a16:creationId xmlns:a16="http://schemas.microsoft.com/office/drawing/2014/main" id="{22D2415D-59CC-4CD1-B62C-56B17A36D5CA}"/>
              </a:ext>
            </a:extLst>
          </p:cNvPr>
          <p:cNvPicPr>
            <a:picLocks noChangeAspect="1" noChangeArrowheads="1"/>
          </p:cNvPicPr>
          <p:nvPr/>
        </p:nvPicPr>
        <p:blipFill>
          <a:blip r:embed="rId7"/>
          <a:srcRect/>
          <a:stretch>
            <a:fillRect/>
          </a:stretch>
        </p:blipFill>
        <p:spPr>
          <a:xfrm>
            <a:off x="4429945" y="771550"/>
            <a:ext cx="4061008" cy="3516720"/>
          </a:xfrm>
          <a:prstGeom prst="rect">
            <a:avLst/>
          </a:prstGeom>
        </p:spPr>
      </p:pic>
      <p:sp>
        <p:nvSpPr>
          <p:cNvPr id="15" name="Title 1">
            <a:extLst>
              <a:ext uri="{FF2B5EF4-FFF2-40B4-BE49-F238E27FC236}">
                <a16:creationId xmlns:a16="http://schemas.microsoft.com/office/drawing/2014/main" id="{AA45E025-2D12-46CF-9842-41547013DC6D}"/>
              </a:ext>
            </a:extLst>
          </p:cNvPr>
          <p:cNvSpPr txBox="1">
            <a:spLocks/>
          </p:cNvSpPr>
          <p:nvPr/>
        </p:nvSpPr>
        <p:spPr>
          <a:xfrm>
            <a:off x="2918364" y="4364898"/>
            <a:ext cx="2721271" cy="602766"/>
          </a:xfrm>
          <a:prstGeom prst="rect">
            <a:avLst/>
          </a:prstGeom>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37B3D"/>
                </a:solidFill>
                <a:latin typeface="Times New Roman" pitchFamily="18" charset="0"/>
              </a:rPr>
              <a:t>Bóng chuyền</a:t>
            </a:r>
            <a:endParaRPr lang="vi-VN" sz="3200" b="1">
              <a:solidFill>
                <a:srgbClr val="F37B3D"/>
              </a:solidFill>
            </a:endParaRPr>
          </a:p>
        </p:txBody>
      </p:sp>
      <p:pic>
        <p:nvPicPr>
          <p:cNvPr id="16" name="Picture 8" descr="11758___news__điền_kinh_1">
            <a:extLst>
              <a:ext uri="{FF2B5EF4-FFF2-40B4-BE49-F238E27FC236}">
                <a16:creationId xmlns:a16="http://schemas.microsoft.com/office/drawing/2014/main" id="{53D8E434-178E-433D-8FD5-D5AC0FB94CB2}"/>
              </a:ext>
            </a:extLst>
          </p:cNvPr>
          <p:cNvPicPr>
            <a:picLocks noChangeAspect="1" noChangeArrowheads="1"/>
          </p:cNvPicPr>
          <p:nvPr/>
        </p:nvPicPr>
        <p:blipFill>
          <a:blip r:embed="rId8"/>
          <a:srcRect/>
          <a:stretch>
            <a:fillRect/>
          </a:stretch>
        </p:blipFill>
        <p:spPr>
          <a:xfrm>
            <a:off x="518147" y="745321"/>
            <a:ext cx="3487957" cy="3516721"/>
          </a:xfrm>
          <a:prstGeom prst="rect">
            <a:avLst/>
          </a:prstGeom>
        </p:spPr>
      </p:pic>
      <p:pic>
        <p:nvPicPr>
          <p:cNvPr id="17" name="Picture 9" descr="images259131_image006">
            <a:extLst>
              <a:ext uri="{FF2B5EF4-FFF2-40B4-BE49-F238E27FC236}">
                <a16:creationId xmlns:a16="http://schemas.microsoft.com/office/drawing/2014/main" id="{45A0AF40-4796-4E84-BB03-AB4BA4D9FA0B}"/>
              </a:ext>
            </a:extLst>
          </p:cNvPr>
          <p:cNvPicPr>
            <a:picLocks noChangeAspect="1" noChangeArrowheads="1"/>
          </p:cNvPicPr>
          <p:nvPr/>
        </p:nvPicPr>
        <p:blipFill>
          <a:blip r:embed="rId9"/>
          <a:srcRect/>
          <a:stretch>
            <a:fillRect/>
          </a:stretch>
        </p:blipFill>
        <p:spPr>
          <a:xfrm>
            <a:off x="4429945" y="758294"/>
            <a:ext cx="3715568" cy="3516721"/>
          </a:xfrm>
          <a:prstGeom prst="rect">
            <a:avLst/>
          </a:prstGeom>
        </p:spPr>
      </p:pic>
      <p:sp>
        <p:nvSpPr>
          <p:cNvPr id="18" name="Title 1">
            <a:extLst>
              <a:ext uri="{FF2B5EF4-FFF2-40B4-BE49-F238E27FC236}">
                <a16:creationId xmlns:a16="http://schemas.microsoft.com/office/drawing/2014/main" id="{C0EE0022-57EC-4FCB-BE81-D2CB15DFFD83}"/>
              </a:ext>
            </a:extLst>
          </p:cNvPr>
          <p:cNvSpPr txBox="1">
            <a:spLocks/>
          </p:cNvSpPr>
          <p:nvPr/>
        </p:nvSpPr>
        <p:spPr>
          <a:xfrm>
            <a:off x="461655" y="4349387"/>
            <a:ext cx="2721271" cy="602766"/>
          </a:xfrm>
          <a:prstGeom prst="rect">
            <a:avLst/>
          </a:prstGeom>
          <a:solidFill>
            <a:schemeClr val="bg1"/>
          </a:solidFill>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F37B3D"/>
                </a:solidFill>
                <a:latin typeface="Times New Roman" pitchFamily="18" charset="0"/>
              </a:rPr>
              <a:t>Bật nhảy cao</a:t>
            </a:r>
            <a:endParaRPr lang="vi-VN" sz="3200" b="1">
              <a:solidFill>
                <a:srgbClr val="F37B3D"/>
              </a:solidFill>
            </a:endParaRPr>
          </a:p>
        </p:txBody>
      </p:sp>
      <p:pic>
        <p:nvPicPr>
          <p:cNvPr id="1026" name="Picture 2" descr="Giải bóng bàn các đội mạnh toàn quốc: Cơ hội cho bóng bàn Khánh Hòa - Báo  Khánh Hòa điện tử">
            <a:extLst>
              <a:ext uri="{FF2B5EF4-FFF2-40B4-BE49-F238E27FC236}">
                <a16:creationId xmlns:a16="http://schemas.microsoft.com/office/drawing/2014/main" id="{70ACE6CD-0423-4E31-8FD5-AD5612E8EF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169" y="897256"/>
            <a:ext cx="4300476" cy="2871200"/>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1A55B813-0CBA-4517-A361-A83FC492F5F7}"/>
              </a:ext>
            </a:extLst>
          </p:cNvPr>
          <p:cNvSpPr txBox="1">
            <a:spLocks/>
          </p:cNvSpPr>
          <p:nvPr/>
        </p:nvSpPr>
        <p:spPr>
          <a:xfrm>
            <a:off x="1453218" y="4055299"/>
            <a:ext cx="1931080" cy="571105"/>
          </a:xfrm>
          <a:prstGeom prst="rect">
            <a:avLst/>
          </a:prstGeom>
          <a:solidFill>
            <a:schemeClr val="bg1"/>
          </a:solidFill>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3C12D4"/>
                </a:solidFill>
                <a:latin typeface="Times New Roman" pitchFamily="18" charset="0"/>
              </a:rPr>
              <a:t>Bóng bàn</a:t>
            </a:r>
            <a:endParaRPr lang="vi-VN" sz="3200" b="1">
              <a:solidFill>
                <a:srgbClr val="3C12D4"/>
              </a:solidFill>
            </a:endParaRPr>
          </a:p>
        </p:txBody>
      </p:sp>
      <p:sp>
        <p:nvSpPr>
          <p:cNvPr id="26" name="Title 1">
            <a:extLst>
              <a:ext uri="{FF2B5EF4-FFF2-40B4-BE49-F238E27FC236}">
                <a16:creationId xmlns:a16="http://schemas.microsoft.com/office/drawing/2014/main" id="{7D3B9366-AFB0-47EE-A823-7792FE12C17B}"/>
              </a:ext>
            </a:extLst>
          </p:cNvPr>
          <p:cNvSpPr txBox="1">
            <a:spLocks/>
          </p:cNvSpPr>
          <p:nvPr/>
        </p:nvSpPr>
        <p:spPr>
          <a:xfrm>
            <a:off x="5635400" y="4129008"/>
            <a:ext cx="1931080" cy="571105"/>
          </a:xfrm>
          <a:prstGeom prst="rect">
            <a:avLst/>
          </a:prstGeom>
          <a:solidFill>
            <a:schemeClr val="bg1"/>
          </a:solidFill>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3C12D4"/>
                </a:solidFill>
                <a:latin typeface="Times New Roman" pitchFamily="18" charset="0"/>
              </a:rPr>
              <a:t>Đá cầu</a:t>
            </a:r>
            <a:endParaRPr lang="vi-VN" sz="3200" b="1">
              <a:solidFill>
                <a:srgbClr val="3C12D4"/>
              </a:solidFill>
            </a:endParaRPr>
          </a:p>
        </p:txBody>
      </p:sp>
      <p:pic>
        <p:nvPicPr>
          <p:cNvPr id="1030" name="Picture 6" descr="Chuyện lạ ở Bộ môn Đá cầu - Hànộimới">
            <a:extLst>
              <a:ext uri="{FF2B5EF4-FFF2-40B4-BE49-F238E27FC236}">
                <a16:creationId xmlns:a16="http://schemas.microsoft.com/office/drawing/2014/main" id="{2DD8F5FB-6CDA-4CFD-A7E2-930FDFCD9AF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9264" y="732185"/>
            <a:ext cx="3893418" cy="33171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1253672282">
            <a:extLst>
              <a:ext uri="{FF2B5EF4-FFF2-40B4-BE49-F238E27FC236}">
                <a16:creationId xmlns:a16="http://schemas.microsoft.com/office/drawing/2014/main" id="{132BF846-C358-4AE4-BED8-398AB6D0EAD0}"/>
              </a:ext>
            </a:extLst>
          </p:cNvPr>
          <p:cNvPicPr>
            <a:picLocks noChangeAspect="1" noChangeArrowheads="1"/>
          </p:cNvPicPr>
          <p:nvPr/>
        </p:nvPicPr>
        <p:blipFill>
          <a:blip r:embed="rId12"/>
          <a:srcRect/>
          <a:stretch>
            <a:fillRect/>
          </a:stretch>
        </p:blipFill>
        <p:spPr>
          <a:xfrm>
            <a:off x="107361" y="942114"/>
            <a:ext cx="4388382" cy="2895597"/>
          </a:xfrm>
          <a:prstGeom prst="rect">
            <a:avLst/>
          </a:prstGeom>
        </p:spPr>
      </p:pic>
      <p:sp>
        <p:nvSpPr>
          <p:cNvPr id="28" name="Title 1">
            <a:extLst>
              <a:ext uri="{FF2B5EF4-FFF2-40B4-BE49-F238E27FC236}">
                <a16:creationId xmlns:a16="http://schemas.microsoft.com/office/drawing/2014/main" id="{2D9B6DD4-233B-408B-B73D-8CEECE555858}"/>
              </a:ext>
            </a:extLst>
          </p:cNvPr>
          <p:cNvSpPr txBox="1">
            <a:spLocks/>
          </p:cNvSpPr>
          <p:nvPr/>
        </p:nvSpPr>
        <p:spPr>
          <a:xfrm>
            <a:off x="1204421" y="4083859"/>
            <a:ext cx="1931080" cy="571105"/>
          </a:xfrm>
          <a:prstGeom prst="rect">
            <a:avLst/>
          </a:prstGeom>
          <a:solidFill>
            <a:schemeClr val="bg1"/>
          </a:solidFill>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3C12D4"/>
                </a:solidFill>
                <a:latin typeface="Times New Roman" pitchFamily="18" charset="0"/>
              </a:rPr>
              <a:t>Điền kinh</a:t>
            </a:r>
            <a:endParaRPr lang="vi-VN" sz="3200" b="1">
              <a:solidFill>
                <a:srgbClr val="3C12D4"/>
              </a:solidFill>
            </a:endParaRPr>
          </a:p>
        </p:txBody>
      </p:sp>
      <p:pic>
        <p:nvPicPr>
          <p:cNvPr id="1034" name="Picture 10" descr="Nhiều nội dung bơi vào chung kết">
            <a:extLst>
              <a:ext uri="{FF2B5EF4-FFF2-40B4-BE49-F238E27FC236}">
                <a16:creationId xmlns:a16="http://schemas.microsoft.com/office/drawing/2014/main" id="{9C691E7E-852D-4BCE-8B7B-6F66357DD6C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24605" y="966188"/>
            <a:ext cx="4500850" cy="2802268"/>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7626D257-2FE4-4644-95C0-5987F56B3F34}"/>
              </a:ext>
            </a:extLst>
          </p:cNvPr>
          <p:cNvSpPr txBox="1">
            <a:spLocks/>
          </p:cNvSpPr>
          <p:nvPr/>
        </p:nvSpPr>
        <p:spPr>
          <a:xfrm>
            <a:off x="5687406" y="4111177"/>
            <a:ext cx="1931080" cy="571105"/>
          </a:xfrm>
          <a:prstGeom prst="rect">
            <a:avLst/>
          </a:prstGeom>
          <a:solidFill>
            <a:schemeClr val="bg1"/>
          </a:solidFill>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3200" b="1">
                <a:solidFill>
                  <a:srgbClr val="3C12D4"/>
                </a:solidFill>
                <a:latin typeface="Times New Roman" pitchFamily="18" charset="0"/>
              </a:rPr>
              <a:t>Bơi</a:t>
            </a:r>
            <a:r>
              <a:rPr lang="en-US" sz="3200" b="1">
                <a:solidFill>
                  <a:srgbClr val="3C12D4"/>
                </a:solidFill>
                <a:latin typeface="Times New Roman" pitchFamily="18" charset="0"/>
              </a:rPr>
              <a:t> lội</a:t>
            </a:r>
            <a:endParaRPr lang="vi-VN" sz="3200" b="1">
              <a:solidFill>
                <a:srgbClr val="3C12D4"/>
              </a:solidFill>
            </a:endParaRPr>
          </a:p>
        </p:txBody>
      </p:sp>
      <p:pic>
        <p:nvPicPr>
          <p:cNvPr id="32" name="Picture 10" descr="keo co bao tang">
            <a:extLst>
              <a:ext uri="{FF2B5EF4-FFF2-40B4-BE49-F238E27FC236}">
                <a16:creationId xmlns:a16="http://schemas.microsoft.com/office/drawing/2014/main" id="{C5BFC599-D005-4BD1-BAAB-2CB76558573F}"/>
              </a:ext>
            </a:extLst>
          </p:cNvPr>
          <p:cNvPicPr>
            <a:picLocks noChangeAspect="1" noChangeArrowheads="1"/>
          </p:cNvPicPr>
          <p:nvPr/>
        </p:nvPicPr>
        <p:blipFill>
          <a:blip r:embed="rId14"/>
          <a:srcRect/>
          <a:stretch>
            <a:fillRect/>
          </a:stretch>
        </p:blipFill>
        <p:spPr>
          <a:xfrm>
            <a:off x="562418" y="734794"/>
            <a:ext cx="3759444" cy="3546391"/>
          </a:xfrm>
          <a:prstGeom prst="rect">
            <a:avLst/>
          </a:prstGeom>
        </p:spPr>
      </p:pic>
      <p:pic>
        <p:nvPicPr>
          <p:cNvPr id="33" name="Picture 11" descr="images610140_Keo_co_cty_than_Nui_Beo">
            <a:extLst>
              <a:ext uri="{FF2B5EF4-FFF2-40B4-BE49-F238E27FC236}">
                <a16:creationId xmlns:a16="http://schemas.microsoft.com/office/drawing/2014/main" id="{A362BABE-5C64-4528-89BD-D383FA9AC946}"/>
              </a:ext>
            </a:extLst>
          </p:cNvPr>
          <p:cNvPicPr>
            <a:picLocks noChangeAspect="1" noChangeArrowheads="1"/>
          </p:cNvPicPr>
          <p:nvPr/>
        </p:nvPicPr>
        <p:blipFill>
          <a:blip r:embed="rId15"/>
          <a:srcRect/>
          <a:stretch>
            <a:fillRect/>
          </a:stretch>
        </p:blipFill>
        <p:spPr>
          <a:xfrm>
            <a:off x="4671119" y="745321"/>
            <a:ext cx="3944179" cy="3607071"/>
          </a:xfrm>
          <a:prstGeom prst="rect">
            <a:avLst/>
          </a:prstGeom>
        </p:spPr>
      </p:pic>
      <p:sp>
        <p:nvSpPr>
          <p:cNvPr id="34" name="Title 1">
            <a:extLst>
              <a:ext uri="{FF2B5EF4-FFF2-40B4-BE49-F238E27FC236}">
                <a16:creationId xmlns:a16="http://schemas.microsoft.com/office/drawing/2014/main" id="{843A1174-F04E-4799-8602-A5508D110E81}"/>
              </a:ext>
            </a:extLst>
          </p:cNvPr>
          <p:cNvSpPr txBox="1">
            <a:spLocks/>
          </p:cNvSpPr>
          <p:nvPr/>
        </p:nvSpPr>
        <p:spPr>
          <a:xfrm>
            <a:off x="3616804" y="4396559"/>
            <a:ext cx="1931080" cy="571105"/>
          </a:xfrm>
          <a:prstGeom prst="rect">
            <a:avLst/>
          </a:prstGeom>
          <a:solidFill>
            <a:schemeClr val="bg1"/>
          </a:solidFill>
          <a:ln w="57150">
            <a:solidFill>
              <a:srgbClr val="ED4200"/>
            </a:solid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a:solidFill>
                  <a:srgbClr val="3C12D4"/>
                </a:solidFill>
                <a:latin typeface="Times New Roman" pitchFamily="18" charset="0"/>
              </a:rPr>
              <a:t>Kéo co</a:t>
            </a:r>
            <a:endParaRPr lang="vi-VN" sz="3200" b="1">
              <a:solidFill>
                <a:srgbClr val="3C12D4"/>
              </a:solidFill>
            </a:endParaRPr>
          </a:p>
        </p:txBody>
      </p:sp>
    </p:spTree>
    <p:extLst>
      <p:ext uri="{BB962C8B-B14F-4D97-AF65-F5344CB8AC3E}">
        <p14:creationId xmlns:p14="http://schemas.microsoft.com/office/powerpoint/2010/main" val="3428194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1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plus(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xit" presetSubtype="1" fill="hold" grpId="1" nodeType="clickEffect">
                                  <p:stCondLst>
                                    <p:cond delay="0"/>
                                  </p:stCondLst>
                                  <p:childTnLst>
                                    <p:animEffect transition="out" filter="wheel(1)">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par>
                                <p:cTn id="34" presetID="21" presetClass="exit" presetSubtype="1" fill="hold" nodeType="withEffect">
                                  <p:stCondLst>
                                    <p:cond delay="0"/>
                                  </p:stCondLst>
                                  <p:childTnLst>
                                    <p:animEffect transition="out" filter="wheel(1)">
                                      <p:cBhvr>
                                        <p:cTn id="35" dur="2000"/>
                                        <p:tgtEl>
                                          <p:spTgt spid="11"/>
                                        </p:tgtEl>
                                      </p:cBhvr>
                                    </p:animEffect>
                                    <p:set>
                                      <p:cBhvr>
                                        <p:cTn id="36" dur="1" fill="hold">
                                          <p:stCondLst>
                                            <p:cond delay="1999"/>
                                          </p:stCondLst>
                                        </p:cTn>
                                        <p:tgtEl>
                                          <p:spTgt spid="11"/>
                                        </p:tgtEl>
                                        <p:attrNameLst>
                                          <p:attrName>style.visibility</p:attrName>
                                        </p:attrNameLst>
                                      </p:cBhvr>
                                      <p:to>
                                        <p:strVal val="hidden"/>
                                      </p:to>
                                    </p:set>
                                  </p:childTnLst>
                                </p:cTn>
                              </p:par>
                              <p:par>
                                <p:cTn id="37" presetID="21" presetClass="exit" presetSubtype="1" fill="hold" nodeType="withEffect">
                                  <p:stCondLst>
                                    <p:cond delay="0"/>
                                  </p:stCondLst>
                                  <p:childTnLst>
                                    <p:animEffect transition="out" filter="wheel(1)">
                                      <p:cBhvr>
                                        <p:cTn id="38" dur="2000"/>
                                        <p:tgtEl>
                                          <p:spTgt spid="12"/>
                                        </p:tgtEl>
                                      </p:cBhvr>
                                    </p:animEffect>
                                    <p:set>
                                      <p:cBhvr>
                                        <p:cTn id="39" dur="1" fill="hold">
                                          <p:stCondLst>
                                            <p:cond delay="1999"/>
                                          </p:stCondLst>
                                        </p:cTn>
                                        <p:tgtEl>
                                          <p:spTgt spid="12"/>
                                        </p:tgtEl>
                                        <p:attrNameLst>
                                          <p:attrName>style.visibility</p:attrName>
                                        </p:attrNameLst>
                                      </p:cBhvr>
                                      <p:to>
                                        <p:strVal val="hidden"/>
                                      </p:to>
                                    </p:se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xit" presetSubtype="1" fill="hold" nodeType="clickEffect">
                                  <p:stCondLst>
                                    <p:cond delay="0"/>
                                  </p:stCondLst>
                                  <p:childTnLst>
                                    <p:animEffect transition="out" filter="wheel(1)">
                                      <p:cBhvr>
                                        <p:cTn id="56" dur="2000"/>
                                        <p:tgtEl>
                                          <p:spTgt spid="13"/>
                                        </p:tgtEl>
                                      </p:cBhvr>
                                    </p:animEffect>
                                    <p:set>
                                      <p:cBhvr>
                                        <p:cTn id="57" dur="1" fill="hold">
                                          <p:stCondLst>
                                            <p:cond delay="1999"/>
                                          </p:stCondLst>
                                        </p:cTn>
                                        <p:tgtEl>
                                          <p:spTgt spid="13"/>
                                        </p:tgtEl>
                                        <p:attrNameLst>
                                          <p:attrName>style.visibility</p:attrName>
                                        </p:attrNameLst>
                                      </p:cBhvr>
                                      <p:to>
                                        <p:strVal val="hidden"/>
                                      </p:to>
                                    </p:set>
                                  </p:childTnLst>
                                </p:cTn>
                              </p:par>
                              <p:par>
                                <p:cTn id="58" presetID="21" presetClass="exit" presetSubtype="1" fill="hold" nodeType="withEffect">
                                  <p:stCondLst>
                                    <p:cond delay="0"/>
                                  </p:stCondLst>
                                  <p:childTnLst>
                                    <p:animEffect transition="out" filter="wheel(1)">
                                      <p:cBhvr>
                                        <p:cTn id="59" dur="2000"/>
                                        <p:tgtEl>
                                          <p:spTgt spid="14"/>
                                        </p:tgtEl>
                                      </p:cBhvr>
                                    </p:animEffect>
                                    <p:set>
                                      <p:cBhvr>
                                        <p:cTn id="60" dur="1" fill="hold">
                                          <p:stCondLst>
                                            <p:cond delay="1999"/>
                                          </p:stCondLst>
                                        </p:cTn>
                                        <p:tgtEl>
                                          <p:spTgt spid="14"/>
                                        </p:tgtEl>
                                        <p:attrNameLst>
                                          <p:attrName>style.visibility</p:attrName>
                                        </p:attrNameLst>
                                      </p:cBhvr>
                                      <p:to>
                                        <p:strVal val="hidden"/>
                                      </p:to>
                                    </p:set>
                                  </p:childTnLst>
                                </p:cTn>
                              </p:par>
                              <p:par>
                                <p:cTn id="61" presetID="21" presetClass="exit" presetSubtype="1" fill="hold" grpId="1" nodeType="withEffect">
                                  <p:stCondLst>
                                    <p:cond delay="0"/>
                                  </p:stCondLst>
                                  <p:childTnLst>
                                    <p:animEffect transition="out" filter="wheel(1)">
                                      <p:cBhvr>
                                        <p:cTn id="62" dur="2000"/>
                                        <p:tgtEl>
                                          <p:spTgt spid="15"/>
                                        </p:tgtEl>
                                      </p:cBhvr>
                                    </p:animEffect>
                                    <p:set>
                                      <p:cBhvr>
                                        <p:cTn id="63" dur="1" fill="hold">
                                          <p:stCondLst>
                                            <p:cond delay="1999"/>
                                          </p:stCondLst>
                                        </p:cTn>
                                        <p:tgtEl>
                                          <p:spTgt spid="15"/>
                                        </p:tgtEl>
                                        <p:attrNameLst>
                                          <p:attrName>style.visibility</p:attrName>
                                        </p:attrNameLst>
                                      </p:cBhvr>
                                      <p:to>
                                        <p:strVal val="hidden"/>
                                      </p:to>
                                    </p:set>
                                  </p:childTnLst>
                                </p:cTn>
                              </p:par>
                            </p:childTnLst>
                          </p:cTn>
                        </p:par>
                        <p:par>
                          <p:cTn id="64" fill="hold">
                            <p:stCondLst>
                              <p:cond delay="2000"/>
                            </p:stCondLst>
                            <p:childTnLst>
                              <p:par>
                                <p:cTn id="65" presetID="2" presetClass="entr" presetSubtype="4"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500" fill="hold"/>
                                        <p:tgtEl>
                                          <p:spTgt spid="17"/>
                                        </p:tgtEl>
                                        <p:attrNameLst>
                                          <p:attrName>ppt_x</p:attrName>
                                        </p:attrNameLst>
                                      </p:cBhvr>
                                      <p:tavLst>
                                        <p:tav tm="0">
                                          <p:val>
                                            <p:strVal val="#ppt_x"/>
                                          </p:val>
                                        </p:tav>
                                        <p:tav tm="100000">
                                          <p:val>
                                            <p:strVal val="#ppt_x"/>
                                          </p:val>
                                        </p:tav>
                                      </p:tavLst>
                                    </p:anim>
                                    <p:anim calcmode="lin" valueType="num">
                                      <p:cBhvr additive="base">
                                        <p:cTn id="72" dur="500" fill="hold"/>
                                        <p:tgtEl>
                                          <p:spTgt spid="1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5" presetClass="exit" presetSubtype="0" fill="hold" nodeType="clickEffect">
                                  <p:stCondLst>
                                    <p:cond delay="0"/>
                                  </p:stCondLst>
                                  <p:childTnLst>
                                    <p:animEffect transition="out" filter="fade">
                                      <p:cBhvr>
                                        <p:cTn id="80" dur="2000"/>
                                        <p:tgtEl>
                                          <p:spTgt spid="16"/>
                                        </p:tgtEl>
                                      </p:cBhvr>
                                    </p:animEffect>
                                    <p:anim calcmode="lin" valueType="num">
                                      <p:cBhvr>
                                        <p:cTn id="81" dur="2000"/>
                                        <p:tgtEl>
                                          <p:spTgt spid="1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2" dur="2000"/>
                                        <p:tgtEl>
                                          <p:spTgt spid="16"/>
                                        </p:tgtEl>
                                        <p:attrNameLst>
                                          <p:attrName>ppt_h</p:attrName>
                                        </p:attrNameLst>
                                      </p:cBhvr>
                                      <p:tavLst>
                                        <p:tav tm="0">
                                          <p:val>
                                            <p:strVal val="ppt_h"/>
                                          </p:val>
                                        </p:tav>
                                        <p:tav tm="100000">
                                          <p:val>
                                            <p:strVal val="ppt_h"/>
                                          </p:val>
                                        </p:tav>
                                      </p:tavLst>
                                    </p:anim>
                                    <p:set>
                                      <p:cBhvr>
                                        <p:cTn id="83" dur="1" fill="hold">
                                          <p:stCondLst>
                                            <p:cond delay="1999"/>
                                          </p:stCondLst>
                                        </p:cTn>
                                        <p:tgtEl>
                                          <p:spTgt spid="16"/>
                                        </p:tgtEl>
                                        <p:attrNameLst>
                                          <p:attrName>style.visibility</p:attrName>
                                        </p:attrNameLst>
                                      </p:cBhvr>
                                      <p:to>
                                        <p:strVal val="hidden"/>
                                      </p:to>
                                    </p:set>
                                  </p:childTnLst>
                                </p:cTn>
                              </p:par>
                              <p:par>
                                <p:cTn id="84" presetID="45" presetClass="exit" presetSubtype="0" fill="hold" nodeType="withEffect">
                                  <p:stCondLst>
                                    <p:cond delay="0"/>
                                  </p:stCondLst>
                                  <p:childTnLst>
                                    <p:animEffect transition="out" filter="fade">
                                      <p:cBhvr>
                                        <p:cTn id="85" dur="2000"/>
                                        <p:tgtEl>
                                          <p:spTgt spid="17"/>
                                        </p:tgtEl>
                                      </p:cBhvr>
                                    </p:animEffect>
                                    <p:anim calcmode="lin" valueType="num">
                                      <p:cBhvr>
                                        <p:cTn id="86"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7" dur="2000"/>
                                        <p:tgtEl>
                                          <p:spTgt spid="17"/>
                                        </p:tgtEl>
                                        <p:attrNameLst>
                                          <p:attrName>ppt_h</p:attrName>
                                        </p:attrNameLst>
                                      </p:cBhvr>
                                      <p:tavLst>
                                        <p:tav tm="0">
                                          <p:val>
                                            <p:strVal val="ppt_h"/>
                                          </p:val>
                                        </p:tav>
                                        <p:tav tm="100000">
                                          <p:val>
                                            <p:strVal val="ppt_h"/>
                                          </p:val>
                                        </p:tav>
                                      </p:tavLst>
                                    </p:anim>
                                    <p:set>
                                      <p:cBhvr>
                                        <p:cTn id="88" dur="1" fill="hold">
                                          <p:stCondLst>
                                            <p:cond delay="1999"/>
                                          </p:stCondLst>
                                        </p:cTn>
                                        <p:tgtEl>
                                          <p:spTgt spid="17"/>
                                        </p:tgtEl>
                                        <p:attrNameLst>
                                          <p:attrName>style.visibility</p:attrName>
                                        </p:attrNameLst>
                                      </p:cBhvr>
                                      <p:to>
                                        <p:strVal val="hidden"/>
                                      </p:to>
                                    </p:set>
                                  </p:childTnLst>
                                </p:cTn>
                              </p:par>
                              <p:par>
                                <p:cTn id="89" presetID="45" presetClass="exit" presetSubtype="0" fill="hold" grpId="1" nodeType="withEffect">
                                  <p:stCondLst>
                                    <p:cond delay="0"/>
                                  </p:stCondLst>
                                  <p:childTnLst>
                                    <p:animEffect transition="out" filter="fade">
                                      <p:cBhvr>
                                        <p:cTn id="90" dur="2000"/>
                                        <p:tgtEl>
                                          <p:spTgt spid="18"/>
                                        </p:tgtEl>
                                      </p:cBhvr>
                                    </p:animEffect>
                                    <p:anim calcmode="lin" valueType="num">
                                      <p:cBhvr>
                                        <p:cTn id="91" dur="20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2" dur="2000"/>
                                        <p:tgtEl>
                                          <p:spTgt spid="18"/>
                                        </p:tgtEl>
                                        <p:attrNameLst>
                                          <p:attrName>ppt_h</p:attrName>
                                        </p:attrNameLst>
                                      </p:cBhvr>
                                      <p:tavLst>
                                        <p:tav tm="0">
                                          <p:val>
                                            <p:strVal val="ppt_h"/>
                                          </p:val>
                                        </p:tav>
                                        <p:tav tm="100000">
                                          <p:val>
                                            <p:strVal val="ppt_h"/>
                                          </p:val>
                                        </p:tav>
                                      </p:tavLst>
                                    </p:anim>
                                    <p:set>
                                      <p:cBhvr>
                                        <p:cTn id="93" dur="1" fill="hold">
                                          <p:stCondLst>
                                            <p:cond delay="1999"/>
                                          </p:stCondLst>
                                        </p:cTn>
                                        <p:tgtEl>
                                          <p:spTgt spid="1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026"/>
                                        </p:tgtEl>
                                        <p:attrNameLst>
                                          <p:attrName>style.visibility</p:attrName>
                                        </p:attrNameLst>
                                      </p:cBhvr>
                                      <p:to>
                                        <p:strVal val="visible"/>
                                      </p:to>
                                    </p:set>
                                    <p:anim calcmode="lin" valueType="num">
                                      <p:cBhvr additive="base">
                                        <p:cTn id="98" dur="500" fill="hold"/>
                                        <p:tgtEl>
                                          <p:spTgt spid="1026"/>
                                        </p:tgtEl>
                                        <p:attrNameLst>
                                          <p:attrName>ppt_x</p:attrName>
                                        </p:attrNameLst>
                                      </p:cBhvr>
                                      <p:tavLst>
                                        <p:tav tm="0">
                                          <p:val>
                                            <p:strVal val="#ppt_x"/>
                                          </p:val>
                                        </p:tav>
                                        <p:tav tm="100000">
                                          <p:val>
                                            <p:strVal val="#ppt_x"/>
                                          </p:val>
                                        </p:tav>
                                      </p:tavLst>
                                    </p:anim>
                                    <p:anim calcmode="lin" valueType="num">
                                      <p:cBhvr additive="base">
                                        <p:cTn id="99" dur="500" fill="hold"/>
                                        <p:tgtEl>
                                          <p:spTgt spid="1026"/>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1030"/>
                                        </p:tgtEl>
                                        <p:attrNameLst>
                                          <p:attrName>style.visibility</p:attrName>
                                        </p:attrNameLst>
                                      </p:cBhvr>
                                      <p:to>
                                        <p:strVal val="visible"/>
                                      </p:to>
                                    </p:set>
                                    <p:anim calcmode="lin" valueType="num">
                                      <p:cBhvr additive="base">
                                        <p:cTn id="108" dur="500" fill="hold"/>
                                        <p:tgtEl>
                                          <p:spTgt spid="1030"/>
                                        </p:tgtEl>
                                        <p:attrNameLst>
                                          <p:attrName>ppt_x</p:attrName>
                                        </p:attrNameLst>
                                      </p:cBhvr>
                                      <p:tavLst>
                                        <p:tav tm="0">
                                          <p:val>
                                            <p:strVal val="#ppt_x"/>
                                          </p:val>
                                        </p:tav>
                                        <p:tav tm="100000">
                                          <p:val>
                                            <p:strVal val="#ppt_x"/>
                                          </p:val>
                                        </p:tav>
                                      </p:tavLst>
                                    </p:anim>
                                    <p:anim calcmode="lin" valueType="num">
                                      <p:cBhvr additive="base">
                                        <p:cTn id="109" dur="500" fill="hold"/>
                                        <p:tgtEl>
                                          <p:spTgt spid="1030"/>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additive="base">
                                        <p:cTn id="112" dur="500" fill="hold"/>
                                        <p:tgtEl>
                                          <p:spTgt spid="26"/>
                                        </p:tgtEl>
                                        <p:attrNameLst>
                                          <p:attrName>ppt_x</p:attrName>
                                        </p:attrNameLst>
                                      </p:cBhvr>
                                      <p:tavLst>
                                        <p:tav tm="0">
                                          <p:val>
                                            <p:strVal val="#ppt_x"/>
                                          </p:val>
                                        </p:tav>
                                        <p:tav tm="100000">
                                          <p:val>
                                            <p:strVal val="#ppt_x"/>
                                          </p:val>
                                        </p:tav>
                                      </p:tavLst>
                                    </p:anim>
                                    <p:anim calcmode="lin" valueType="num">
                                      <p:cBhvr additive="base">
                                        <p:cTn id="11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xit" presetSubtype="32" fill="hold" nodeType="clickEffect">
                                  <p:stCondLst>
                                    <p:cond delay="0"/>
                                  </p:stCondLst>
                                  <p:childTnLst>
                                    <p:anim calcmode="lin" valueType="num">
                                      <p:cBhvr>
                                        <p:cTn id="117" dur="500"/>
                                        <p:tgtEl>
                                          <p:spTgt spid="1026"/>
                                        </p:tgtEl>
                                        <p:attrNameLst>
                                          <p:attrName>ppt_w</p:attrName>
                                        </p:attrNameLst>
                                      </p:cBhvr>
                                      <p:tavLst>
                                        <p:tav tm="0">
                                          <p:val>
                                            <p:strVal val="ppt_w"/>
                                          </p:val>
                                        </p:tav>
                                        <p:tav tm="100000">
                                          <p:val>
                                            <p:fltVal val="0"/>
                                          </p:val>
                                        </p:tav>
                                      </p:tavLst>
                                    </p:anim>
                                    <p:anim calcmode="lin" valueType="num">
                                      <p:cBhvr>
                                        <p:cTn id="118" dur="500"/>
                                        <p:tgtEl>
                                          <p:spTgt spid="1026"/>
                                        </p:tgtEl>
                                        <p:attrNameLst>
                                          <p:attrName>ppt_h</p:attrName>
                                        </p:attrNameLst>
                                      </p:cBhvr>
                                      <p:tavLst>
                                        <p:tav tm="0">
                                          <p:val>
                                            <p:strVal val="ppt_h"/>
                                          </p:val>
                                        </p:tav>
                                        <p:tav tm="100000">
                                          <p:val>
                                            <p:fltVal val="0"/>
                                          </p:val>
                                        </p:tav>
                                      </p:tavLst>
                                    </p:anim>
                                    <p:animEffect transition="out" filter="fade">
                                      <p:cBhvr>
                                        <p:cTn id="119" dur="500"/>
                                        <p:tgtEl>
                                          <p:spTgt spid="1026"/>
                                        </p:tgtEl>
                                      </p:cBhvr>
                                    </p:animEffect>
                                    <p:set>
                                      <p:cBhvr>
                                        <p:cTn id="120" dur="1" fill="hold">
                                          <p:stCondLst>
                                            <p:cond delay="499"/>
                                          </p:stCondLst>
                                        </p:cTn>
                                        <p:tgtEl>
                                          <p:spTgt spid="1026"/>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25"/>
                                        </p:tgtEl>
                                        <p:attrNameLst>
                                          <p:attrName>ppt_w</p:attrName>
                                        </p:attrNameLst>
                                      </p:cBhvr>
                                      <p:tavLst>
                                        <p:tav tm="0">
                                          <p:val>
                                            <p:strVal val="ppt_w"/>
                                          </p:val>
                                        </p:tav>
                                        <p:tav tm="100000">
                                          <p:val>
                                            <p:fltVal val="0"/>
                                          </p:val>
                                        </p:tav>
                                      </p:tavLst>
                                    </p:anim>
                                    <p:anim calcmode="lin" valueType="num">
                                      <p:cBhvr>
                                        <p:cTn id="123" dur="500"/>
                                        <p:tgtEl>
                                          <p:spTgt spid="25"/>
                                        </p:tgtEl>
                                        <p:attrNameLst>
                                          <p:attrName>ppt_h</p:attrName>
                                        </p:attrNameLst>
                                      </p:cBhvr>
                                      <p:tavLst>
                                        <p:tav tm="0">
                                          <p:val>
                                            <p:strVal val="ppt_h"/>
                                          </p:val>
                                        </p:tav>
                                        <p:tav tm="100000">
                                          <p:val>
                                            <p:fltVal val="0"/>
                                          </p:val>
                                        </p:tav>
                                      </p:tavLst>
                                    </p:anim>
                                    <p:animEffect transition="out" filter="fade">
                                      <p:cBhvr>
                                        <p:cTn id="124" dur="500"/>
                                        <p:tgtEl>
                                          <p:spTgt spid="25"/>
                                        </p:tgtEl>
                                      </p:cBhvr>
                                    </p:animEffect>
                                    <p:set>
                                      <p:cBhvr>
                                        <p:cTn id="125" dur="1" fill="hold">
                                          <p:stCondLst>
                                            <p:cond delay="499"/>
                                          </p:stCondLst>
                                        </p:cTn>
                                        <p:tgtEl>
                                          <p:spTgt spid="25"/>
                                        </p:tgtEl>
                                        <p:attrNameLst>
                                          <p:attrName>style.visibility</p:attrName>
                                        </p:attrNameLst>
                                      </p:cBhvr>
                                      <p:to>
                                        <p:strVal val="hidden"/>
                                      </p:to>
                                    </p:set>
                                  </p:childTnLst>
                                </p:cTn>
                              </p:par>
                              <p:par>
                                <p:cTn id="126" presetID="53" presetClass="exit" presetSubtype="32" fill="hold" nodeType="withEffect">
                                  <p:stCondLst>
                                    <p:cond delay="0"/>
                                  </p:stCondLst>
                                  <p:childTnLst>
                                    <p:anim calcmode="lin" valueType="num">
                                      <p:cBhvr>
                                        <p:cTn id="127" dur="500"/>
                                        <p:tgtEl>
                                          <p:spTgt spid="1030"/>
                                        </p:tgtEl>
                                        <p:attrNameLst>
                                          <p:attrName>ppt_w</p:attrName>
                                        </p:attrNameLst>
                                      </p:cBhvr>
                                      <p:tavLst>
                                        <p:tav tm="0">
                                          <p:val>
                                            <p:strVal val="ppt_w"/>
                                          </p:val>
                                        </p:tav>
                                        <p:tav tm="100000">
                                          <p:val>
                                            <p:fltVal val="0"/>
                                          </p:val>
                                        </p:tav>
                                      </p:tavLst>
                                    </p:anim>
                                    <p:anim calcmode="lin" valueType="num">
                                      <p:cBhvr>
                                        <p:cTn id="128" dur="500"/>
                                        <p:tgtEl>
                                          <p:spTgt spid="1030"/>
                                        </p:tgtEl>
                                        <p:attrNameLst>
                                          <p:attrName>ppt_h</p:attrName>
                                        </p:attrNameLst>
                                      </p:cBhvr>
                                      <p:tavLst>
                                        <p:tav tm="0">
                                          <p:val>
                                            <p:strVal val="ppt_h"/>
                                          </p:val>
                                        </p:tav>
                                        <p:tav tm="100000">
                                          <p:val>
                                            <p:fltVal val="0"/>
                                          </p:val>
                                        </p:tav>
                                      </p:tavLst>
                                    </p:anim>
                                    <p:animEffect transition="out" filter="fade">
                                      <p:cBhvr>
                                        <p:cTn id="129" dur="500"/>
                                        <p:tgtEl>
                                          <p:spTgt spid="1030"/>
                                        </p:tgtEl>
                                      </p:cBhvr>
                                    </p:animEffect>
                                    <p:set>
                                      <p:cBhvr>
                                        <p:cTn id="130" dur="1" fill="hold">
                                          <p:stCondLst>
                                            <p:cond delay="499"/>
                                          </p:stCondLst>
                                        </p:cTn>
                                        <p:tgtEl>
                                          <p:spTgt spid="1030"/>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26"/>
                                        </p:tgtEl>
                                        <p:attrNameLst>
                                          <p:attrName>ppt_w</p:attrName>
                                        </p:attrNameLst>
                                      </p:cBhvr>
                                      <p:tavLst>
                                        <p:tav tm="0">
                                          <p:val>
                                            <p:strVal val="ppt_w"/>
                                          </p:val>
                                        </p:tav>
                                        <p:tav tm="100000">
                                          <p:val>
                                            <p:fltVal val="0"/>
                                          </p:val>
                                        </p:tav>
                                      </p:tavLst>
                                    </p:anim>
                                    <p:anim calcmode="lin" valueType="num">
                                      <p:cBhvr>
                                        <p:cTn id="133" dur="500"/>
                                        <p:tgtEl>
                                          <p:spTgt spid="26"/>
                                        </p:tgtEl>
                                        <p:attrNameLst>
                                          <p:attrName>ppt_h</p:attrName>
                                        </p:attrNameLst>
                                      </p:cBhvr>
                                      <p:tavLst>
                                        <p:tav tm="0">
                                          <p:val>
                                            <p:strVal val="ppt_h"/>
                                          </p:val>
                                        </p:tav>
                                        <p:tav tm="100000">
                                          <p:val>
                                            <p:fltVal val="0"/>
                                          </p:val>
                                        </p:tav>
                                      </p:tavLst>
                                    </p:anim>
                                    <p:animEffect transition="out" filter="fade">
                                      <p:cBhvr>
                                        <p:cTn id="134" dur="500"/>
                                        <p:tgtEl>
                                          <p:spTgt spid="26"/>
                                        </p:tgtEl>
                                      </p:cBhvr>
                                    </p:animEffect>
                                    <p:set>
                                      <p:cBhvr>
                                        <p:cTn id="135" dur="1" fill="hold">
                                          <p:stCondLst>
                                            <p:cond delay="499"/>
                                          </p:stCondLst>
                                        </p:cTn>
                                        <p:tgtEl>
                                          <p:spTgt spid="26"/>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fade">
                                      <p:cBhvr>
                                        <p:cTn id="140" dur="1000"/>
                                        <p:tgtEl>
                                          <p:spTgt spid="27"/>
                                        </p:tgtEl>
                                      </p:cBhvr>
                                    </p:animEffect>
                                    <p:anim calcmode="lin" valueType="num">
                                      <p:cBhvr>
                                        <p:cTn id="141" dur="1000" fill="hold"/>
                                        <p:tgtEl>
                                          <p:spTgt spid="27"/>
                                        </p:tgtEl>
                                        <p:attrNameLst>
                                          <p:attrName>ppt_x</p:attrName>
                                        </p:attrNameLst>
                                      </p:cBhvr>
                                      <p:tavLst>
                                        <p:tav tm="0">
                                          <p:val>
                                            <p:strVal val="#ppt_x"/>
                                          </p:val>
                                        </p:tav>
                                        <p:tav tm="100000">
                                          <p:val>
                                            <p:strVal val="#ppt_x"/>
                                          </p:val>
                                        </p:tav>
                                      </p:tavLst>
                                    </p:anim>
                                    <p:anim calcmode="lin" valueType="num">
                                      <p:cBhvr>
                                        <p:cTn id="142" dur="1000" fill="hold"/>
                                        <p:tgtEl>
                                          <p:spTgt spid="27"/>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8"/>
                                        </p:tgtEl>
                                        <p:attrNameLst>
                                          <p:attrName>style.visibility</p:attrName>
                                        </p:attrNameLst>
                                      </p:cBhvr>
                                      <p:to>
                                        <p:strVal val="visible"/>
                                      </p:to>
                                    </p:set>
                                    <p:animEffect transition="in" filter="fade">
                                      <p:cBhvr>
                                        <p:cTn id="145" dur="1000"/>
                                        <p:tgtEl>
                                          <p:spTgt spid="28"/>
                                        </p:tgtEl>
                                      </p:cBhvr>
                                    </p:animEffect>
                                    <p:anim calcmode="lin" valueType="num">
                                      <p:cBhvr>
                                        <p:cTn id="146" dur="1000" fill="hold"/>
                                        <p:tgtEl>
                                          <p:spTgt spid="28"/>
                                        </p:tgtEl>
                                        <p:attrNameLst>
                                          <p:attrName>ppt_x</p:attrName>
                                        </p:attrNameLst>
                                      </p:cBhvr>
                                      <p:tavLst>
                                        <p:tav tm="0">
                                          <p:val>
                                            <p:strVal val="#ppt_x"/>
                                          </p:val>
                                        </p:tav>
                                        <p:tav tm="100000">
                                          <p:val>
                                            <p:strVal val="#ppt_x"/>
                                          </p:val>
                                        </p:tav>
                                      </p:tavLst>
                                    </p:anim>
                                    <p:anim calcmode="lin" valueType="num">
                                      <p:cBhvr>
                                        <p:cTn id="1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1034"/>
                                        </p:tgtEl>
                                        <p:attrNameLst>
                                          <p:attrName>style.visibility</p:attrName>
                                        </p:attrNameLst>
                                      </p:cBhvr>
                                      <p:to>
                                        <p:strVal val="visible"/>
                                      </p:to>
                                    </p:set>
                                    <p:animEffect transition="in" filter="fade">
                                      <p:cBhvr>
                                        <p:cTn id="152" dur="1000"/>
                                        <p:tgtEl>
                                          <p:spTgt spid="1034"/>
                                        </p:tgtEl>
                                      </p:cBhvr>
                                    </p:animEffect>
                                    <p:anim calcmode="lin" valueType="num">
                                      <p:cBhvr>
                                        <p:cTn id="153" dur="1000" fill="hold"/>
                                        <p:tgtEl>
                                          <p:spTgt spid="1034"/>
                                        </p:tgtEl>
                                        <p:attrNameLst>
                                          <p:attrName>ppt_x</p:attrName>
                                        </p:attrNameLst>
                                      </p:cBhvr>
                                      <p:tavLst>
                                        <p:tav tm="0">
                                          <p:val>
                                            <p:strVal val="#ppt_x"/>
                                          </p:val>
                                        </p:tav>
                                        <p:tav tm="100000">
                                          <p:val>
                                            <p:strVal val="#ppt_x"/>
                                          </p:val>
                                        </p:tav>
                                      </p:tavLst>
                                    </p:anim>
                                    <p:anim calcmode="lin" valueType="num">
                                      <p:cBhvr>
                                        <p:cTn id="154" dur="1000" fill="hold"/>
                                        <p:tgtEl>
                                          <p:spTgt spid="103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fade">
                                      <p:cBhvr>
                                        <p:cTn id="157" dur="1000"/>
                                        <p:tgtEl>
                                          <p:spTgt spid="31"/>
                                        </p:tgtEl>
                                      </p:cBhvr>
                                    </p:animEffect>
                                    <p:anim calcmode="lin" valueType="num">
                                      <p:cBhvr>
                                        <p:cTn id="158" dur="1000" fill="hold"/>
                                        <p:tgtEl>
                                          <p:spTgt spid="31"/>
                                        </p:tgtEl>
                                        <p:attrNameLst>
                                          <p:attrName>ppt_x</p:attrName>
                                        </p:attrNameLst>
                                      </p:cBhvr>
                                      <p:tavLst>
                                        <p:tav tm="0">
                                          <p:val>
                                            <p:strVal val="#ppt_x"/>
                                          </p:val>
                                        </p:tav>
                                        <p:tav tm="100000">
                                          <p:val>
                                            <p:strVal val="#ppt_x"/>
                                          </p:val>
                                        </p:tav>
                                      </p:tavLst>
                                    </p:anim>
                                    <p:anim calcmode="lin" valueType="num">
                                      <p:cBhvr>
                                        <p:cTn id="15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10" presetClass="exit" presetSubtype="0" fill="hold" nodeType="clickEffect">
                                  <p:stCondLst>
                                    <p:cond delay="0"/>
                                  </p:stCondLst>
                                  <p:childTnLst>
                                    <p:animEffect transition="out" filter="fade">
                                      <p:cBhvr>
                                        <p:cTn id="163" dur="500"/>
                                        <p:tgtEl>
                                          <p:spTgt spid="27"/>
                                        </p:tgtEl>
                                      </p:cBhvr>
                                    </p:animEffect>
                                    <p:set>
                                      <p:cBhvr>
                                        <p:cTn id="164" dur="1" fill="hold">
                                          <p:stCondLst>
                                            <p:cond delay="499"/>
                                          </p:stCondLst>
                                        </p:cTn>
                                        <p:tgtEl>
                                          <p:spTgt spid="27"/>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28"/>
                                        </p:tgtEl>
                                      </p:cBhvr>
                                    </p:animEffect>
                                    <p:set>
                                      <p:cBhvr>
                                        <p:cTn id="167" dur="1" fill="hold">
                                          <p:stCondLst>
                                            <p:cond delay="499"/>
                                          </p:stCondLst>
                                        </p:cTn>
                                        <p:tgtEl>
                                          <p:spTgt spid="28"/>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1034"/>
                                        </p:tgtEl>
                                      </p:cBhvr>
                                    </p:animEffect>
                                    <p:set>
                                      <p:cBhvr>
                                        <p:cTn id="170" dur="1" fill="hold">
                                          <p:stCondLst>
                                            <p:cond delay="499"/>
                                          </p:stCondLst>
                                        </p:cTn>
                                        <p:tgtEl>
                                          <p:spTgt spid="1034"/>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31"/>
                                        </p:tgtEl>
                                      </p:cBhvr>
                                    </p:animEffect>
                                    <p:set>
                                      <p:cBhvr>
                                        <p:cTn id="173" dur="1" fill="hold">
                                          <p:stCondLst>
                                            <p:cond delay="499"/>
                                          </p:stCondLst>
                                        </p:cTn>
                                        <p:tgtEl>
                                          <p:spTgt spid="31"/>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additive="base">
                                        <p:cTn id="178" dur="500" fill="hold"/>
                                        <p:tgtEl>
                                          <p:spTgt spid="32"/>
                                        </p:tgtEl>
                                        <p:attrNameLst>
                                          <p:attrName>ppt_x</p:attrName>
                                        </p:attrNameLst>
                                      </p:cBhvr>
                                      <p:tavLst>
                                        <p:tav tm="0">
                                          <p:val>
                                            <p:strVal val="#ppt_x"/>
                                          </p:val>
                                        </p:tav>
                                        <p:tav tm="100000">
                                          <p:val>
                                            <p:strVal val="#ppt_x"/>
                                          </p:val>
                                        </p:tav>
                                      </p:tavLst>
                                    </p:anim>
                                    <p:anim calcmode="lin" valueType="num">
                                      <p:cBhvr additive="base">
                                        <p:cTn id="179" dur="500" fill="hold"/>
                                        <p:tgtEl>
                                          <p:spTgt spid="32"/>
                                        </p:tgtEl>
                                        <p:attrNameLst>
                                          <p:attrName>ppt_y</p:attrName>
                                        </p:attrNameLst>
                                      </p:cBhvr>
                                      <p:tavLst>
                                        <p:tav tm="0">
                                          <p:val>
                                            <p:strVal val="1+#ppt_h/2"/>
                                          </p:val>
                                        </p:tav>
                                        <p:tav tm="100000">
                                          <p:val>
                                            <p:strVal val="#ppt_y"/>
                                          </p:val>
                                        </p:tav>
                                      </p:tavLst>
                                    </p:anim>
                                  </p:childTnLst>
                                </p:cTn>
                              </p:par>
                              <p:par>
                                <p:cTn id="180" presetID="2" presetClass="entr" presetSubtype="4" fill="hold" nodeType="withEffect">
                                  <p:stCondLst>
                                    <p:cond delay="0"/>
                                  </p:stCondLst>
                                  <p:childTnLst>
                                    <p:set>
                                      <p:cBhvr>
                                        <p:cTn id="181" dur="1" fill="hold">
                                          <p:stCondLst>
                                            <p:cond delay="0"/>
                                          </p:stCondLst>
                                        </p:cTn>
                                        <p:tgtEl>
                                          <p:spTgt spid="33"/>
                                        </p:tgtEl>
                                        <p:attrNameLst>
                                          <p:attrName>style.visibility</p:attrName>
                                        </p:attrNameLst>
                                      </p:cBhvr>
                                      <p:to>
                                        <p:strVal val="visible"/>
                                      </p:to>
                                    </p:set>
                                    <p:anim calcmode="lin" valueType="num">
                                      <p:cBhvr additive="base">
                                        <p:cTn id="182" dur="500" fill="hold"/>
                                        <p:tgtEl>
                                          <p:spTgt spid="33"/>
                                        </p:tgtEl>
                                        <p:attrNameLst>
                                          <p:attrName>ppt_x</p:attrName>
                                        </p:attrNameLst>
                                      </p:cBhvr>
                                      <p:tavLst>
                                        <p:tav tm="0">
                                          <p:val>
                                            <p:strVal val="#ppt_x"/>
                                          </p:val>
                                        </p:tav>
                                        <p:tav tm="100000">
                                          <p:val>
                                            <p:strVal val="#ppt_x"/>
                                          </p:val>
                                        </p:tav>
                                      </p:tavLst>
                                    </p:anim>
                                    <p:anim calcmode="lin" valueType="num">
                                      <p:cBhvr additive="base">
                                        <p:cTn id="183" dur="500" fill="hold"/>
                                        <p:tgtEl>
                                          <p:spTgt spid="3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4"/>
                                        </p:tgtEl>
                                        <p:attrNameLst>
                                          <p:attrName>style.visibility</p:attrName>
                                        </p:attrNameLst>
                                      </p:cBhvr>
                                      <p:to>
                                        <p:strVal val="visible"/>
                                      </p:to>
                                    </p:set>
                                    <p:anim calcmode="lin" valueType="num">
                                      <p:cBhvr additive="base">
                                        <p:cTn id="186" dur="500" fill="hold"/>
                                        <p:tgtEl>
                                          <p:spTgt spid="34"/>
                                        </p:tgtEl>
                                        <p:attrNameLst>
                                          <p:attrName>ppt_x</p:attrName>
                                        </p:attrNameLst>
                                      </p:cBhvr>
                                      <p:tavLst>
                                        <p:tav tm="0">
                                          <p:val>
                                            <p:strVal val="#ppt_x"/>
                                          </p:val>
                                        </p:tav>
                                        <p:tav tm="100000">
                                          <p:val>
                                            <p:strVal val="#ppt_x"/>
                                          </p:val>
                                        </p:tav>
                                      </p:tavLst>
                                    </p:anim>
                                    <p:anim calcmode="lin" valueType="num">
                                      <p:cBhvr additive="base">
                                        <p:cTn id="18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0" grpId="1" animBg="1"/>
      <p:bldP spid="15" grpId="0" animBg="1"/>
      <p:bldP spid="15" grpId="1" animBg="1"/>
      <p:bldP spid="18" grpId="0" animBg="1"/>
      <p:bldP spid="18" grpId="1" animBg="1"/>
      <p:bldP spid="25" grpId="0" animBg="1"/>
      <p:bldP spid="25" grpId="1" animBg="1"/>
      <p:bldP spid="26" grpId="0" animBg="1"/>
      <p:bldP spid="26" grpId="1" animBg="1"/>
      <p:bldP spid="28" grpId="0" animBg="1"/>
      <p:bldP spid="28" grpId="1" animBg="1"/>
      <p:bldP spid="31" grpId="0" animBg="1"/>
      <p:bldP spid="31" grpId="1"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A95A92-D995-4D69-BBFA-847AEB69F444}"/>
              </a:ext>
            </a:extLst>
          </p:cNvPr>
          <p:cNvSpPr/>
          <p:nvPr/>
        </p:nvSpPr>
        <p:spPr>
          <a:xfrm>
            <a:off x="421196" y="123478"/>
            <a:ext cx="8517632" cy="48965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31F08B47-E707-473D-8AF5-7D92F6BFF2AB}"/>
              </a:ext>
            </a:extLst>
          </p:cNvPr>
          <p:cNvSpPr>
            <a:spLocks noChangeArrowheads="1"/>
          </p:cNvSpPr>
          <p:nvPr/>
        </p:nvSpPr>
        <p:spPr bwMode="auto">
          <a:xfrm>
            <a:off x="3923928" y="1059582"/>
            <a:ext cx="4392488" cy="1440160"/>
          </a:xfrm>
          <a:prstGeom prst="rect">
            <a:avLst/>
          </a:prstGeom>
          <a:noFill/>
          <a:ln w="9525">
            <a:noFill/>
            <a:miter lim="800000"/>
            <a:headEnd/>
            <a:tailEnd/>
          </a:ln>
        </p:spPr>
        <p:txBody>
          <a:bodyPr anchor="ctr"/>
          <a:lstStyle/>
          <a:p>
            <a:pPr algn="ctr"/>
            <a:r>
              <a:rPr lang="en-US" sz="4000" b="1" i="1">
                <a:solidFill>
                  <a:srgbClr val="C00000"/>
                </a:solidFill>
                <a:latin typeface="Times New Roman" pitchFamily="18" charset="0"/>
              </a:rPr>
              <a:t>Em thích </a:t>
            </a:r>
          </a:p>
          <a:p>
            <a:pPr algn="ctr"/>
            <a:r>
              <a:rPr lang="en-US" sz="4000" b="1" i="1">
                <a:solidFill>
                  <a:srgbClr val="C00000"/>
                </a:solidFill>
                <a:latin typeface="Times New Roman" pitchFamily="18" charset="0"/>
              </a:rPr>
              <a:t>môn thể thao nào?</a:t>
            </a:r>
          </a:p>
        </p:txBody>
      </p:sp>
      <p:pic>
        <p:nvPicPr>
          <p:cNvPr id="2050" name="Picture 2" descr="happy cute kid boy study on cute table , #AD, #kid, #cute, #happy, #table,  #study #Ad | Teacher cartoon, Cute kids, Cartoon kids">
            <a:extLst>
              <a:ext uri="{FF2B5EF4-FFF2-40B4-BE49-F238E27FC236}">
                <a16:creationId xmlns:a16="http://schemas.microsoft.com/office/drawing/2014/main" id="{C1DCE424-3FB8-443B-ADCB-0400F6D473F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941" y="1967202"/>
            <a:ext cx="4466059" cy="316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7020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A95A92-D995-4D69-BBFA-847AEB69F444}"/>
              </a:ext>
            </a:extLst>
          </p:cNvPr>
          <p:cNvSpPr/>
          <p:nvPr/>
        </p:nvSpPr>
        <p:spPr>
          <a:xfrm>
            <a:off x="323528" y="0"/>
            <a:ext cx="8517632"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31F08B47-E707-473D-8AF5-7D92F6BFF2AB}"/>
              </a:ext>
            </a:extLst>
          </p:cNvPr>
          <p:cNvSpPr>
            <a:spLocks noChangeArrowheads="1"/>
          </p:cNvSpPr>
          <p:nvPr/>
        </p:nvSpPr>
        <p:spPr bwMode="auto">
          <a:xfrm>
            <a:off x="302840" y="51470"/>
            <a:ext cx="4464496" cy="602766"/>
          </a:xfrm>
          <a:prstGeom prst="rect">
            <a:avLst/>
          </a:prstGeom>
          <a:noFill/>
          <a:ln w="9525">
            <a:noFill/>
            <a:miter lim="800000"/>
            <a:headEnd/>
            <a:tailEnd/>
          </a:ln>
        </p:spPr>
        <p:txBody>
          <a:bodyPr anchor="ctr"/>
          <a:lstStyle/>
          <a:p>
            <a:pPr algn="ctr"/>
            <a:r>
              <a:rPr lang="en-US" sz="2400" b="1" i="1">
                <a:solidFill>
                  <a:srgbClr val="2C6B7C"/>
                </a:solidFill>
                <a:latin typeface="Times New Roman" pitchFamily="18" charset="0"/>
              </a:rPr>
              <a:t>a) Đó là môn thể thao nào?</a:t>
            </a:r>
          </a:p>
        </p:txBody>
      </p:sp>
      <p:sp>
        <p:nvSpPr>
          <p:cNvPr id="29" name="Text Box 12">
            <a:extLst>
              <a:ext uri="{FF2B5EF4-FFF2-40B4-BE49-F238E27FC236}">
                <a16:creationId xmlns:a16="http://schemas.microsoft.com/office/drawing/2014/main" id="{07DE446E-E604-4224-A6BB-B8BD93B7F74F}"/>
              </a:ext>
            </a:extLst>
          </p:cNvPr>
          <p:cNvSpPr txBox="1">
            <a:spLocks noChangeArrowheads="1"/>
          </p:cNvSpPr>
          <p:nvPr/>
        </p:nvSpPr>
        <p:spPr bwMode="auto">
          <a:xfrm>
            <a:off x="462185" y="476441"/>
            <a:ext cx="8174038" cy="457200"/>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a:t>
            </a:r>
            <a:r>
              <a:rPr lang="en-US" sz="2400">
                <a:solidFill>
                  <a:srgbClr val="FF0000"/>
                </a:solidFill>
                <a:latin typeface="Times New Roman" pitchFamily="18" charset="0"/>
              </a:rPr>
              <a:t>Bóng đá, cầu lông, đá cầu, đua xe đạp, chạy ngắn,bắn cung.....)</a:t>
            </a:r>
          </a:p>
        </p:txBody>
      </p:sp>
      <p:sp>
        <p:nvSpPr>
          <p:cNvPr id="30" name="Rectangle 9">
            <a:extLst>
              <a:ext uri="{FF2B5EF4-FFF2-40B4-BE49-F238E27FC236}">
                <a16:creationId xmlns:a16="http://schemas.microsoft.com/office/drawing/2014/main" id="{015F69F0-EBB0-4F11-8633-3C08710990E2}"/>
              </a:ext>
            </a:extLst>
          </p:cNvPr>
          <p:cNvSpPr>
            <a:spLocks noChangeArrowheads="1"/>
          </p:cNvSpPr>
          <p:nvPr/>
        </p:nvSpPr>
        <p:spPr bwMode="auto">
          <a:xfrm>
            <a:off x="302840" y="773409"/>
            <a:ext cx="5611788" cy="602766"/>
          </a:xfrm>
          <a:prstGeom prst="rect">
            <a:avLst/>
          </a:prstGeom>
          <a:noFill/>
          <a:ln w="9525">
            <a:noFill/>
            <a:miter lim="800000"/>
            <a:headEnd/>
            <a:tailEnd/>
          </a:ln>
        </p:spPr>
        <p:txBody>
          <a:bodyPr anchor="ctr"/>
          <a:lstStyle/>
          <a:p>
            <a:pPr algn="ctr"/>
            <a:r>
              <a:rPr lang="en-US" sz="2400" b="1" i="1">
                <a:solidFill>
                  <a:srgbClr val="2C6B7C"/>
                </a:solidFill>
                <a:latin typeface="Times New Roman" pitchFamily="18" charset="0"/>
              </a:rPr>
              <a:t>b) Em tham gia hay chỉ xem thi đấu ?</a:t>
            </a:r>
          </a:p>
        </p:txBody>
      </p:sp>
      <p:sp>
        <p:nvSpPr>
          <p:cNvPr id="35" name="Text Box 13">
            <a:extLst>
              <a:ext uri="{FF2B5EF4-FFF2-40B4-BE49-F238E27FC236}">
                <a16:creationId xmlns:a16="http://schemas.microsoft.com/office/drawing/2014/main" id="{00D02E01-4A08-4C7B-816E-A5244B321A26}"/>
              </a:ext>
            </a:extLst>
          </p:cNvPr>
          <p:cNvSpPr txBox="1">
            <a:spLocks noChangeArrowheads="1"/>
          </p:cNvSpPr>
          <p:nvPr/>
        </p:nvSpPr>
        <p:spPr bwMode="auto">
          <a:xfrm>
            <a:off x="444549" y="1197244"/>
            <a:ext cx="4922515" cy="461665"/>
          </a:xfrm>
          <a:prstGeom prst="rect">
            <a:avLst/>
          </a:prstGeom>
          <a:noFill/>
          <a:ln w="9525">
            <a:noFill/>
            <a:miter lim="800000"/>
            <a:headEnd/>
            <a:tailEnd/>
          </a:ln>
        </p:spPr>
        <p:txBody>
          <a:bodyPr wrap="square">
            <a:spAutoFit/>
          </a:bodyPr>
          <a:lstStyle/>
          <a:p>
            <a:pPr eaLnBrk="0" hangingPunct="0"/>
            <a:r>
              <a:rPr lang="en-US" sz="2400">
                <a:solidFill>
                  <a:srgbClr val="FF0000"/>
                </a:solidFill>
                <a:latin typeface="Calibri" pitchFamily="34" charset="0"/>
              </a:rPr>
              <a:t>(</a:t>
            </a:r>
            <a:r>
              <a:rPr lang="en-US" sz="2400">
                <a:solidFill>
                  <a:srgbClr val="FF0000"/>
                </a:solidFill>
                <a:latin typeface="Times New Roman" pitchFamily="18" charset="0"/>
              </a:rPr>
              <a:t>Tham gia hoặc xem...)</a:t>
            </a:r>
          </a:p>
        </p:txBody>
      </p:sp>
      <p:sp>
        <p:nvSpPr>
          <p:cNvPr id="37" name="Rectangle 9">
            <a:extLst>
              <a:ext uri="{FF2B5EF4-FFF2-40B4-BE49-F238E27FC236}">
                <a16:creationId xmlns:a16="http://schemas.microsoft.com/office/drawing/2014/main" id="{BB3238CC-989E-4E1C-8E3A-7008743DB6B6}"/>
              </a:ext>
            </a:extLst>
          </p:cNvPr>
          <p:cNvSpPr>
            <a:spLocks noChangeArrowheads="1"/>
          </p:cNvSpPr>
          <p:nvPr/>
        </p:nvSpPr>
        <p:spPr bwMode="auto">
          <a:xfrm>
            <a:off x="492745" y="1507545"/>
            <a:ext cx="7217246" cy="602766"/>
          </a:xfrm>
          <a:prstGeom prst="rect">
            <a:avLst/>
          </a:prstGeom>
          <a:noFill/>
          <a:ln w="9525">
            <a:noFill/>
            <a:miter lim="800000"/>
            <a:headEnd/>
            <a:tailEnd/>
          </a:ln>
        </p:spPr>
        <p:txBody>
          <a:bodyPr anchor="ctr"/>
          <a:lstStyle/>
          <a:p>
            <a:pPr algn="ctr"/>
            <a:r>
              <a:rPr lang="en-US" sz="2400" b="1" i="1">
                <a:solidFill>
                  <a:srgbClr val="2C6B7C"/>
                </a:solidFill>
                <a:latin typeface="Times New Roman" pitchFamily="18" charset="0"/>
              </a:rPr>
              <a:t>c) </a:t>
            </a:r>
            <a:r>
              <a:rPr lang="vi-VN" sz="2400" b="1" i="1">
                <a:solidFill>
                  <a:srgbClr val="2C6B7C"/>
                </a:solidFill>
                <a:latin typeface="Times New Roman" pitchFamily="18" charset="0"/>
              </a:rPr>
              <a:t>Buổi thi đấu được tổ chức ở đâu? Tổ chức khi nào?</a:t>
            </a:r>
            <a:endParaRPr lang="en-US" sz="2400" b="1" i="1">
              <a:solidFill>
                <a:srgbClr val="2C6B7C"/>
              </a:solidFill>
              <a:latin typeface="Times New Roman" pitchFamily="18" charset="0"/>
            </a:endParaRPr>
          </a:p>
        </p:txBody>
      </p:sp>
      <p:sp>
        <p:nvSpPr>
          <p:cNvPr id="38" name="Text Box 14">
            <a:extLst>
              <a:ext uri="{FF2B5EF4-FFF2-40B4-BE49-F238E27FC236}">
                <a16:creationId xmlns:a16="http://schemas.microsoft.com/office/drawing/2014/main" id="{E2630802-80AD-44CA-A256-69B566FBC151}"/>
              </a:ext>
            </a:extLst>
          </p:cNvPr>
          <p:cNvSpPr txBox="1">
            <a:spLocks noChangeArrowheads="1"/>
          </p:cNvSpPr>
          <p:nvPr/>
        </p:nvSpPr>
        <p:spPr bwMode="auto">
          <a:xfrm>
            <a:off x="462185" y="1936449"/>
            <a:ext cx="7561685" cy="830997"/>
          </a:xfrm>
          <a:prstGeom prst="rect">
            <a:avLst/>
          </a:prstGeom>
          <a:noFill/>
          <a:ln w="9525">
            <a:noFill/>
            <a:miter lim="800000"/>
            <a:headEnd/>
            <a:tailEnd/>
          </a:ln>
        </p:spPr>
        <p:txBody>
          <a:bodyPr wrap="none">
            <a:spAutoFit/>
          </a:bodyPr>
          <a:lstStyle/>
          <a:p>
            <a:pPr eaLnBrk="0" hangingPunct="0"/>
            <a:r>
              <a:rPr lang="en-US" sz="2400">
                <a:solidFill>
                  <a:srgbClr val="FF0000"/>
                </a:solidFill>
                <a:latin typeface="Times New Roman" pitchFamily="18" charset="0"/>
              </a:rPr>
              <a:t>(-Tổ chức ở sân vận động hoặc sân trường,...</a:t>
            </a:r>
          </a:p>
          <a:p>
            <a:pPr eaLnBrk="0" hangingPunct="0"/>
            <a:r>
              <a:rPr lang="en-US" sz="2400">
                <a:solidFill>
                  <a:srgbClr val="FF0000"/>
                </a:solidFill>
                <a:latin typeface="Calibri" pitchFamily="34" charset="0"/>
              </a:rPr>
              <a:t> </a:t>
            </a:r>
            <a:r>
              <a:rPr lang="en-US" sz="2400">
                <a:solidFill>
                  <a:srgbClr val="FF0000"/>
                </a:solidFill>
                <a:latin typeface="Times New Roman" pitchFamily="18" charset="0"/>
              </a:rPr>
              <a:t>-Tổ chức nhân ngày “Hội khoẻ Phù Đổng” hoặc ngày lễ,...)</a:t>
            </a:r>
          </a:p>
        </p:txBody>
      </p:sp>
      <p:sp>
        <p:nvSpPr>
          <p:cNvPr id="39" name="Rectangle 9">
            <a:extLst>
              <a:ext uri="{FF2B5EF4-FFF2-40B4-BE49-F238E27FC236}">
                <a16:creationId xmlns:a16="http://schemas.microsoft.com/office/drawing/2014/main" id="{411B861D-3305-4711-A675-14C28B972E97}"/>
              </a:ext>
            </a:extLst>
          </p:cNvPr>
          <p:cNvSpPr>
            <a:spLocks noChangeArrowheads="1"/>
          </p:cNvSpPr>
          <p:nvPr/>
        </p:nvSpPr>
        <p:spPr bwMode="auto">
          <a:xfrm>
            <a:off x="615552" y="2552252"/>
            <a:ext cx="7268816" cy="602766"/>
          </a:xfrm>
          <a:prstGeom prst="rect">
            <a:avLst/>
          </a:prstGeom>
          <a:noFill/>
          <a:ln w="9525">
            <a:noFill/>
            <a:miter lim="800000"/>
            <a:headEnd/>
            <a:tailEnd/>
          </a:ln>
        </p:spPr>
        <p:txBody>
          <a:bodyPr anchor="ctr"/>
          <a:lstStyle/>
          <a:p>
            <a:r>
              <a:rPr lang="en-US" sz="2400" b="1" i="1">
                <a:solidFill>
                  <a:srgbClr val="2C6B7C"/>
                </a:solidFill>
                <a:latin typeface="Times New Roman" pitchFamily="18" charset="0"/>
              </a:rPr>
              <a:t>d) </a:t>
            </a:r>
            <a:r>
              <a:rPr lang="vi-VN" sz="2400" b="1" i="1">
                <a:solidFill>
                  <a:srgbClr val="2C6B7C"/>
                </a:solidFill>
                <a:latin typeface="Times New Roman" pitchFamily="18" charset="0"/>
              </a:rPr>
              <a:t>Em cùng xem (hoặc tham gia) với những ai?</a:t>
            </a:r>
            <a:endParaRPr lang="en-US" sz="2400" b="1" i="1">
              <a:solidFill>
                <a:srgbClr val="2C6B7C"/>
              </a:solidFill>
              <a:latin typeface="Times New Roman" pitchFamily="18" charset="0"/>
            </a:endParaRPr>
          </a:p>
        </p:txBody>
      </p:sp>
      <p:sp>
        <p:nvSpPr>
          <p:cNvPr id="40" name="Text Box 15">
            <a:extLst>
              <a:ext uri="{FF2B5EF4-FFF2-40B4-BE49-F238E27FC236}">
                <a16:creationId xmlns:a16="http://schemas.microsoft.com/office/drawing/2014/main" id="{0AF177B5-2F54-4F4E-9EB8-B958FB74E99D}"/>
              </a:ext>
            </a:extLst>
          </p:cNvPr>
          <p:cNvSpPr txBox="1">
            <a:spLocks noChangeArrowheads="1"/>
          </p:cNvSpPr>
          <p:nvPr/>
        </p:nvSpPr>
        <p:spPr bwMode="auto">
          <a:xfrm>
            <a:off x="462185" y="3007043"/>
            <a:ext cx="7575550" cy="457200"/>
          </a:xfrm>
          <a:prstGeom prst="rect">
            <a:avLst/>
          </a:prstGeom>
          <a:noFill/>
          <a:ln w="9525">
            <a:noFill/>
            <a:miter lim="800000"/>
            <a:headEnd/>
            <a:tailEnd/>
          </a:ln>
        </p:spPr>
        <p:txBody>
          <a:bodyPr wrap="none">
            <a:spAutoFit/>
          </a:bodyPr>
          <a:lstStyle/>
          <a:p>
            <a:r>
              <a:rPr lang="en-US" sz="2400">
                <a:solidFill>
                  <a:srgbClr val="FF0000"/>
                </a:solidFill>
                <a:latin typeface="Calibri" pitchFamily="34" charset="0"/>
              </a:rPr>
              <a:t>(</a:t>
            </a:r>
            <a:r>
              <a:rPr lang="en-US" sz="2400">
                <a:solidFill>
                  <a:srgbClr val="FF0000"/>
                </a:solidFill>
                <a:latin typeface="Times New Roman" pitchFamily="18" charset="0"/>
              </a:rPr>
              <a:t>Cùng xem với bạn hoặc cùng người thân trong gia đình....)</a:t>
            </a:r>
          </a:p>
        </p:txBody>
      </p:sp>
      <p:sp>
        <p:nvSpPr>
          <p:cNvPr id="41" name="Rectangle 9">
            <a:extLst>
              <a:ext uri="{FF2B5EF4-FFF2-40B4-BE49-F238E27FC236}">
                <a16:creationId xmlns:a16="http://schemas.microsoft.com/office/drawing/2014/main" id="{B6997913-FE11-4FEF-8E0D-C9DA8DDB855E}"/>
              </a:ext>
            </a:extLst>
          </p:cNvPr>
          <p:cNvSpPr>
            <a:spLocks noChangeArrowheads="1"/>
          </p:cNvSpPr>
          <p:nvPr/>
        </p:nvSpPr>
        <p:spPr bwMode="auto">
          <a:xfrm>
            <a:off x="608619" y="3278118"/>
            <a:ext cx="7268816" cy="602766"/>
          </a:xfrm>
          <a:prstGeom prst="rect">
            <a:avLst/>
          </a:prstGeom>
          <a:noFill/>
          <a:ln w="9525">
            <a:noFill/>
            <a:miter lim="800000"/>
            <a:headEnd/>
            <a:tailEnd/>
          </a:ln>
        </p:spPr>
        <p:txBody>
          <a:bodyPr anchor="ctr"/>
          <a:lstStyle/>
          <a:p>
            <a:r>
              <a:rPr lang="en-US" sz="2400" b="1" i="1">
                <a:solidFill>
                  <a:srgbClr val="2C6B7C"/>
                </a:solidFill>
                <a:latin typeface="Times New Roman" pitchFamily="18" charset="0"/>
              </a:rPr>
              <a:t>e) </a:t>
            </a:r>
            <a:r>
              <a:rPr lang="vi-VN" sz="2400" b="1" i="1">
                <a:solidFill>
                  <a:srgbClr val="2C6B7C"/>
                </a:solidFill>
                <a:latin typeface="Times New Roman" pitchFamily="18" charset="0"/>
              </a:rPr>
              <a:t>Buổi thi đấu diễn ra như thế nào?</a:t>
            </a:r>
            <a:endParaRPr lang="en-US" sz="2400" b="1" i="1">
              <a:solidFill>
                <a:srgbClr val="2C6B7C"/>
              </a:solidFill>
              <a:latin typeface="Times New Roman" pitchFamily="18" charset="0"/>
            </a:endParaRPr>
          </a:p>
        </p:txBody>
      </p:sp>
      <p:sp>
        <p:nvSpPr>
          <p:cNvPr id="42" name="Text Box 16">
            <a:extLst>
              <a:ext uri="{FF2B5EF4-FFF2-40B4-BE49-F238E27FC236}">
                <a16:creationId xmlns:a16="http://schemas.microsoft.com/office/drawing/2014/main" id="{8838CB1E-3E99-4FC8-814F-47AC6D6D2DE5}"/>
              </a:ext>
            </a:extLst>
          </p:cNvPr>
          <p:cNvSpPr txBox="1">
            <a:spLocks noChangeArrowheads="1"/>
          </p:cNvSpPr>
          <p:nvPr/>
        </p:nvSpPr>
        <p:spPr bwMode="auto">
          <a:xfrm>
            <a:off x="492161" y="3671940"/>
            <a:ext cx="2792413" cy="457200"/>
          </a:xfrm>
          <a:prstGeom prst="rect">
            <a:avLst/>
          </a:prstGeom>
          <a:noFill/>
          <a:ln w="9525">
            <a:noFill/>
            <a:miter lim="800000"/>
            <a:headEnd/>
            <a:tailEnd/>
          </a:ln>
        </p:spPr>
        <p:txBody>
          <a:bodyPr wrap="none">
            <a:spAutoFit/>
          </a:bodyPr>
          <a:lstStyle/>
          <a:p>
            <a:pPr eaLnBrk="0" hangingPunct="0"/>
            <a:r>
              <a:rPr lang="en-US" sz="2400">
                <a:solidFill>
                  <a:srgbClr val="FF0000"/>
                </a:solidFill>
                <a:latin typeface="Times New Roman" pitchFamily="18" charset="0"/>
              </a:rPr>
              <a:t>(Trình tự trận đấu...)</a:t>
            </a:r>
          </a:p>
        </p:txBody>
      </p:sp>
      <p:sp>
        <p:nvSpPr>
          <p:cNvPr id="43" name="Rectangle 9">
            <a:extLst>
              <a:ext uri="{FF2B5EF4-FFF2-40B4-BE49-F238E27FC236}">
                <a16:creationId xmlns:a16="http://schemas.microsoft.com/office/drawing/2014/main" id="{3FB435AC-4784-4729-90FD-3F075C18DDFD}"/>
              </a:ext>
            </a:extLst>
          </p:cNvPr>
          <p:cNvSpPr>
            <a:spLocks noChangeArrowheads="1"/>
          </p:cNvSpPr>
          <p:nvPr/>
        </p:nvSpPr>
        <p:spPr bwMode="auto">
          <a:xfrm>
            <a:off x="586419" y="3950300"/>
            <a:ext cx="7268816" cy="602766"/>
          </a:xfrm>
          <a:prstGeom prst="rect">
            <a:avLst/>
          </a:prstGeom>
          <a:noFill/>
          <a:ln w="9525">
            <a:noFill/>
            <a:miter lim="800000"/>
            <a:headEnd/>
            <a:tailEnd/>
          </a:ln>
        </p:spPr>
        <p:txBody>
          <a:bodyPr anchor="ctr"/>
          <a:lstStyle/>
          <a:p>
            <a:r>
              <a:rPr lang="en-US" sz="2400" b="1" i="1">
                <a:solidFill>
                  <a:srgbClr val="2C6B7C"/>
                </a:solidFill>
                <a:latin typeface="Times New Roman" pitchFamily="18" charset="0"/>
              </a:rPr>
              <a:t>f) </a:t>
            </a:r>
            <a:r>
              <a:rPr lang="vi-VN" sz="2400" b="1" i="1">
                <a:solidFill>
                  <a:srgbClr val="2C6B7C"/>
                </a:solidFill>
                <a:latin typeface="Times New Roman" pitchFamily="18" charset="0"/>
              </a:rPr>
              <a:t>Kết quả thi đấu ra sao? </a:t>
            </a:r>
            <a:endParaRPr lang="en-US" sz="2400" b="1" i="1">
              <a:solidFill>
                <a:srgbClr val="2C6B7C"/>
              </a:solidFill>
              <a:latin typeface="Times New Roman" pitchFamily="18" charset="0"/>
            </a:endParaRPr>
          </a:p>
        </p:txBody>
      </p:sp>
      <p:sp>
        <p:nvSpPr>
          <p:cNvPr id="44" name="Text Box 16">
            <a:extLst>
              <a:ext uri="{FF2B5EF4-FFF2-40B4-BE49-F238E27FC236}">
                <a16:creationId xmlns:a16="http://schemas.microsoft.com/office/drawing/2014/main" id="{A6C11BD0-CFD1-44F0-B29E-78D282FD1460}"/>
              </a:ext>
            </a:extLst>
          </p:cNvPr>
          <p:cNvSpPr txBox="1">
            <a:spLocks noChangeArrowheads="1"/>
          </p:cNvSpPr>
          <p:nvPr/>
        </p:nvSpPr>
        <p:spPr bwMode="auto">
          <a:xfrm>
            <a:off x="3976113" y="4033450"/>
            <a:ext cx="2550698" cy="461665"/>
          </a:xfrm>
          <a:prstGeom prst="rect">
            <a:avLst/>
          </a:prstGeom>
          <a:noFill/>
          <a:ln w="9525">
            <a:noFill/>
            <a:miter lim="800000"/>
            <a:headEnd/>
            <a:tailEnd/>
          </a:ln>
        </p:spPr>
        <p:txBody>
          <a:bodyPr wrap="none">
            <a:spAutoFit/>
          </a:bodyPr>
          <a:lstStyle/>
          <a:p>
            <a:pPr eaLnBrk="0" hangingPunct="0"/>
            <a:r>
              <a:rPr lang="en-US" sz="2400">
                <a:solidFill>
                  <a:srgbClr val="FF0000"/>
                </a:solidFill>
                <a:latin typeface="Times New Roman" pitchFamily="18" charset="0"/>
              </a:rPr>
              <a:t>Ai (Hoặc đội nào)?</a:t>
            </a:r>
          </a:p>
        </p:txBody>
      </p:sp>
      <p:sp>
        <p:nvSpPr>
          <p:cNvPr id="45" name="Text Box 24">
            <a:extLst>
              <a:ext uri="{FF2B5EF4-FFF2-40B4-BE49-F238E27FC236}">
                <a16:creationId xmlns:a16="http://schemas.microsoft.com/office/drawing/2014/main" id="{81640B08-4483-4831-8806-88BAD4AAA539}"/>
              </a:ext>
            </a:extLst>
          </p:cNvPr>
          <p:cNvSpPr txBox="1">
            <a:spLocks noChangeArrowheads="1"/>
          </p:cNvSpPr>
          <p:nvPr/>
        </p:nvSpPr>
        <p:spPr bwMode="auto">
          <a:xfrm>
            <a:off x="6927093" y="3452258"/>
            <a:ext cx="1066800" cy="461963"/>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alibri" pitchFamily="34" charset="0"/>
              </a:rPr>
              <a:t>Thắng </a:t>
            </a:r>
          </a:p>
        </p:txBody>
      </p:sp>
      <p:sp>
        <p:nvSpPr>
          <p:cNvPr id="46" name="Text Box 25">
            <a:extLst>
              <a:ext uri="{FF2B5EF4-FFF2-40B4-BE49-F238E27FC236}">
                <a16:creationId xmlns:a16="http://schemas.microsoft.com/office/drawing/2014/main" id="{7C7E8010-5E34-49B1-A4EC-BB2EF59FB268}"/>
              </a:ext>
            </a:extLst>
          </p:cNvPr>
          <p:cNvSpPr txBox="1">
            <a:spLocks noChangeArrowheads="1"/>
          </p:cNvSpPr>
          <p:nvPr/>
        </p:nvSpPr>
        <p:spPr bwMode="auto">
          <a:xfrm>
            <a:off x="6942337" y="3746354"/>
            <a:ext cx="1219200" cy="461963"/>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alibri" pitchFamily="34" charset="0"/>
              </a:rPr>
              <a:t>Thua</a:t>
            </a:r>
          </a:p>
        </p:txBody>
      </p:sp>
      <p:sp>
        <p:nvSpPr>
          <p:cNvPr id="47" name="Text Box 26">
            <a:extLst>
              <a:ext uri="{FF2B5EF4-FFF2-40B4-BE49-F238E27FC236}">
                <a16:creationId xmlns:a16="http://schemas.microsoft.com/office/drawing/2014/main" id="{1EAF30FF-24EB-4C2E-8D26-FCF149314F85}"/>
              </a:ext>
            </a:extLst>
          </p:cNvPr>
          <p:cNvSpPr txBox="1">
            <a:spLocks noChangeArrowheads="1"/>
          </p:cNvSpPr>
          <p:nvPr/>
        </p:nvSpPr>
        <p:spPr bwMode="auto">
          <a:xfrm>
            <a:off x="7052047" y="4065277"/>
            <a:ext cx="1143000" cy="461963"/>
          </a:xfrm>
          <a:prstGeom prst="rect">
            <a:avLst/>
          </a:prstGeom>
          <a:noFill/>
          <a:ln w="9525">
            <a:noFill/>
            <a:miter lim="800000"/>
            <a:headEnd/>
            <a:tailEnd/>
          </a:ln>
        </p:spPr>
        <p:txBody>
          <a:bodyPr>
            <a:spAutoFit/>
          </a:bodyPr>
          <a:lstStyle/>
          <a:p>
            <a:pPr>
              <a:spcBef>
                <a:spcPct val="50000"/>
              </a:spcBef>
            </a:pPr>
            <a:r>
              <a:rPr lang="en-US" sz="2400">
                <a:solidFill>
                  <a:srgbClr val="FF0000"/>
                </a:solidFill>
                <a:latin typeface="Calibri" pitchFamily="34" charset="0"/>
              </a:rPr>
              <a:t>Hoà</a:t>
            </a:r>
          </a:p>
        </p:txBody>
      </p:sp>
      <p:sp>
        <p:nvSpPr>
          <p:cNvPr id="48" name="Line 27">
            <a:extLst>
              <a:ext uri="{FF2B5EF4-FFF2-40B4-BE49-F238E27FC236}">
                <a16:creationId xmlns:a16="http://schemas.microsoft.com/office/drawing/2014/main" id="{9ABAC401-441F-4503-90BE-50D4BA4DB299}"/>
              </a:ext>
            </a:extLst>
          </p:cNvPr>
          <p:cNvSpPr>
            <a:spLocks noChangeShapeType="1"/>
          </p:cNvSpPr>
          <p:nvPr/>
        </p:nvSpPr>
        <p:spPr bwMode="auto">
          <a:xfrm flipV="1">
            <a:off x="6511567" y="3821775"/>
            <a:ext cx="436697" cy="409946"/>
          </a:xfrm>
          <a:prstGeom prst="line">
            <a:avLst/>
          </a:prstGeom>
          <a:noFill/>
          <a:ln w="9525">
            <a:solidFill>
              <a:schemeClr val="tx1"/>
            </a:solidFill>
            <a:round/>
            <a:headEnd/>
            <a:tailEnd/>
          </a:ln>
        </p:spPr>
        <p:txBody>
          <a:bodyPr/>
          <a:lstStyle/>
          <a:p>
            <a:endParaRPr lang="en-US"/>
          </a:p>
        </p:txBody>
      </p:sp>
      <p:sp>
        <p:nvSpPr>
          <p:cNvPr id="49" name="Line 28">
            <a:extLst>
              <a:ext uri="{FF2B5EF4-FFF2-40B4-BE49-F238E27FC236}">
                <a16:creationId xmlns:a16="http://schemas.microsoft.com/office/drawing/2014/main" id="{27FC2B14-36A2-4774-9864-BA629AFAA795}"/>
              </a:ext>
            </a:extLst>
          </p:cNvPr>
          <p:cNvSpPr>
            <a:spLocks noChangeShapeType="1"/>
          </p:cNvSpPr>
          <p:nvPr/>
        </p:nvSpPr>
        <p:spPr bwMode="auto">
          <a:xfrm flipV="1">
            <a:off x="6492501" y="4088361"/>
            <a:ext cx="455763" cy="152697"/>
          </a:xfrm>
          <a:prstGeom prst="line">
            <a:avLst/>
          </a:prstGeom>
          <a:noFill/>
          <a:ln w="9525">
            <a:solidFill>
              <a:schemeClr val="tx1"/>
            </a:solidFill>
            <a:round/>
            <a:headEnd/>
            <a:tailEnd/>
          </a:ln>
        </p:spPr>
        <p:txBody>
          <a:bodyPr/>
          <a:lstStyle/>
          <a:p>
            <a:endParaRPr lang="en-US"/>
          </a:p>
        </p:txBody>
      </p:sp>
      <p:sp>
        <p:nvSpPr>
          <p:cNvPr id="50" name="Line 29">
            <a:extLst>
              <a:ext uri="{FF2B5EF4-FFF2-40B4-BE49-F238E27FC236}">
                <a16:creationId xmlns:a16="http://schemas.microsoft.com/office/drawing/2014/main" id="{468A9ADA-ECB3-4613-AE84-8316F6714C88}"/>
              </a:ext>
            </a:extLst>
          </p:cNvPr>
          <p:cNvSpPr>
            <a:spLocks noChangeShapeType="1"/>
          </p:cNvSpPr>
          <p:nvPr/>
        </p:nvSpPr>
        <p:spPr bwMode="auto">
          <a:xfrm flipV="1">
            <a:off x="6492501" y="4238416"/>
            <a:ext cx="599779" cy="2642"/>
          </a:xfrm>
          <a:prstGeom prst="line">
            <a:avLst/>
          </a:prstGeom>
          <a:noFill/>
          <a:ln w="9525">
            <a:solidFill>
              <a:schemeClr val="tx1"/>
            </a:solidFill>
            <a:round/>
            <a:headEnd/>
            <a:tailEnd/>
          </a:ln>
        </p:spPr>
        <p:txBody>
          <a:bodyPr/>
          <a:lstStyle/>
          <a:p>
            <a:endParaRPr lang="en-US"/>
          </a:p>
        </p:txBody>
      </p:sp>
      <p:sp>
        <p:nvSpPr>
          <p:cNvPr id="52" name="Rectangle 9">
            <a:extLst>
              <a:ext uri="{FF2B5EF4-FFF2-40B4-BE49-F238E27FC236}">
                <a16:creationId xmlns:a16="http://schemas.microsoft.com/office/drawing/2014/main" id="{471AF47A-2A75-498C-9372-7E791608050F}"/>
              </a:ext>
            </a:extLst>
          </p:cNvPr>
          <p:cNvSpPr>
            <a:spLocks noChangeArrowheads="1"/>
          </p:cNvSpPr>
          <p:nvPr/>
        </p:nvSpPr>
        <p:spPr bwMode="auto">
          <a:xfrm>
            <a:off x="492161" y="4486672"/>
            <a:ext cx="7268816" cy="602766"/>
          </a:xfrm>
          <a:prstGeom prst="rect">
            <a:avLst/>
          </a:prstGeom>
          <a:noFill/>
          <a:ln w="9525">
            <a:noFill/>
            <a:miter lim="800000"/>
            <a:headEnd/>
            <a:tailEnd/>
          </a:ln>
        </p:spPr>
        <p:txBody>
          <a:bodyPr anchor="ctr"/>
          <a:lstStyle/>
          <a:p>
            <a:r>
              <a:rPr lang="en-US" sz="2400" b="1" i="1">
                <a:solidFill>
                  <a:srgbClr val="2C6B7C"/>
                </a:solidFill>
                <a:latin typeface="Times New Roman" pitchFamily="18" charset="0"/>
              </a:rPr>
              <a:t>g)Cảm nghĩ của em khi xem trận đấu.</a:t>
            </a:r>
          </a:p>
        </p:txBody>
      </p:sp>
      <p:sp>
        <p:nvSpPr>
          <p:cNvPr id="53" name="Text Box 16">
            <a:extLst>
              <a:ext uri="{FF2B5EF4-FFF2-40B4-BE49-F238E27FC236}">
                <a16:creationId xmlns:a16="http://schemas.microsoft.com/office/drawing/2014/main" id="{FE8C7AEF-5365-4060-851E-E1574D76C8BE}"/>
              </a:ext>
            </a:extLst>
          </p:cNvPr>
          <p:cNvSpPr txBox="1">
            <a:spLocks noChangeArrowheads="1"/>
          </p:cNvSpPr>
          <p:nvPr/>
        </p:nvSpPr>
        <p:spPr bwMode="auto">
          <a:xfrm>
            <a:off x="5333670" y="4565849"/>
            <a:ext cx="2771913" cy="461665"/>
          </a:xfrm>
          <a:prstGeom prst="rect">
            <a:avLst/>
          </a:prstGeom>
          <a:noFill/>
          <a:ln w="9525">
            <a:noFill/>
            <a:miter lim="800000"/>
            <a:headEnd/>
            <a:tailEnd/>
          </a:ln>
        </p:spPr>
        <p:txBody>
          <a:bodyPr wrap="none">
            <a:spAutoFit/>
          </a:bodyPr>
          <a:lstStyle/>
          <a:p>
            <a:pPr eaLnBrk="0" hangingPunct="0"/>
            <a:r>
              <a:rPr lang="en-US" sz="2400">
                <a:solidFill>
                  <a:srgbClr val="FF0000"/>
                </a:solidFill>
                <a:latin typeface="Times New Roman" pitchFamily="18" charset="0"/>
              </a:rPr>
              <a:t>(vui vẻ, thích thú,…)</a:t>
            </a:r>
          </a:p>
        </p:txBody>
      </p:sp>
    </p:spTree>
    <p:extLst>
      <p:ext uri="{BB962C8B-B14F-4D97-AF65-F5344CB8AC3E}">
        <p14:creationId xmlns:p14="http://schemas.microsoft.com/office/powerpoint/2010/main" val="10203613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5">
                                            <p:txEl>
                                              <p:pRg st="0" end="0"/>
                                            </p:txEl>
                                          </p:spTgt>
                                        </p:tgtEl>
                                        <p:attrNameLst>
                                          <p:attrName>style.visibility</p:attrName>
                                        </p:attrNameLst>
                                      </p:cBhvr>
                                      <p:to>
                                        <p:strVal val="visible"/>
                                      </p:to>
                                    </p:set>
                                    <p:animEffect transition="in" filter="fade">
                                      <p:cBhvr>
                                        <p:cTn id="26" dur="1000"/>
                                        <p:tgtEl>
                                          <p:spTgt spid="35">
                                            <p:txEl>
                                              <p:pRg st="0" end="0"/>
                                            </p:txEl>
                                          </p:spTgt>
                                        </p:tgtEl>
                                      </p:cBhvr>
                                    </p:animEffect>
                                    <p:anim calcmode="lin" valueType="num">
                                      <p:cBhvr>
                                        <p:cTn id="27"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fill="hold"/>
                                        <p:tgtEl>
                                          <p:spTgt spid="37"/>
                                        </p:tgtEl>
                                        <p:attrNameLst>
                                          <p:attrName>ppt_x</p:attrName>
                                        </p:attrNameLst>
                                      </p:cBhvr>
                                      <p:tavLst>
                                        <p:tav tm="0">
                                          <p:val>
                                            <p:strVal val="#ppt_x"/>
                                          </p:val>
                                        </p:tav>
                                        <p:tav tm="100000">
                                          <p:val>
                                            <p:strVal val="#ppt_x"/>
                                          </p:val>
                                        </p:tav>
                                      </p:tavLst>
                                    </p:anim>
                                    <p:anim calcmode="lin" valueType="num">
                                      <p:cBhvr additive="base">
                                        <p:cTn id="3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ppt_x"/>
                                          </p:val>
                                        </p:tav>
                                        <p:tav tm="100000">
                                          <p:val>
                                            <p:strVal val="#ppt_x"/>
                                          </p:val>
                                        </p:tav>
                                      </p:tavLst>
                                    </p:anim>
                                    <p:anim calcmode="lin" valueType="num">
                                      <p:cBhvr additive="base">
                                        <p:cTn id="4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0">
                                            <p:txEl>
                                              <p:pRg st="0" end="0"/>
                                            </p:txEl>
                                          </p:spTgt>
                                        </p:tgtEl>
                                        <p:attrNameLst>
                                          <p:attrName>style.visibility</p:attrName>
                                        </p:attrNameLst>
                                      </p:cBhvr>
                                      <p:to>
                                        <p:strVal val="visible"/>
                                      </p:to>
                                    </p:set>
                                    <p:animEffect transition="in" filter="fade">
                                      <p:cBhvr>
                                        <p:cTn id="51" dur="1000"/>
                                        <p:tgtEl>
                                          <p:spTgt spid="40">
                                            <p:txEl>
                                              <p:pRg st="0" end="0"/>
                                            </p:txEl>
                                          </p:spTgt>
                                        </p:tgtEl>
                                      </p:cBhvr>
                                    </p:animEffect>
                                    <p:anim calcmode="lin" valueType="num">
                                      <p:cBhvr>
                                        <p:cTn id="5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fade">
                                      <p:cBhvr>
                                        <p:cTn id="58" dur="1000"/>
                                        <p:tgtEl>
                                          <p:spTgt spid="41"/>
                                        </p:tgtEl>
                                      </p:cBhvr>
                                    </p:animEffect>
                                    <p:anim calcmode="lin" valueType="num">
                                      <p:cBhvr>
                                        <p:cTn id="59" dur="1000" fill="hold"/>
                                        <p:tgtEl>
                                          <p:spTgt spid="41"/>
                                        </p:tgtEl>
                                        <p:attrNameLst>
                                          <p:attrName>ppt_x</p:attrName>
                                        </p:attrNameLst>
                                      </p:cBhvr>
                                      <p:tavLst>
                                        <p:tav tm="0">
                                          <p:val>
                                            <p:strVal val="#ppt_x"/>
                                          </p:val>
                                        </p:tav>
                                        <p:tav tm="100000">
                                          <p:val>
                                            <p:strVal val="#ppt_x"/>
                                          </p:val>
                                        </p:tav>
                                      </p:tavLst>
                                    </p:anim>
                                    <p:anim calcmode="lin" valueType="num">
                                      <p:cBhvr>
                                        <p:cTn id="6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fade">
                                      <p:cBhvr>
                                        <p:cTn id="71" dur="1000"/>
                                        <p:tgtEl>
                                          <p:spTgt spid="43"/>
                                        </p:tgtEl>
                                      </p:cBhvr>
                                    </p:animEffect>
                                    <p:anim calcmode="lin" valueType="num">
                                      <p:cBhvr>
                                        <p:cTn id="72" dur="1000" fill="hold"/>
                                        <p:tgtEl>
                                          <p:spTgt spid="43"/>
                                        </p:tgtEl>
                                        <p:attrNameLst>
                                          <p:attrName>ppt_x</p:attrName>
                                        </p:attrNameLst>
                                      </p:cBhvr>
                                      <p:tavLst>
                                        <p:tav tm="0">
                                          <p:val>
                                            <p:strVal val="#ppt_x"/>
                                          </p:val>
                                        </p:tav>
                                        <p:tav tm="100000">
                                          <p:val>
                                            <p:strVal val="#ppt_x"/>
                                          </p:val>
                                        </p:tav>
                                      </p:tavLst>
                                    </p:anim>
                                    <p:anim calcmode="lin" valueType="num">
                                      <p:cBhvr>
                                        <p:cTn id="7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4">
                                            <p:txEl>
                                              <p:pRg st="0" end="0"/>
                                            </p:txEl>
                                          </p:spTgt>
                                        </p:tgtEl>
                                        <p:attrNameLst>
                                          <p:attrName>style.visibility</p:attrName>
                                        </p:attrNameLst>
                                      </p:cBhvr>
                                      <p:to>
                                        <p:strVal val="visible"/>
                                      </p:to>
                                    </p:set>
                                    <p:animEffect transition="in" filter="barn(inVertical)">
                                      <p:cBhvr>
                                        <p:cTn id="78" dur="500"/>
                                        <p:tgtEl>
                                          <p:spTgt spid="44">
                                            <p:txEl>
                                              <p:pRg st="0" end="0"/>
                                            </p:txEl>
                                          </p:spTgt>
                                        </p:tgtEl>
                                      </p:cBhvr>
                                    </p:animEffect>
                                  </p:childTnLst>
                                </p:cTn>
                              </p:par>
                            </p:childTnLst>
                          </p:cTn>
                        </p:par>
                        <p:par>
                          <p:cTn id="79" fill="hold">
                            <p:stCondLst>
                              <p:cond delay="500"/>
                            </p:stCondLst>
                            <p:childTnLst>
                              <p:par>
                                <p:cTn id="80" presetID="42" presetClass="entr" presetSubtype="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fade">
                                      <p:cBhvr>
                                        <p:cTn id="82" dur="1000"/>
                                        <p:tgtEl>
                                          <p:spTgt spid="48"/>
                                        </p:tgtEl>
                                      </p:cBhvr>
                                    </p:animEffect>
                                    <p:anim calcmode="lin" valueType="num">
                                      <p:cBhvr>
                                        <p:cTn id="83" dur="1000" fill="hold"/>
                                        <p:tgtEl>
                                          <p:spTgt spid="48"/>
                                        </p:tgtEl>
                                        <p:attrNameLst>
                                          <p:attrName>ppt_x</p:attrName>
                                        </p:attrNameLst>
                                      </p:cBhvr>
                                      <p:tavLst>
                                        <p:tav tm="0">
                                          <p:val>
                                            <p:strVal val="#ppt_x"/>
                                          </p:val>
                                        </p:tav>
                                        <p:tav tm="100000">
                                          <p:val>
                                            <p:strVal val="#ppt_x"/>
                                          </p:val>
                                        </p:tav>
                                      </p:tavLst>
                                    </p:anim>
                                    <p:anim calcmode="lin" valueType="num">
                                      <p:cBhvr>
                                        <p:cTn id="84" dur="1000" fill="hold"/>
                                        <p:tgtEl>
                                          <p:spTgt spid="48"/>
                                        </p:tgtEl>
                                        <p:attrNameLst>
                                          <p:attrName>ppt_y</p:attrName>
                                        </p:attrNameLst>
                                      </p:cBhvr>
                                      <p:tavLst>
                                        <p:tav tm="0">
                                          <p:val>
                                            <p:strVal val="#ppt_y+.1"/>
                                          </p:val>
                                        </p:tav>
                                        <p:tav tm="100000">
                                          <p:val>
                                            <p:strVal val="#ppt_y"/>
                                          </p:val>
                                        </p:tav>
                                      </p:tavLst>
                                    </p:anim>
                                  </p:childTnLst>
                                </p:cTn>
                              </p:par>
                            </p:childTnLst>
                          </p:cTn>
                        </p:par>
                        <p:par>
                          <p:cTn id="85" fill="hold">
                            <p:stCondLst>
                              <p:cond delay="1500"/>
                            </p:stCondLst>
                            <p:childTnLst>
                              <p:par>
                                <p:cTn id="86" presetID="42" presetClass="entr" presetSubtype="0"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2500"/>
                            </p:stCondLst>
                            <p:childTnLst>
                              <p:par>
                                <p:cTn id="92" presetID="42"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fade">
                                      <p:cBhvr>
                                        <p:cTn id="94" dur="1000"/>
                                        <p:tgtEl>
                                          <p:spTgt spid="49"/>
                                        </p:tgtEl>
                                      </p:cBhvr>
                                    </p:animEffect>
                                    <p:anim calcmode="lin" valueType="num">
                                      <p:cBhvr>
                                        <p:cTn id="95" dur="1000" fill="hold"/>
                                        <p:tgtEl>
                                          <p:spTgt spid="49"/>
                                        </p:tgtEl>
                                        <p:attrNameLst>
                                          <p:attrName>ppt_x</p:attrName>
                                        </p:attrNameLst>
                                      </p:cBhvr>
                                      <p:tavLst>
                                        <p:tav tm="0">
                                          <p:val>
                                            <p:strVal val="#ppt_x"/>
                                          </p:val>
                                        </p:tav>
                                        <p:tav tm="100000">
                                          <p:val>
                                            <p:strVal val="#ppt_x"/>
                                          </p:val>
                                        </p:tav>
                                      </p:tavLst>
                                    </p:anim>
                                    <p:anim calcmode="lin" valueType="num">
                                      <p:cBhvr>
                                        <p:cTn id="96" dur="1000" fill="hold"/>
                                        <p:tgtEl>
                                          <p:spTgt spid="49"/>
                                        </p:tgtEl>
                                        <p:attrNameLst>
                                          <p:attrName>ppt_y</p:attrName>
                                        </p:attrNameLst>
                                      </p:cBhvr>
                                      <p:tavLst>
                                        <p:tav tm="0">
                                          <p:val>
                                            <p:strVal val="#ppt_y+.1"/>
                                          </p:val>
                                        </p:tav>
                                        <p:tav tm="100000">
                                          <p:val>
                                            <p:strVal val="#ppt_y"/>
                                          </p:val>
                                        </p:tav>
                                      </p:tavLst>
                                    </p:anim>
                                  </p:childTnLst>
                                </p:cTn>
                              </p:par>
                            </p:childTnLst>
                          </p:cTn>
                        </p:par>
                        <p:par>
                          <p:cTn id="97" fill="hold">
                            <p:stCondLst>
                              <p:cond delay="3500"/>
                            </p:stCondLst>
                            <p:childTnLst>
                              <p:par>
                                <p:cTn id="98" presetID="42" presetClass="entr" presetSubtype="0" fill="hold" grpId="0" nodeType="after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fade">
                                      <p:cBhvr>
                                        <p:cTn id="100" dur="1000"/>
                                        <p:tgtEl>
                                          <p:spTgt spid="50"/>
                                        </p:tgtEl>
                                      </p:cBhvr>
                                    </p:animEffect>
                                    <p:anim calcmode="lin" valueType="num">
                                      <p:cBhvr>
                                        <p:cTn id="101" dur="1000" fill="hold"/>
                                        <p:tgtEl>
                                          <p:spTgt spid="50"/>
                                        </p:tgtEl>
                                        <p:attrNameLst>
                                          <p:attrName>ppt_x</p:attrName>
                                        </p:attrNameLst>
                                      </p:cBhvr>
                                      <p:tavLst>
                                        <p:tav tm="0">
                                          <p:val>
                                            <p:strVal val="#ppt_x"/>
                                          </p:val>
                                        </p:tav>
                                        <p:tav tm="100000">
                                          <p:val>
                                            <p:strVal val="#ppt_x"/>
                                          </p:val>
                                        </p:tav>
                                      </p:tavLst>
                                    </p:anim>
                                    <p:anim calcmode="lin" valueType="num">
                                      <p:cBhvr>
                                        <p:cTn id="102" dur="1000" fill="hold"/>
                                        <p:tgtEl>
                                          <p:spTgt spid="50"/>
                                        </p:tgtEl>
                                        <p:attrNameLst>
                                          <p:attrName>ppt_y</p:attrName>
                                        </p:attrNameLst>
                                      </p:cBhvr>
                                      <p:tavLst>
                                        <p:tav tm="0">
                                          <p:val>
                                            <p:strVal val="#ppt_y+.1"/>
                                          </p:val>
                                        </p:tav>
                                        <p:tav tm="100000">
                                          <p:val>
                                            <p:strVal val="#ppt_y"/>
                                          </p:val>
                                        </p:tav>
                                      </p:tavLst>
                                    </p:anim>
                                  </p:childTnLst>
                                </p:cTn>
                              </p:par>
                            </p:childTnLst>
                          </p:cTn>
                        </p:par>
                        <p:par>
                          <p:cTn id="103" fill="hold">
                            <p:stCondLst>
                              <p:cond delay="4500"/>
                            </p:stCondLst>
                            <p:childTnLst>
                              <p:par>
                                <p:cTn id="104" presetID="42" presetClass="entr" presetSubtype="0" fill="hold" grpId="0" nodeType="after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1000"/>
                                        <p:tgtEl>
                                          <p:spTgt spid="47"/>
                                        </p:tgtEl>
                                      </p:cBhvr>
                                    </p:animEffect>
                                    <p:anim calcmode="lin" valueType="num">
                                      <p:cBhvr>
                                        <p:cTn id="107" dur="1000" fill="hold"/>
                                        <p:tgtEl>
                                          <p:spTgt spid="47"/>
                                        </p:tgtEl>
                                        <p:attrNameLst>
                                          <p:attrName>ppt_x</p:attrName>
                                        </p:attrNameLst>
                                      </p:cBhvr>
                                      <p:tavLst>
                                        <p:tav tm="0">
                                          <p:val>
                                            <p:strVal val="#ppt_x"/>
                                          </p:val>
                                        </p:tav>
                                        <p:tav tm="100000">
                                          <p:val>
                                            <p:strVal val="#ppt_x"/>
                                          </p:val>
                                        </p:tav>
                                      </p:tavLst>
                                    </p:anim>
                                    <p:anim calcmode="lin" valueType="num">
                                      <p:cBhvr>
                                        <p:cTn id="108" dur="1000" fill="hold"/>
                                        <p:tgtEl>
                                          <p:spTgt spid="47"/>
                                        </p:tgtEl>
                                        <p:attrNameLst>
                                          <p:attrName>ppt_y</p:attrName>
                                        </p:attrNameLst>
                                      </p:cBhvr>
                                      <p:tavLst>
                                        <p:tav tm="0">
                                          <p:val>
                                            <p:strVal val="#ppt_y+.1"/>
                                          </p:val>
                                        </p:tav>
                                        <p:tav tm="100000">
                                          <p:val>
                                            <p:strVal val="#ppt_y"/>
                                          </p:val>
                                        </p:tav>
                                      </p:tavLst>
                                    </p:anim>
                                  </p:childTnLst>
                                </p:cTn>
                              </p:par>
                            </p:childTnLst>
                          </p:cTn>
                        </p:par>
                        <p:par>
                          <p:cTn id="109" fill="hold">
                            <p:stCondLst>
                              <p:cond delay="5500"/>
                            </p:stCondLst>
                            <p:childTnLst>
                              <p:par>
                                <p:cTn id="110" presetID="42" presetClass="entr" presetSubtype="0" fill="hold" grpId="0" nodeType="after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1000"/>
                                        <p:tgtEl>
                                          <p:spTgt spid="46"/>
                                        </p:tgtEl>
                                      </p:cBhvr>
                                    </p:animEffect>
                                    <p:anim calcmode="lin" valueType="num">
                                      <p:cBhvr>
                                        <p:cTn id="113" dur="1000" fill="hold"/>
                                        <p:tgtEl>
                                          <p:spTgt spid="46"/>
                                        </p:tgtEl>
                                        <p:attrNameLst>
                                          <p:attrName>ppt_x</p:attrName>
                                        </p:attrNameLst>
                                      </p:cBhvr>
                                      <p:tavLst>
                                        <p:tav tm="0">
                                          <p:val>
                                            <p:strVal val="#ppt_x"/>
                                          </p:val>
                                        </p:tav>
                                        <p:tav tm="100000">
                                          <p:val>
                                            <p:strVal val="#ppt_x"/>
                                          </p:val>
                                        </p:tav>
                                      </p:tavLst>
                                    </p:anim>
                                    <p:anim calcmode="lin" valueType="num">
                                      <p:cBhvr>
                                        <p:cTn id="11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1000"/>
                                        <p:tgtEl>
                                          <p:spTgt spid="52"/>
                                        </p:tgtEl>
                                      </p:cBhvr>
                                    </p:animEffect>
                                    <p:anim calcmode="lin" valueType="num">
                                      <p:cBhvr>
                                        <p:cTn id="120" dur="1000" fill="hold"/>
                                        <p:tgtEl>
                                          <p:spTgt spid="52"/>
                                        </p:tgtEl>
                                        <p:attrNameLst>
                                          <p:attrName>ppt_x</p:attrName>
                                        </p:attrNameLst>
                                      </p:cBhvr>
                                      <p:tavLst>
                                        <p:tav tm="0">
                                          <p:val>
                                            <p:strVal val="#ppt_x"/>
                                          </p:val>
                                        </p:tav>
                                        <p:tav tm="100000">
                                          <p:val>
                                            <p:strVal val="#ppt_x"/>
                                          </p:val>
                                        </p:tav>
                                      </p:tavLst>
                                    </p:anim>
                                    <p:anim calcmode="lin" valueType="num">
                                      <p:cBhvr>
                                        <p:cTn id="12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3"/>
                                        </p:tgtEl>
                                        <p:attrNameLst>
                                          <p:attrName>style.visibility</p:attrName>
                                        </p:attrNameLst>
                                      </p:cBhvr>
                                      <p:to>
                                        <p:strVal val="visible"/>
                                      </p:to>
                                    </p:set>
                                    <p:animEffect transition="in" filter="fade">
                                      <p:cBhvr>
                                        <p:cTn id="126" dur="1000"/>
                                        <p:tgtEl>
                                          <p:spTgt spid="53"/>
                                        </p:tgtEl>
                                      </p:cBhvr>
                                    </p:animEffect>
                                    <p:anim calcmode="lin" valueType="num">
                                      <p:cBhvr>
                                        <p:cTn id="127" dur="1000" fill="hold"/>
                                        <p:tgtEl>
                                          <p:spTgt spid="53"/>
                                        </p:tgtEl>
                                        <p:attrNameLst>
                                          <p:attrName>ppt_x</p:attrName>
                                        </p:attrNameLst>
                                      </p:cBhvr>
                                      <p:tavLst>
                                        <p:tav tm="0">
                                          <p:val>
                                            <p:strVal val="#ppt_x"/>
                                          </p:val>
                                        </p:tav>
                                        <p:tav tm="100000">
                                          <p:val>
                                            <p:strVal val="#ppt_x"/>
                                          </p:val>
                                        </p:tav>
                                      </p:tavLst>
                                    </p:anim>
                                    <p:anim calcmode="lin" valueType="num">
                                      <p:cBhvr>
                                        <p:cTn id="12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P spid="30" grpId="0"/>
      <p:bldP spid="37" grpId="0"/>
      <p:bldP spid="38" grpId="0"/>
      <p:bldP spid="39" grpId="0"/>
      <p:bldP spid="41" grpId="0"/>
      <p:bldP spid="42" grpId="0"/>
      <p:bldP spid="43" grpId="0"/>
      <p:bldP spid="45" grpId="0"/>
      <p:bldP spid="46" grpId="0"/>
      <p:bldP spid="47" grpId="0"/>
      <p:bldP spid="48" grpId="0" animBg="1"/>
      <p:bldP spid="49" grpId="0" animBg="1"/>
      <p:bldP spid="50" grpId="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8"/>
          <p:cNvPicPr>
            <a:picLocks noChangeAspect="1"/>
          </p:cNvPicPr>
          <p:nvPr/>
        </p:nvPicPr>
        <p:blipFill rotWithShape="1">
          <a:blip r:embed="rId4">
            <a:extLst>
              <a:ext uri="{28A0092B-C50C-407E-A947-70E740481C1C}">
                <a14:useLocalDpi xmlns:a14="http://schemas.microsoft.com/office/drawing/2010/main" val="0"/>
              </a:ext>
            </a:extLst>
          </a:blip>
          <a:srcRect l="15806" t="12258" r="11253" b="65141"/>
          <a:stretch>
            <a:fillRect/>
          </a:stretch>
        </p:blipFill>
        <p:spPr>
          <a:xfrm>
            <a:off x="2175809" y="-32334"/>
            <a:ext cx="5002213" cy="1549970"/>
          </a:xfrm>
          <a:prstGeom prst="rect">
            <a:avLst/>
          </a:prstGeom>
        </p:spPr>
      </p:pic>
      <p:graphicFrame>
        <p:nvGraphicFramePr>
          <p:cNvPr id="2" name="Diagram 1"/>
          <p:cNvGraphicFramePr/>
          <p:nvPr>
            <p:extLst>
              <p:ext uri="{D42A27DB-BD31-4B8C-83A1-F6EECF244321}">
                <p14:modId xmlns:p14="http://schemas.microsoft.com/office/powerpoint/2010/main" val="3668513119"/>
              </p:ext>
            </p:extLst>
          </p:nvPr>
        </p:nvGraphicFramePr>
        <p:xfrm>
          <a:off x="287524" y="123478"/>
          <a:ext cx="8568952"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 Box 15">
            <a:extLst>
              <a:ext uri="{FF2B5EF4-FFF2-40B4-BE49-F238E27FC236}">
                <a16:creationId xmlns:a16="http://schemas.microsoft.com/office/drawing/2014/main" id="{BD5755E1-795A-42F4-BFE6-16566B7500CE}"/>
              </a:ext>
            </a:extLst>
          </p:cNvPr>
          <p:cNvSpPr txBox="1">
            <a:spLocks noChangeArrowheads="1"/>
          </p:cNvSpPr>
          <p:nvPr/>
        </p:nvSpPr>
        <p:spPr bwMode="auto">
          <a:xfrm>
            <a:off x="419100" y="1275606"/>
            <a:ext cx="8305800" cy="3416320"/>
          </a:xfrm>
          <a:prstGeom prst="rect">
            <a:avLst/>
          </a:prstGeom>
          <a:noFill/>
          <a:ln w="9525">
            <a:noFill/>
            <a:miter lim="800000"/>
            <a:headEnd/>
            <a:tailEnd/>
          </a:ln>
        </p:spPr>
        <p:txBody>
          <a:bodyPr wrap="square">
            <a:spAutoFit/>
          </a:bodyPr>
          <a:lstStyle/>
          <a:p>
            <a:r>
              <a:rPr lang="en-US" sz="2400" i="1">
                <a:solidFill>
                  <a:srgbClr val="0000CC"/>
                </a:solidFill>
              </a:rPr>
              <a:t>        Em đã được chứng kiến trận đá cầu giữa hai bạn: bạn Tú lớp 3A và bạn Hải lớp 3B. </a:t>
            </a:r>
            <a:r>
              <a:rPr lang="en-US" sz="2400" i="1">
                <a:solidFill>
                  <a:srgbClr val="ED4200"/>
                </a:solidFill>
              </a:rPr>
              <a:t>Cảnh đá cầu tay đôi diễn ra rất sôi nổi và hấp dẫn. Từ bên phải, quả cầu được bạn Tú dùng chân phải tung lên rất đẹp mắt. Chiếc cầu lúc này trông như một chiếc dù nhỏ lơ lửng, rồi như một chiếc lá bị gió cuốn bay. Chờ quả cầu xuống, bạn Hải đưa chân hứng cầu và nhanh chóng phản công. Ai cũng dán mắt vào quả cầu.</a:t>
            </a:r>
            <a:r>
              <a:rPr lang="en-US" sz="2400" i="1">
                <a:solidFill>
                  <a:srgbClr val="0000CC"/>
                </a:solidFill>
              </a:rPr>
              <a:t> </a:t>
            </a:r>
            <a:r>
              <a:rPr lang="en-US" sz="2400" i="1">
                <a:solidFill>
                  <a:srgbClr val="00B050"/>
                </a:solidFill>
              </a:rPr>
              <a:t>Trận đấu kết thúc bất phân thắng bại trong tiếng vỗ tay náo nhiệt.</a:t>
            </a:r>
            <a:r>
              <a:rPr lang="en-US" sz="2400">
                <a:solidFill>
                  <a:srgbClr val="00B050"/>
                </a:solidFill>
              </a:rPr>
              <a:t> Em mong tương lai sẽ được tham gia trận đấu này.</a:t>
            </a:r>
          </a:p>
        </p:txBody>
      </p:sp>
    </p:spTree>
    <p:extLst>
      <p:ext uri="{BB962C8B-B14F-4D97-AF65-F5344CB8AC3E}">
        <p14:creationId xmlns:p14="http://schemas.microsoft.com/office/powerpoint/2010/main" val="18872883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8"/>
          <p:cNvPicPr>
            <a:picLocks noChangeAspect="1"/>
          </p:cNvPicPr>
          <p:nvPr/>
        </p:nvPicPr>
        <p:blipFill rotWithShape="1">
          <a:blip r:embed="rId4">
            <a:extLst>
              <a:ext uri="{28A0092B-C50C-407E-A947-70E740481C1C}">
                <a14:useLocalDpi xmlns:a14="http://schemas.microsoft.com/office/drawing/2010/main" val="0"/>
              </a:ext>
            </a:extLst>
          </a:blip>
          <a:srcRect l="15806" t="12258" r="11253" b="65141"/>
          <a:stretch>
            <a:fillRect/>
          </a:stretch>
        </p:blipFill>
        <p:spPr>
          <a:xfrm>
            <a:off x="2175809" y="-32334"/>
            <a:ext cx="5002213" cy="1549970"/>
          </a:xfrm>
          <a:prstGeom prst="rect">
            <a:avLst/>
          </a:prstGeom>
        </p:spPr>
      </p:pic>
      <p:graphicFrame>
        <p:nvGraphicFramePr>
          <p:cNvPr id="2" name="Diagram 1"/>
          <p:cNvGraphicFramePr/>
          <p:nvPr>
            <p:extLst>
              <p:ext uri="{D42A27DB-BD31-4B8C-83A1-F6EECF244321}">
                <p14:modId xmlns:p14="http://schemas.microsoft.com/office/powerpoint/2010/main" val="2386014981"/>
              </p:ext>
            </p:extLst>
          </p:nvPr>
        </p:nvGraphicFramePr>
        <p:xfrm>
          <a:off x="0" y="123478"/>
          <a:ext cx="9144000" cy="48215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 Box 15">
            <a:extLst>
              <a:ext uri="{FF2B5EF4-FFF2-40B4-BE49-F238E27FC236}">
                <a16:creationId xmlns:a16="http://schemas.microsoft.com/office/drawing/2014/main" id="{BD5755E1-795A-42F4-BFE6-16566B7500CE}"/>
              </a:ext>
            </a:extLst>
          </p:cNvPr>
          <p:cNvSpPr txBox="1">
            <a:spLocks noChangeArrowheads="1"/>
          </p:cNvSpPr>
          <p:nvPr/>
        </p:nvSpPr>
        <p:spPr bwMode="auto">
          <a:xfrm>
            <a:off x="179512" y="934406"/>
            <a:ext cx="8784976" cy="4154984"/>
          </a:xfrm>
          <a:prstGeom prst="rect">
            <a:avLst/>
          </a:prstGeom>
          <a:noFill/>
          <a:ln w="9525">
            <a:noFill/>
            <a:miter lim="800000"/>
            <a:headEnd/>
            <a:tailEnd/>
          </a:ln>
        </p:spPr>
        <p:txBody>
          <a:bodyPr wrap="square">
            <a:spAutoFit/>
          </a:bodyPr>
          <a:lstStyle/>
          <a:p>
            <a:r>
              <a:rPr lang="en-US" sz="2200" i="1">
                <a:solidFill>
                  <a:srgbClr val="0000CC"/>
                </a:solidFill>
              </a:rPr>
              <a:t>        </a:t>
            </a:r>
            <a:r>
              <a:rPr lang="vi-VN" sz="2200" i="1">
                <a:solidFill>
                  <a:srgbClr val="00B050"/>
                </a:solidFill>
              </a:rPr>
              <a:t>Hôm chủ nhật vừa qua, trường em tổ chức cho các lớp thi đấu kéo co</a:t>
            </a:r>
            <a:r>
              <a:rPr lang="en-US" sz="2200" i="1">
                <a:solidFill>
                  <a:srgbClr val="00B050"/>
                </a:solidFill>
              </a:rPr>
              <a:t>. </a:t>
            </a:r>
            <a:r>
              <a:rPr lang="vi-VN" sz="2200" i="1">
                <a:solidFill>
                  <a:srgbClr val="00B050"/>
                </a:solidFill>
              </a:rPr>
              <a:t>Hôm ấy, lớp em thi kéo co với lớp 3/2. </a:t>
            </a:r>
            <a:r>
              <a:rPr lang="en-US" sz="2200" i="1">
                <a:solidFill>
                  <a:srgbClr val="00B050"/>
                </a:solidFill>
              </a:rPr>
              <a:t> </a:t>
            </a:r>
            <a:r>
              <a:rPr lang="vi-VN" sz="2200" i="1">
                <a:solidFill>
                  <a:srgbClr val="0000CC"/>
                </a:solidFill>
              </a:rPr>
              <a:t>Đầu tiên, thầy phụ trách Đội lên nói về thể lệ cuộc thi</a:t>
            </a:r>
            <a:r>
              <a:rPr lang="en-US" sz="2200" i="1">
                <a:solidFill>
                  <a:srgbClr val="0000CC"/>
                </a:solidFill>
              </a:rPr>
              <a:t>. </a:t>
            </a:r>
            <a:r>
              <a:rPr lang="vi-VN" sz="2200" i="1">
                <a:solidFill>
                  <a:srgbClr val="0000CC"/>
                </a:solidFill>
              </a:rPr>
              <a:t>Sau khi thầy nói xong về cách thức chơi, hai đội bắt đầu vào vị trí chuẩn bị. Hiệu lệnh bắt đầu, cả hai đội đều lấy hết sức kéo đội bạn về bên phía mình. Các bạn đứng ngoài cổ động hò reo “Cố lên! …Cố lên! …” rất vui. Hai đội cứ kéo đi kéo lại mãi mà vẫn chưa phân được thắng bại. Tiếng hò reo cổ vũ càng vang dội.</a:t>
            </a:r>
            <a:r>
              <a:rPr lang="en-US" sz="2200" i="1">
                <a:solidFill>
                  <a:srgbClr val="0000CC"/>
                </a:solidFill>
              </a:rPr>
              <a:t> </a:t>
            </a:r>
            <a:r>
              <a:rPr lang="vi-VN" sz="2200" i="1">
                <a:solidFill>
                  <a:srgbClr val="0000CC"/>
                </a:solidFill>
              </a:rPr>
              <a:t>Thế rồi kết quả cũng đến. </a:t>
            </a:r>
            <a:r>
              <a:rPr lang="vi-VN" sz="2200" i="1">
                <a:solidFill>
                  <a:srgbClr val="FF0000"/>
                </a:solidFill>
              </a:rPr>
              <a:t>Đội lớp em từng chút, từng chút đã kéo được đội của lớp 3/2 sang phía đội lớp mình. Các bạn của lớp em hò reo vang cả sân trường.Tuy mồ hôi nhễ nhại nhưng ai miệng cười thật tươi. Việc thắng bại không quan trọng vì tất cả chúng em đều có được niềm vui sau những ngày học tập căng thẳng. </a:t>
            </a:r>
            <a:endParaRPr lang="en-US" sz="2200">
              <a:solidFill>
                <a:srgbClr val="FF0000"/>
              </a:solidFill>
            </a:endParaRPr>
          </a:p>
        </p:txBody>
      </p:sp>
    </p:spTree>
    <p:extLst>
      <p:ext uri="{BB962C8B-B14F-4D97-AF65-F5344CB8AC3E}">
        <p14:creationId xmlns:p14="http://schemas.microsoft.com/office/powerpoint/2010/main" val="2273705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第一PPT模板网-WWW.1PPT.COM"/>
</p:tagLst>
</file>

<file path=ppt/theme/theme1.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2.xml><?xml version="1.0" encoding="utf-8"?>
<a:theme xmlns:a="http://schemas.openxmlformats.org/drawingml/2006/main" name="6_A000120140530B01PPBG">
  <a:themeElements>
    <a:clrScheme name="A000120140530B01PPBG 1">
      <a:dk1>
        <a:srgbClr val="3D3F41"/>
      </a:dk1>
      <a:lt1>
        <a:srgbClr val="FFFFFF"/>
      </a:lt1>
      <a:dk2>
        <a:srgbClr val="3D3F41"/>
      </a:dk2>
      <a:lt2>
        <a:srgbClr val="FFFFFF"/>
      </a:lt2>
      <a:accent1>
        <a:srgbClr val="BABD3D"/>
      </a:accent1>
      <a:accent2>
        <a:srgbClr val="7DB359"/>
      </a:accent2>
      <a:accent3>
        <a:srgbClr val="FFFFFF"/>
      </a:accent3>
      <a:accent4>
        <a:srgbClr val="333436"/>
      </a:accent4>
      <a:accent5>
        <a:srgbClr val="D9DBAF"/>
      </a:accent5>
      <a:accent6>
        <a:srgbClr val="71A250"/>
      </a:accent6>
      <a:hlink>
        <a:srgbClr val="00B0F0"/>
      </a:hlink>
      <a:folHlink>
        <a:srgbClr val="AFB2B4"/>
      </a:folHlink>
    </a:clrScheme>
    <a:fontScheme name="A000120140530B01PPBG">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幼圆" pitchFamily="1"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幼圆" pitchFamily="1" charset="-122"/>
          </a:defRPr>
        </a:defPPr>
      </a:lstStyle>
    </a:lnDef>
  </a:objectDefaults>
  <a:extraClrSchemeLst>
    <a:extraClrScheme>
      <a:clrScheme name="A000120140530B01PPBG 1">
        <a:dk1>
          <a:srgbClr val="3D3F41"/>
        </a:dk1>
        <a:lt1>
          <a:srgbClr val="FFFFFF"/>
        </a:lt1>
        <a:dk2>
          <a:srgbClr val="3D3F41"/>
        </a:dk2>
        <a:lt2>
          <a:srgbClr val="FFFFFF"/>
        </a:lt2>
        <a:accent1>
          <a:srgbClr val="BABD3D"/>
        </a:accent1>
        <a:accent2>
          <a:srgbClr val="7DB359"/>
        </a:accent2>
        <a:accent3>
          <a:srgbClr val="FFFFFF"/>
        </a:accent3>
        <a:accent4>
          <a:srgbClr val="333436"/>
        </a:accent4>
        <a:accent5>
          <a:srgbClr val="D9DBAF"/>
        </a:accent5>
        <a:accent6>
          <a:srgbClr val="71A250"/>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5.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6.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7.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8.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ppt/theme/themeOverride9.xml><?xml version="1.0" encoding="utf-8"?>
<a:themeOverride xmlns:a="http://schemas.openxmlformats.org/drawingml/2006/main">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3164</TotalTime>
  <Words>716</Words>
  <Application>Microsoft Office PowerPoint</Application>
  <PresentationFormat>Trình chiếu Trên màn hình (16:9)</PresentationFormat>
  <Paragraphs>52</Paragraphs>
  <Slides>11</Slides>
  <Notes>2</Notes>
  <HiddenSlides>0</HiddenSlides>
  <MMClips>0</MMClips>
  <ScaleCrop>false</ScaleCrop>
  <HeadingPairs>
    <vt:vector size="6" baseType="variant">
      <vt:variant>
        <vt:lpstr>Phông được Dùng</vt:lpstr>
      </vt:variant>
      <vt:variant>
        <vt:i4>7</vt:i4>
      </vt:variant>
      <vt:variant>
        <vt:lpstr>Chủ đề</vt:lpstr>
      </vt:variant>
      <vt:variant>
        <vt:i4>2</vt:i4>
      </vt:variant>
      <vt:variant>
        <vt:lpstr>Tiêu đề Bản chiếu</vt:lpstr>
      </vt:variant>
      <vt:variant>
        <vt:i4>11</vt:i4>
      </vt:variant>
    </vt:vector>
  </HeadingPairs>
  <TitlesOfParts>
    <vt:vector size="20" baseType="lpstr">
      <vt:lpstr>Arial</vt:lpstr>
      <vt:lpstr>Arial Black</vt:lpstr>
      <vt:lpstr>Calibri</vt:lpstr>
      <vt:lpstr>HP001 5 hàng</vt:lpstr>
      <vt:lpstr>Sylfaen</vt:lpstr>
      <vt:lpstr>Times New Roman</vt:lpstr>
      <vt:lpstr>幼圆</vt:lpstr>
      <vt:lpstr>第一PPT，www.1ppt.com</vt:lpstr>
      <vt:lpstr>6_A000120140530B01PPBG</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description>http://www.ypppt.com/</dc:description>
  <cp:lastModifiedBy>Hà Nguyễn Thị Thu</cp:lastModifiedBy>
  <cp:revision>290</cp:revision>
  <dcterms:created xsi:type="dcterms:W3CDTF">2015-12-11T17:46:17Z</dcterms:created>
  <dcterms:modified xsi:type="dcterms:W3CDTF">2022-03-29T13:18:27Z</dcterms:modified>
</cp:coreProperties>
</file>