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293" r:id="rId2"/>
    <p:sldId id="298" r:id="rId3"/>
    <p:sldId id="307" r:id="rId4"/>
    <p:sldId id="304" r:id="rId5"/>
    <p:sldId id="300" r:id="rId6"/>
    <p:sldId id="303" r:id="rId7"/>
    <p:sldId id="301" r:id="rId8"/>
    <p:sldId id="261" r:id="rId9"/>
    <p:sldId id="283" r:id="rId10"/>
    <p:sldId id="291" r:id="rId11"/>
    <p:sldId id="302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3366FF"/>
    <a:srgbClr val="66FF33"/>
    <a:srgbClr val="0000FF"/>
    <a:srgbClr val="000066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40" d="100"/>
          <a:sy n="40" d="100"/>
        </p:scale>
        <p:origin x="72" y="4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0FB3-5DBF-45DF-B22C-161F4E335BF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3AF4C-09A6-4B22-AA88-A5FF99AE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7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đễn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6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38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CC35-DABE-4B8A-82E5-9E1901497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11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A5E3-379E-496E-842F-1453D6C39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65AE-78B7-4A40-91BE-0B0C88866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521F-3688-4613-97C5-4338346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878E7-0A74-4EE1-8BDA-449D57C8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78962-67C0-4654-BAE2-53E6C8D9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1CF8-8363-44D2-9958-29EA22A02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07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6066-5C71-4748-A6C4-EC853B38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53E2-991D-47BF-AE2F-B98789F50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3390-C81A-4421-9AB6-DB1834545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A7C2-3D07-4552-A45F-180E569B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8D3A-0130-4779-8EDF-08468C9D3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F08F-C991-4D83-A080-E25A39C02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C4D8-F447-41CF-A0B4-6EBE3D5AD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695-C075-4D9A-8DCF-E3E4267B9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0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FDABCA0-5571-454B-9FAC-A9124CCD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76DD932-2551-4072-851F-F6BBC47EA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799808E3-23DD-444A-A66C-471B1313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A42B3C73-F557-40B2-B55D-04A64CC1D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B484B259-C8E1-486F-83DF-99A8B21B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7C2E5A5F-80AB-4260-BB60-64459435D7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D6690188-A6D2-46BA-B91C-8AF4D249AC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E90B87CD-FD76-4894-B0E9-FBB1F8BF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CE0C38A4-4157-408A-90DD-DE932E1F67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B6B2A-A272-440F-A123-7B8173F10C36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79261A36-CE65-4B02-A6F3-D96911C1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uble Wave 14">
            <a:extLst>
              <a:ext uri="{FF2B5EF4-FFF2-40B4-BE49-F238E27FC236}">
                <a16:creationId xmlns:a16="http://schemas.microsoft.com/office/drawing/2014/main" id="{F21919A8-2DBC-4EBE-982F-A44B4EEFC9B7}"/>
              </a:ext>
            </a:extLst>
          </p:cNvPr>
          <p:cNvSpPr/>
          <p:nvPr/>
        </p:nvSpPr>
        <p:spPr>
          <a:xfrm>
            <a:off x="2209800" y="0"/>
            <a:ext cx="7467600" cy="2114550"/>
          </a:xfrm>
          <a:prstGeom prst="double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  <a:p>
            <a:pPr marL="342900" indent="-342900" algn="ctr">
              <a:buAutoNum type="alphaLcParenR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2dm,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62EEDE-6C8F-4760-9713-6B3B5F376030}"/>
                  </a:ext>
                </a:extLst>
              </p:cNvPr>
              <p:cNvSpPr txBox="1"/>
              <p:nvPr/>
            </p:nvSpPr>
            <p:spPr>
              <a:xfrm>
                <a:off x="685800" y="3000375"/>
                <a:ext cx="5124450" cy="1851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5 x 3= 15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62EEDE-6C8F-4760-9713-6B3B5F376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00375"/>
                <a:ext cx="5124450" cy="1851661"/>
              </a:xfrm>
              <a:prstGeom prst="rect">
                <a:avLst/>
              </a:prstGeom>
              <a:blipFill>
                <a:blip r:embed="rId2"/>
                <a:stretch>
                  <a:fillRect l="-3095" t="-460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CDDB0-14E7-49B4-990C-3E8A7BB9FF03}"/>
                  </a:ext>
                </a:extLst>
              </p:cNvPr>
              <p:cNvSpPr txBox="1"/>
              <p:nvPr/>
            </p:nvSpPr>
            <p:spPr>
              <a:xfrm>
                <a:off x="6396037" y="2971800"/>
                <a:ext cx="5810250" cy="2378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2dm = 20cm.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20 x 9= 180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FCDDB0-14E7-49B4-990C-3E8A7BB9F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037" y="2971800"/>
                <a:ext cx="5810250" cy="2378600"/>
              </a:xfrm>
              <a:prstGeom prst="rect">
                <a:avLst/>
              </a:prstGeom>
              <a:blipFill>
                <a:blip r:embed="rId3"/>
                <a:stretch>
                  <a:fillRect l="-2623" t="-35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A5EE1B9-DAAD-4288-B21A-2FA21F7D57FE}"/>
              </a:ext>
            </a:extLst>
          </p:cNvPr>
          <p:cNvSpPr txBox="1"/>
          <p:nvPr/>
        </p:nvSpPr>
        <p:spPr>
          <a:xfrm>
            <a:off x="4481512" y="2286000"/>
            <a:ext cx="275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F80955-F942-4683-BB3A-8F3049A6D0F0}"/>
              </a:ext>
            </a:extLst>
          </p:cNvPr>
          <p:cNvCxnSpPr>
            <a:cxnSpLocks/>
          </p:cNvCxnSpPr>
          <p:nvPr/>
        </p:nvCxnSpPr>
        <p:spPr>
          <a:xfrm>
            <a:off x="6005512" y="2819400"/>
            <a:ext cx="0" cy="2990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167" l="0" r="100000">
                        <a14:foregroundMark x1="26944" y1="41389" x2="11389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94" y="5225142"/>
            <a:ext cx="1675861" cy="167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462" y1="2041" x2="24308" y2="19109"/>
                        <a14:foregroundMark x1="40308" y1="7421" x2="50923" y2="14100"/>
                        <a14:foregroundMark x1="46154" y1="1670" x2="46000" y2="6865"/>
                        <a14:foregroundMark x1="42154" y1="15028" x2="42462" y2="19481"/>
                        <a14:foregroundMark x1="51846" y1="25603" x2="64769" y2="17625"/>
                        <a14:foregroundMark x1="78923" y1="12245" x2="88154" y2="23377"/>
                        <a14:foregroundMark x1="81077" y1="82746" x2="90769" y2="85158"/>
                        <a14:foregroundMark x1="17231" y1="92022" x2="56769" y2="93692"/>
                        <a14:foregroundMark x1="56462" y1="93135" x2="31846" y2="92022"/>
                        <a14:backgroundMark x1="18308" y1="95733" x2="60000" y2="96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14" y="3830763"/>
            <a:ext cx="4970466" cy="324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54" y="4470399"/>
            <a:ext cx="3032422" cy="260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71" y="0"/>
            <a:ext cx="1845641" cy="184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354653" y="1715367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zh-CN" sz="7200" b="1" i="0" u="none" strike="noStrike" kern="1200" cap="none" spc="30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1" y="381853"/>
            <a:ext cx="1403689" cy="9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73" y="279215"/>
            <a:ext cx="937052" cy="6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1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8148E-6 L -0.18295 0.04005 C -0.16901 0.04908 -0.14805 0.05394 -0.12605 0.05394 C -0.10105 0.05394 -0.08099 0.04908 -0.06706 0.04005 L 3.54167E-6 -1.48148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59259E-6 L -0.18295 0.04004 C -0.16901 0.04907 -0.14805 0.05393 -0.12605 0.05393 C -0.10105 0.05393 -0.08099 0.04907 -0.06706 0.04004 L 4.58333E-6 2.59259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13356" y="4717635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823" y="3973259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4410552" y="5243539"/>
            <a:ext cx="3398000" cy="7636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6" name="Rectangle 1">
            <a:extLst>
              <a:ext uri="{FF2B5EF4-FFF2-40B4-BE49-F238E27FC236}">
                <a16:creationId xmlns:a16="http://schemas.microsoft.com/office/drawing/2014/main" id="{BA581301-F1E0-1446-BAE2-C86C7168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539" y="1596821"/>
            <a:ext cx="6891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 HỌC SINH ĐÃ ĐẾN 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 TIẾT TOÁN HÔM NAY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27FB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846D9397-EC6A-8444-A551-36F2DA1F0179}"/>
              </a:ext>
            </a:extLst>
          </p:cNvPr>
          <p:cNvSpPr/>
          <p:nvPr/>
        </p:nvSpPr>
        <p:spPr>
          <a:xfrm>
            <a:off x="5293462" y="5316624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Tuần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29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145286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3F3EF1-6FA7-491C-AF94-C02B78B8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4DBF5FE-5441-4285-95BD-8A5D467C11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484ACDAA-F395-4630-AF17-006ED80FDC70}"/>
              </a:ext>
            </a:extLst>
          </p:cNvPr>
          <p:cNvSpPr txBox="1"/>
          <p:nvPr/>
        </p:nvSpPr>
        <p:spPr>
          <a:xfrm>
            <a:off x="1916906" y="1563940"/>
            <a:ext cx="3292097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1. Đọc các số sau: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18EB73E-3F4D-4BDB-826C-CF544BC0841C}"/>
              </a:ext>
            </a:extLst>
          </p:cNvPr>
          <p:cNvSpPr txBox="1"/>
          <p:nvPr/>
        </p:nvSpPr>
        <p:spPr>
          <a:xfrm>
            <a:off x="1852613" y="2433202"/>
            <a:ext cx="182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02A8278-EEF7-4BF2-8E63-778546D1CD9F}"/>
              </a:ext>
            </a:extLst>
          </p:cNvPr>
          <p:cNvSpPr txBox="1"/>
          <p:nvPr/>
        </p:nvSpPr>
        <p:spPr>
          <a:xfrm>
            <a:off x="1916906" y="3521121"/>
            <a:ext cx="21574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140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B8E4EEBF-EA55-4027-BD9F-DA1C08302A10}"/>
              </a:ext>
            </a:extLst>
          </p:cNvPr>
          <p:cNvSpPr txBox="1"/>
          <p:nvPr/>
        </p:nvSpPr>
        <p:spPr>
          <a:xfrm>
            <a:off x="1776413" y="4414402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135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8C3AA7B-1081-4775-A286-AE79A2C2951A}"/>
              </a:ext>
            </a:extLst>
          </p:cNvPr>
          <p:cNvSpPr txBox="1"/>
          <p:nvPr/>
        </p:nvSpPr>
        <p:spPr>
          <a:xfrm>
            <a:off x="3592512" y="2433202"/>
            <a:ext cx="7151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mốt xăng-ti-mét vuông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8AFE1045-AF65-4664-8A22-064360671A9E}"/>
              </a:ext>
            </a:extLst>
          </p:cNvPr>
          <p:cNvSpPr txBox="1"/>
          <p:nvPr/>
        </p:nvSpPr>
        <p:spPr>
          <a:xfrm>
            <a:off x="3709987" y="3501093"/>
            <a:ext cx="718661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bốn mươi xăng-ti-mét vuông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9DE170EA-B098-4628-96F3-7AC883B3C5B6}"/>
              </a:ext>
            </a:extLst>
          </p:cNvPr>
          <p:cNvSpPr txBox="1"/>
          <p:nvPr/>
        </p:nvSpPr>
        <p:spPr>
          <a:xfrm>
            <a:off x="3605212" y="4387600"/>
            <a:ext cx="82057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ba mươi lăm xăng-ti-mét vuông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B2262-A00D-45BC-A5FB-4EE337D3C925}"/>
              </a:ext>
            </a:extLst>
          </p:cNvPr>
          <p:cNvSpPr/>
          <p:nvPr/>
        </p:nvSpPr>
        <p:spPr>
          <a:xfrm>
            <a:off x="3905317" y="4572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701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7127" y="2595418"/>
            <a:ext cx="4239491" cy="181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508" y="1752600"/>
            <a:ext cx="8270135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4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9AA0683-DA28-4F21-99F5-29EC9BA5163C}"/>
              </a:ext>
            </a:extLst>
          </p:cNvPr>
          <p:cNvSpPr txBox="1"/>
          <p:nvPr/>
        </p:nvSpPr>
        <p:spPr>
          <a:xfrm>
            <a:off x="295554" y="1804910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54F430-5D44-4C5F-AB42-2A5B88BF6F14}"/>
              </a:ext>
            </a:extLst>
          </p:cNvPr>
          <p:cNvSpPr txBox="1"/>
          <p:nvPr/>
        </p:nvSpPr>
        <p:spPr>
          <a:xfrm>
            <a:off x="5435595" y="1725636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6F2B61C-7BCC-40C4-A999-664ED5D66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92171"/>
              </p:ext>
            </p:extLst>
          </p:nvPr>
        </p:nvGraphicFramePr>
        <p:xfrm>
          <a:off x="750724" y="2094433"/>
          <a:ext cx="4667252" cy="3459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813">
                  <a:extLst>
                    <a:ext uri="{9D8B030D-6E8A-4147-A177-3AD203B41FA5}">
                      <a16:colId xmlns:a16="http://schemas.microsoft.com/office/drawing/2014/main" val="3244566466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4007903639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1370850701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1469021861"/>
                    </a:ext>
                  </a:extLst>
                </a:gridCol>
              </a:tblGrid>
              <a:tr h="11262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56168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55073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63386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607C591-2D84-4264-ACFA-59B0AD41EC62}"/>
              </a:ext>
            </a:extLst>
          </p:cNvPr>
          <p:cNvSpPr txBox="1"/>
          <p:nvPr/>
        </p:nvSpPr>
        <p:spPr>
          <a:xfrm>
            <a:off x="380680" y="5529113"/>
            <a:ext cx="70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2DF1B4-725E-4CB8-9E7A-138D67C17FE9}"/>
              </a:ext>
            </a:extLst>
          </p:cNvPr>
          <p:cNvSpPr txBox="1"/>
          <p:nvPr/>
        </p:nvSpPr>
        <p:spPr>
          <a:xfrm>
            <a:off x="5260813" y="5605462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A5A78D-2A9D-4C6B-A0DA-03F7CFBE62E6}"/>
              </a:ext>
            </a:extLst>
          </p:cNvPr>
          <p:cNvSpPr txBox="1"/>
          <p:nvPr/>
        </p:nvSpPr>
        <p:spPr>
          <a:xfrm>
            <a:off x="6400800" y="4186158"/>
            <a:ext cx="5585622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648016-7154-4C35-A1FB-4A4DE0623741}"/>
              </a:ext>
            </a:extLst>
          </p:cNvPr>
          <p:cNvSpPr txBox="1"/>
          <p:nvPr/>
        </p:nvSpPr>
        <p:spPr>
          <a:xfrm>
            <a:off x="7063577" y="609600"/>
            <a:ext cx="4171950" cy="166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x 3 = 12 (ô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38DBB6-4259-4BFE-9316-F6F54230F2FB}"/>
                  </a:ext>
                </a:extLst>
              </p:cNvPr>
              <p:cNvSpPr txBox="1"/>
              <p:nvPr/>
            </p:nvSpPr>
            <p:spPr>
              <a:xfrm>
                <a:off x="7063577" y="1620661"/>
                <a:ext cx="5351464" cy="537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ô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38DBB6-4259-4BFE-9316-F6F54230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577" y="1620661"/>
                <a:ext cx="5351464" cy="537583"/>
              </a:xfrm>
              <a:prstGeom prst="rect">
                <a:avLst/>
              </a:prstGeom>
              <a:blipFill>
                <a:blip r:embed="rId3"/>
                <a:stretch>
                  <a:fillRect l="-683" t="-11364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8F23ED-F372-4110-88B3-1F5F3F93ED98}"/>
                  </a:ext>
                </a:extLst>
              </p:cNvPr>
              <p:cNvSpPr txBox="1"/>
              <p:nvPr/>
            </p:nvSpPr>
            <p:spPr>
              <a:xfrm>
                <a:off x="7063576" y="2174242"/>
                <a:ext cx="5585623" cy="2223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x 3 = 12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8F23ED-F372-4110-88B3-1F5F3F93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576" y="2174242"/>
                <a:ext cx="5585623" cy="2223557"/>
              </a:xfrm>
              <a:prstGeom prst="rect">
                <a:avLst/>
              </a:prstGeom>
              <a:blipFill>
                <a:blip r:embed="rId4"/>
                <a:stretch>
                  <a:fillRect l="-655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E91FAB8D-78FF-490B-BE9B-417ED0C2C3D7}"/>
              </a:ext>
            </a:extLst>
          </p:cNvPr>
          <p:cNvSpPr/>
          <p:nvPr/>
        </p:nvSpPr>
        <p:spPr>
          <a:xfrm>
            <a:off x="745005" y="4398189"/>
            <a:ext cx="1163325" cy="11417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755D1A-0C0E-4C12-B867-0C318ED8EF65}"/>
              </a:ext>
            </a:extLst>
          </p:cNvPr>
          <p:cNvCxnSpPr/>
          <p:nvPr/>
        </p:nvCxnSpPr>
        <p:spPr>
          <a:xfrm flipH="1" flipV="1">
            <a:off x="319245" y="5035129"/>
            <a:ext cx="396240" cy="294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8CB79E-0878-467B-97F7-3056F3DA8A17}"/>
                  </a:ext>
                </a:extLst>
              </p:cNvPr>
              <p:cNvSpPr txBox="1"/>
              <p:nvPr/>
            </p:nvSpPr>
            <p:spPr>
              <a:xfrm>
                <a:off x="-304800" y="4427220"/>
                <a:ext cx="1070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8CB79E-0878-467B-97F7-3056F3DA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427220"/>
                <a:ext cx="1070450" cy="584775"/>
              </a:xfrm>
              <a:prstGeom prst="rect">
                <a:avLst/>
              </a:prstGeom>
              <a:blipFill>
                <a:blip r:embed="rId5"/>
                <a:stretch>
                  <a:fillRect l="-1420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D2D6636B-9369-4048-9EDB-CA6A44E1B65A}"/>
              </a:ext>
            </a:extLst>
          </p:cNvPr>
          <p:cNvSpPr/>
          <p:nvPr/>
        </p:nvSpPr>
        <p:spPr>
          <a:xfrm rot="16200000">
            <a:off x="1141014" y="5181923"/>
            <a:ext cx="367348" cy="11633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8AD9EB-0EB3-4024-B347-50272AD4784A}"/>
              </a:ext>
            </a:extLst>
          </p:cNvPr>
          <p:cNvSpPr txBox="1"/>
          <p:nvPr/>
        </p:nvSpPr>
        <p:spPr>
          <a:xfrm>
            <a:off x="975320" y="5923142"/>
            <a:ext cx="113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E590F102-29E6-4970-9885-419F2C001B4C}"/>
              </a:ext>
            </a:extLst>
          </p:cNvPr>
          <p:cNvSpPr/>
          <p:nvPr/>
        </p:nvSpPr>
        <p:spPr>
          <a:xfrm rot="5400000">
            <a:off x="2734626" y="-705651"/>
            <a:ext cx="714375" cy="465232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3CEFBE-C20D-4035-BDBE-BF5EC706491D}"/>
              </a:ext>
            </a:extLst>
          </p:cNvPr>
          <p:cNvSpPr txBox="1"/>
          <p:nvPr/>
        </p:nvSpPr>
        <p:spPr>
          <a:xfrm>
            <a:off x="2703669" y="641451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944D65DE-45B1-463A-A6BB-4EADA26AD6BB}"/>
              </a:ext>
            </a:extLst>
          </p:cNvPr>
          <p:cNvSpPr/>
          <p:nvPr/>
        </p:nvSpPr>
        <p:spPr>
          <a:xfrm rot="10800000">
            <a:off x="5511195" y="2094431"/>
            <a:ext cx="600357" cy="343468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AB66BF-662D-4478-87A8-AD0019A188D2}"/>
              </a:ext>
            </a:extLst>
          </p:cNvPr>
          <p:cNvSpPr txBox="1"/>
          <p:nvPr/>
        </p:nvSpPr>
        <p:spPr>
          <a:xfrm>
            <a:off x="6140445" y="3550161"/>
            <a:ext cx="9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39522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2" grpId="0"/>
      <p:bldP spid="33" grpId="0"/>
      <p:bldP spid="34" grpId="0"/>
      <p:bldP spid="35" grpId="0" animBg="1"/>
      <p:bldP spid="37" grpId="0"/>
      <p:bldP spid="38" grpId="0" animBg="1"/>
      <p:bldP spid="39" grpId="0"/>
      <p:bldP spid="40" grpId="0" animBg="1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47127" y="2595418"/>
            <a:ext cx="4239491" cy="18103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67023" y="2416364"/>
            <a:ext cx="8359022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87EA2BD-D4B2-400A-848D-B0A6AF285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212421"/>
                  </p:ext>
                </p:extLst>
              </p:nvPr>
            </p:nvGraphicFramePr>
            <p:xfrm>
              <a:off x="228600" y="1365915"/>
              <a:ext cx="11749500" cy="455931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1368133153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3521124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452675661"/>
                        </a:ext>
                      </a:extLst>
                    </a:gridCol>
                    <a:gridCol w="2681700">
                      <a:extLst>
                        <a:ext uri="{9D8B030D-6E8A-4147-A177-3AD203B41FA5}">
                          <a16:colId xmlns:a16="http://schemas.microsoft.com/office/drawing/2014/main" val="2599948655"/>
                        </a:ext>
                      </a:extLst>
                    </a:gridCol>
                  </a:tblGrid>
                  <a:tr h="106661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5cm</a:t>
                          </a:r>
                          <a:endParaRPr lang="en-US" sz="2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34837911"/>
                      </a:ext>
                    </a:extLst>
                  </a:tr>
                  <a:tr h="9403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rộng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3cm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0664407"/>
                      </a:ext>
                    </a:extLst>
                  </a:tr>
                  <a:tr h="130373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5x3= 15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5963326"/>
                      </a:ext>
                    </a:extLst>
                  </a:tr>
                  <a:tr h="12486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 vi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(5+3)x2=16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1777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87EA2BD-D4B2-400A-848D-B0A6AF285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7212421"/>
                  </p:ext>
                </p:extLst>
              </p:nvPr>
            </p:nvGraphicFramePr>
            <p:xfrm>
              <a:off x="228600" y="1365915"/>
              <a:ext cx="11749500" cy="455931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1368133153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3521124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452675661"/>
                        </a:ext>
                      </a:extLst>
                    </a:gridCol>
                    <a:gridCol w="2681700">
                      <a:extLst>
                        <a:ext uri="{9D8B030D-6E8A-4147-A177-3AD203B41FA5}">
                          <a16:colId xmlns:a16="http://schemas.microsoft.com/office/drawing/2014/main" val="2599948655"/>
                        </a:ext>
                      </a:extLst>
                    </a:gridCol>
                  </a:tblGrid>
                  <a:tr h="106661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5cm</a:t>
                          </a:r>
                          <a:endParaRPr lang="en-US" sz="28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34837911"/>
                      </a:ext>
                    </a:extLst>
                  </a:tr>
                  <a:tr h="94034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rộng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3cm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8cm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0664407"/>
                      </a:ext>
                    </a:extLst>
                  </a:tr>
                  <a:tr h="130373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9684" t="-154206" r="-216842" b="-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5963326"/>
                      </a:ext>
                    </a:extLst>
                  </a:tr>
                  <a:tr h="12486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 vi 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nhật</a:t>
                          </a:r>
                          <a:endParaRPr lang="en-US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9684" t="-265366" r="-216842" b="-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1777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965CAC-4A73-42B3-99C2-DD1F4C75B115}"/>
                  </a:ext>
                </a:extLst>
              </p:cNvPr>
              <p:cNvSpPr txBox="1"/>
              <p:nvPr/>
            </p:nvSpPr>
            <p:spPr>
              <a:xfrm>
                <a:off x="5928899" y="3763706"/>
                <a:ext cx="2743200" cy="52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10x4=40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965CAC-4A73-42B3-99C2-DD1F4C75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99" y="3763706"/>
                <a:ext cx="2743200" cy="529247"/>
              </a:xfrm>
              <a:prstGeom prst="rect">
                <a:avLst/>
              </a:prstGeom>
              <a:blipFill>
                <a:blip r:embed="rId3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7BB3B6A-D274-4D20-A2F4-110A33ADCFE9}"/>
              </a:ext>
            </a:extLst>
          </p:cNvPr>
          <p:cNvSpPr txBox="1"/>
          <p:nvPr/>
        </p:nvSpPr>
        <p:spPr>
          <a:xfrm>
            <a:off x="5751651" y="5115580"/>
            <a:ext cx="310183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(10+4)x2=28 (cm)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68B68-1C10-4B36-B93E-58A307F7D23B}"/>
              </a:ext>
            </a:extLst>
          </p:cNvPr>
          <p:cNvSpPr txBox="1"/>
          <p:nvPr/>
        </p:nvSpPr>
        <p:spPr>
          <a:xfrm>
            <a:off x="9157874" y="5115580"/>
            <a:ext cx="2914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(32+8)x2=80 (cm)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87ADF-93C1-415E-AB4C-810F15BF580E}"/>
                  </a:ext>
                </a:extLst>
              </p:cNvPr>
              <p:cNvSpPr txBox="1"/>
              <p:nvPr/>
            </p:nvSpPr>
            <p:spPr>
              <a:xfrm>
                <a:off x="9190797" y="3753382"/>
                <a:ext cx="338220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32x8= 256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87ADF-93C1-415E-AB4C-810F15BF5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797" y="3753382"/>
                <a:ext cx="3382203" cy="532966"/>
              </a:xfrm>
              <a:prstGeom prst="rect">
                <a:avLst/>
              </a:prstGeom>
              <a:blipFill>
                <a:blip r:embed="rId4"/>
                <a:stretch>
                  <a:fillRect l="-3784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FA56A87-11F6-4900-A5F3-3BF860DDF7DA}"/>
              </a:ext>
            </a:extLst>
          </p:cNvPr>
          <p:cNvSpPr txBox="1"/>
          <p:nvPr/>
        </p:nvSpPr>
        <p:spPr>
          <a:xfrm>
            <a:off x="1771650" y="295275"/>
            <a:ext cx="851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3EF7AF-030E-40C4-B41C-0CCE707AFB46}"/>
              </a:ext>
            </a:extLst>
          </p:cNvPr>
          <p:cNvSpPr txBox="1"/>
          <p:nvPr/>
        </p:nvSpPr>
        <p:spPr>
          <a:xfrm>
            <a:off x="71121" y="365959"/>
            <a:ext cx="1157795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14cm.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6BAEDA-6987-472B-B5E3-A34D40BAA260}"/>
                  </a:ext>
                </a:extLst>
              </p:cNvPr>
              <p:cNvSpPr txBox="1"/>
              <p:nvPr/>
            </p:nvSpPr>
            <p:spPr>
              <a:xfrm>
                <a:off x="152400" y="1828800"/>
                <a:ext cx="464820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endParaRPr 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5cm</a:t>
                </a: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14cm</a:t>
                </a: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:…..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6BAEDA-6987-472B-B5E3-A34D40BA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8800"/>
                <a:ext cx="4648200" cy="2739211"/>
              </a:xfrm>
              <a:prstGeom prst="rect">
                <a:avLst/>
              </a:prstGeom>
              <a:blipFill>
                <a:blip r:embed="rId2"/>
                <a:stretch>
                  <a:fillRect l="-3932" t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861D8-53AB-4659-A468-2219588237A0}"/>
                  </a:ext>
                </a:extLst>
              </p:cNvPr>
              <p:cNvSpPr txBox="1"/>
              <p:nvPr/>
            </p:nvSpPr>
            <p:spPr>
              <a:xfrm>
                <a:off x="5981700" y="1828800"/>
                <a:ext cx="52959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miếng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 x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70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Đáp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70</a:t>
                </a:r>
                <a:r>
                  <a:rPr lang="en-US" sz="3600" dirty="0"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3861D8-53AB-4659-A468-221958823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1828800"/>
                <a:ext cx="5295900" cy="2308324"/>
              </a:xfrm>
              <a:prstGeom prst="rect">
                <a:avLst/>
              </a:prstGeom>
              <a:blipFill>
                <a:blip r:embed="rId3"/>
                <a:stretch>
                  <a:fillRect l="-3452" t="-4222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FD9032-0352-4B8D-9E5B-3DABFD991B5D}"/>
              </a:ext>
            </a:extLst>
          </p:cNvPr>
          <p:cNvCxnSpPr/>
          <p:nvPr/>
        </p:nvCxnSpPr>
        <p:spPr>
          <a:xfrm>
            <a:off x="5465279" y="1898988"/>
            <a:ext cx="0" cy="3667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841325-6133-40D4-8E3F-32E34D080FAB}"/>
              </a:ext>
            </a:extLst>
          </p:cNvPr>
          <p:cNvCxnSpPr>
            <a:cxnSpLocks/>
          </p:cNvCxnSpPr>
          <p:nvPr/>
        </p:nvCxnSpPr>
        <p:spPr>
          <a:xfrm>
            <a:off x="7949565" y="995680"/>
            <a:ext cx="296227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3FBEF7-AB5B-4FD4-9186-612B4F80ACC9}"/>
              </a:ext>
            </a:extLst>
          </p:cNvPr>
          <p:cNvCxnSpPr>
            <a:cxnSpLocks/>
          </p:cNvCxnSpPr>
          <p:nvPr/>
        </p:nvCxnSpPr>
        <p:spPr>
          <a:xfrm>
            <a:off x="167005" y="1583542"/>
            <a:ext cx="296227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04ACC4-B271-4856-AA53-23A3920D26B6}"/>
              </a:ext>
            </a:extLst>
          </p:cNvPr>
          <p:cNvCxnSpPr>
            <a:cxnSpLocks/>
          </p:cNvCxnSpPr>
          <p:nvPr/>
        </p:nvCxnSpPr>
        <p:spPr>
          <a:xfrm>
            <a:off x="4446795" y="1583542"/>
            <a:ext cx="435886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D3916B-9BA3-4682-80A8-6F7AA9BA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047" y="1625402"/>
            <a:ext cx="4383404" cy="3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0B3ECB7F-7FB7-4EDA-A116-71F325CB3C6F}:268"/>
  <p:tag name="GENSWF_ADVANCE_TIME" val="5"/>
  <p:tag name="ISPRING_SLIDE_ID_2" val="{FE72001A-BA65-4363-BFB3-483EF3F990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AB9D36B2-1626-4241-9F6C-A46D4685580F}:272"/>
  <p:tag name="GENSWF_ADVANCE_TIME" val="5"/>
  <p:tag name="ISPRING_SLIDE_ID_2" val="{C59B0167-F559-43AE-9DC4-65B99BA6CDC5}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959</TotalTime>
  <Words>416</Words>
  <Application>Microsoft Office PowerPoint</Application>
  <PresentationFormat>Màn hình rộng</PresentationFormat>
  <Paragraphs>79</Paragraphs>
  <Slides>11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Tw Cen MT</vt:lpstr>
      <vt:lpstr>VNI-Times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Hà Nguyễn Thị Thu</cp:lastModifiedBy>
  <cp:revision>43</cp:revision>
  <dcterms:created xsi:type="dcterms:W3CDTF">2006-02-22T10:05:58Z</dcterms:created>
  <dcterms:modified xsi:type="dcterms:W3CDTF">2022-04-11T10:01:42Z</dcterms:modified>
</cp:coreProperties>
</file>