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4"/>
  </p:notesMasterIdLst>
  <p:sldIdLst>
    <p:sldId id="294" r:id="rId4"/>
    <p:sldId id="396" r:id="rId5"/>
    <p:sldId id="424" r:id="rId6"/>
    <p:sldId id="302" r:id="rId7"/>
    <p:sldId id="399" r:id="rId8"/>
    <p:sldId id="400" r:id="rId9"/>
    <p:sldId id="401" r:id="rId10"/>
    <p:sldId id="406" r:id="rId11"/>
    <p:sldId id="402" r:id="rId12"/>
    <p:sldId id="403" r:id="rId13"/>
    <p:sldId id="404" r:id="rId14"/>
    <p:sldId id="405" r:id="rId15"/>
    <p:sldId id="395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392" r:id="rId33"/>
  </p:sldIdLst>
  <p:sldSz cx="12069763" cy="7132638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46">
          <p15:clr>
            <a:srgbClr val="A4A3A4"/>
          </p15:clr>
        </p15:guide>
        <p15:guide id="2" pos="38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16" y="32"/>
      </p:cViewPr>
      <p:guideLst>
        <p:guide orient="horz" pos="2246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7BF51B-B59B-4C67-ABFA-4E6A1309ADA4}" type="datetimeFigureOut">
              <a:rPr lang="en-US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7563" y="1143000"/>
            <a:ext cx="5222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345D4B9-E6AE-410F-BC4A-001C19AB594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455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5405AC2-5A26-4969-B4CD-9FA2D09F0638}" type="slidenum">
              <a:rPr lang="en-US" altLang="en-US" sz="1200" b="0">
                <a:latin typeface=".Vn3DH" pitchFamily="34" charset="0"/>
              </a:rPr>
              <a:pPr/>
              <a:t>2</a:t>
            </a:fld>
            <a:endParaRPr lang="en-US" altLang="en-US" sz="1200" b="0">
              <a:latin typeface=".Vn3DH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/>
              <a:t>Cac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quan</a:t>
            </a:r>
            <a:r>
              <a:rPr lang="en-US" altLang="en-US" dirty="0"/>
              <a:t> sat </a:t>
            </a:r>
            <a:r>
              <a:rPr lang="en-US" altLang="en-US" dirty="0" err="1"/>
              <a:t>trnh</a:t>
            </a:r>
            <a:r>
              <a:rPr lang="en-US" altLang="en-US" dirty="0"/>
              <a:t> </a:t>
            </a:r>
            <a:r>
              <a:rPr lang="en-US" altLang="en-US" dirty="0" err="1"/>
              <a:t>va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biet</a:t>
            </a:r>
            <a:r>
              <a:rPr lang="en-US" altLang="en-US" dirty="0"/>
              <a:t> </a:t>
            </a:r>
            <a:r>
              <a:rPr lang="en-US" altLang="en-US" dirty="0" err="1"/>
              <a:t>trnh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gi</a:t>
            </a:r>
            <a:r>
              <a:rPr lang="en-US" altLang="en-US" dirty="0"/>
              <a:t>?( </a:t>
            </a:r>
            <a:r>
              <a:rPr lang="en-US" altLang="en-US" dirty="0" err="1"/>
              <a:t>ve</a:t>
            </a:r>
            <a:r>
              <a:rPr lang="en-US" altLang="en-US" dirty="0"/>
              <a:t> ban </a:t>
            </a:r>
            <a:r>
              <a:rPr lang="en-US" altLang="en-US" dirty="0" err="1"/>
              <a:t>nho</a:t>
            </a:r>
            <a:r>
              <a:rPr lang="en-US" altLang="en-US" dirty="0"/>
              <a:t>, ca, </a:t>
            </a:r>
            <a:r>
              <a:rPr lang="en-US" altLang="en-US" dirty="0" err="1"/>
              <a:t>chim</a:t>
            </a:r>
            <a:r>
              <a:rPr lang="en-US" altLang="en-US" dirty="0"/>
              <a:t> , </a:t>
            </a:r>
            <a:r>
              <a:rPr lang="en-US" altLang="en-US" dirty="0" err="1"/>
              <a:t>oc</a:t>
            </a:r>
            <a:r>
              <a:rPr lang="en-US" altLang="en-US" dirty="0"/>
              <a:t> ,</a:t>
            </a:r>
            <a:r>
              <a:rPr lang="en-US" altLang="en-US" dirty="0" err="1"/>
              <a:t>cua</a:t>
            </a:r>
            <a:r>
              <a:rPr lang="en-US" altLang="en-US" dirty="0"/>
              <a:t>…). Tat ca muon </a:t>
            </a:r>
            <a:r>
              <a:rPr lang="en-US" altLang="en-US" dirty="0" err="1"/>
              <a:t>loai</a:t>
            </a:r>
            <a:r>
              <a:rPr lang="en-US" altLang="en-US" dirty="0"/>
              <a:t> vat </a:t>
            </a:r>
            <a:r>
              <a:rPr lang="en-US" altLang="en-US" dirty="0" err="1"/>
              <a:t>trn</a:t>
            </a:r>
            <a:r>
              <a:rPr lang="en-US" altLang="en-US" dirty="0"/>
              <a:t> </a:t>
            </a:r>
            <a:r>
              <a:rPr lang="en-US" altLang="en-US" dirty="0" err="1"/>
              <a:t>trai</a:t>
            </a:r>
            <a:r>
              <a:rPr lang="en-US" altLang="en-US" dirty="0"/>
              <a:t> </a:t>
            </a:r>
            <a:r>
              <a:rPr lang="en-US" altLang="en-US" dirty="0" err="1"/>
              <a:t>dat</a:t>
            </a:r>
            <a:r>
              <a:rPr lang="en-US" altLang="en-US" dirty="0"/>
              <a:t> </a:t>
            </a:r>
            <a:r>
              <a:rPr lang="en-US" altLang="en-US" dirty="0" err="1"/>
              <a:t>ai</a:t>
            </a:r>
            <a:r>
              <a:rPr lang="en-US" altLang="en-US" dirty="0"/>
              <a:t> </a:t>
            </a:r>
            <a:r>
              <a:rPr lang="en-US" altLang="en-US" dirty="0" err="1"/>
              <a:t>cung</a:t>
            </a:r>
            <a:r>
              <a:rPr lang="en-US" altLang="en-US" dirty="0"/>
              <a:t> co 1 </a:t>
            </a:r>
            <a:r>
              <a:rPr lang="en-US" altLang="en-US" dirty="0" err="1"/>
              <a:t>mai</a:t>
            </a:r>
            <a:r>
              <a:rPr lang="en-US" altLang="en-US" dirty="0"/>
              <a:t> </a:t>
            </a:r>
            <a:r>
              <a:rPr lang="en-US" altLang="en-US" dirty="0" err="1"/>
              <a:t>nha</a:t>
            </a:r>
            <a:r>
              <a:rPr lang="en-US" altLang="en-US" dirty="0"/>
              <a:t> </a:t>
            </a:r>
            <a:r>
              <a:rPr lang="en-US" altLang="en-US" dirty="0" err="1"/>
              <a:t>rieng</a:t>
            </a:r>
            <a:r>
              <a:rPr lang="en-US" altLang="en-US" dirty="0"/>
              <a:t> </a:t>
            </a:r>
            <a:r>
              <a:rPr lang="en-US" altLang="en-US" dirty="0" err="1"/>
              <a:t>nhung</a:t>
            </a:r>
            <a:r>
              <a:rPr lang="en-US" altLang="en-US" dirty="0"/>
              <a:t> tat ca  </a:t>
            </a:r>
            <a:r>
              <a:rPr lang="en-US" altLang="en-US" dirty="0" err="1"/>
              <a:t>deu</a:t>
            </a:r>
            <a:r>
              <a:rPr lang="en-US" altLang="en-US" dirty="0"/>
              <a:t> co </a:t>
            </a:r>
            <a:r>
              <a:rPr lang="en-US" altLang="en-US" dirty="0" err="1"/>
              <a:t>chung</a:t>
            </a:r>
            <a:r>
              <a:rPr lang="en-US" altLang="en-US" dirty="0"/>
              <a:t> 1 </a:t>
            </a:r>
            <a:r>
              <a:rPr lang="en-US" altLang="en-US" dirty="0" err="1"/>
              <a:t>mai</a:t>
            </a:r>
            <a:r>
              <a:rPr lang="en-US" altLang="en-US" dirty="0"/>
              <a:t> </a:t>
            </a:r>
            <a:r>
              <a:rPr lang="en-US" altLang="en-US" dirty="0" err="1"/>
              <a:t>nha</a:t>
            </a:r>
            <a:r>
              <a:rPr lang="en-US" altLang="en-US" dirty="0"/>
              <a:t> do la </a:t>
            </a:r>
            <a:r>
              <a:rPr lang="en-US" altLang="en-US" dirty="0" err="1"/>
              <a:t>bau</a:t>
            </a:r>
            <a:r>
              <a:rPr lang="en-US" altLang="en-US" dirty="0"/>
              <a:t> </a:t>
            </a:r>
            <a:r>
              <a:rPr lang="en-US" altLang="en-US" dirty="0" err="1"/>
              <a:t>troi</a:t>
            </a:r>
            <a:r>
              <a:rPr lang="en-US" altLang="en-US" dirty="0"/>
              <a:t> do la </a:t>
            </a:r>
            <a:r>
              <a:rPr lang="en-US" altLang="en-US" dirty="0" err="1"/>
              <a:t>nd</a:t>
            </a:r>
            <a:r>
              <a:rPr lang="en-US" altLang="en-US" dirty="0"/>
              <a:t> </a:t>
            </a:r>
            <a:r>
              <a:rPr lang="en-US" altLang="en-US" dirty="0" err="1"/>
              <a:t>bai</a:t>
            </a:r>
            <a:r>
              <a:rPr lang="en-US" altLang="en-US" dirty="0"/>
              <a:t> hoc </a:t>
            </a:r>
            <a:r>
              <a:rPr lang="en-US" altLang="en-US" dirty="0" err="1"/>
              <a:t>hom</a:t>
            </a:r>
            <a:r>
              <a:rPr lang="en-US" altLang="en-US" dirty="0"/>
              <a:t> nay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40F05-BADF-430B-B99B-3D6235002A7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/>
              <a:t>Cac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sat </a:t>
            </a:r>
            <a:r>
              <a:rPr lang="en-US" dirty="0" err="1"/>
              <a:t>trnh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biet</a:t>
            </a:r>
            <a:r>
              <a:rPr lang="en-US" dirty="0"/>
              <a:t> </a:t>
            </a:r>
            <a:r>
              <a:rPr lang="en-US" dirty="0" err="1"/>
              <a:t>trnh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gi</a:t>
            </a:r>
            <a:r>
              <a:rPr lang="en-US" dirty="0"/>
              <a:t>?( </a:t>
            </a:r>
            <a:r>
              <a:rPr lang="en-US" dirty="0" err="1"/>
              <a:t>ve</a:t>
            </a:r>
            <a:r>
              <a:rPr lang="en-US" dirty="0"/>
              <a:t> ban </a:t>
            </a:r>
            <a:r>
              <a:rPr lang="en-US" dirty="0" err="1"/>
              <a:t>nho</a:t>
            </a:r>
            <a:r>
              <a:rPr lang="en-US" dirty="0"/>
              <a:t>, ca, </a:t>
            </a:r>
            <a:r>
              <a:rPr lang="en-US" dirty="0" err="1"/>
              <a:t>chim</a:t>
            </a:r>
            <a:r>
              <a:rPr lang="en-US" dirty="0"/>
              <a:t> , </a:t>
            </a:r>
            <a:r>
              <a:rPr lang="en-US" dirty="0" err="1"/>
              <a:t>oc</a:t>
            </a:r>
            <a:r>
              <a:rPr lang="en-US" dirty="0"/>
              <a:t> ,</a:t>
            </a:r>
            <a:r>
              <a:rPr lang="en-US" dirty="0" err="1"/>
              <a:t>cua</a:t>
            </a:r>
            <a:r>
              <a:rPr lang="en-US" dirty="0"/>
              <a:t>…). Tat ca </a:t>
            </a:r>
            <a:r>
              <a:rPr lang="en-US" dirty="0" err="1"/>
              <a:t>muon</a:t>
            </a:r>
            <a:r>
              <a:rPr lang="en-US" dirty="0"/>
              <a:t> </a:t>
            </a:r>
            <a:r>
              <a:rPr lang="en-US" dirty="0" err="1"/>
              <a:t>loai</a:t>
            </a:r>
            <a:r>
              <a:rPr lang="en-US" dirty="0"/>
              <a:t> vat </a:t>
            </a:r>
            <a:r>
              <a:rPr lang="en-US" dirty="0" err="1"/>
              <a:t>trn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co 1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</a:t>
            </a:r>
            <a:r>
              <a:rPr lang="en-US" dirty="0" err="1"/>
              <a:t>rieng</a:t>
            </a:r>
            <a:r>
              <a:rPr lang="en-US" dirty="0"/>
              <a:t> </a:t>
            </a:r>
            <a:r>
              <a:rPr lang="en-US" dirty="0" err="1"/>
              <a:t>nhung</a:t>
            </a:r>
            <a:r>
              <a:rPr lang="en-US" dirty="0"/>
              <a:t> tat ca  </a:t>
            </a:r>
            <a:r>
              <a:rPr lang="en-US" dirty="0" err="1"/>
              <a:t>deu</a:t>
            </a:r>
            <a:r>
              <a:rPr lang="en-US" dirty="0"/>
              <a:t> co </a:t>
            </a:r>
            <a:r>
              <a:rPr lang="en-US" dirty="0" err="1"/>
              <a:t>chung</a:t>
            </a:r>
            <a:r>
              <a:rPr lang="en-US" dirty="0"/>
              <a:t> 1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do la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troi</a:t>
            </a:r>
            <a:r>
              <a:rPr lang="en-US" dirty="0"/>
              <a:t> do la 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en-US" dirty="0" err="1"/>
              <a:t>bai</a:t>
            </a:r>
            <a:r>
              <a:rPr lang="en-US" dirty="0"/>
              <a:t> hoc </a:t>
            </a:r>
            <a:r>
              <a:rPr lang="en-US" dirty="0" err="1"/>
              <a:t>hom</a:t>
            </a:r>
            <a:r>
              <a:rPr lang="en-US" dirty="0"/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269769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9" y="1167310"/>
            <a:ext cx="9052323" cy="248321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9" y="3746304"/>
            <a:ext cx="9052323" cy="172206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59AA-CB75-433B-9A6D-4F9ABAE788E4}" type="datetimeFigureOut">
              <a:rPr lang="en-US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929B-A026-419C-8A77-4CFA46E1C1B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8CD2-A5DB-4FEF-967B-218E551A6859}" type="datetimeFigureOut">
              <a:rPr lang="en-US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E43B4-6D62-4336-8491-59C16D80CFD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50" y="379770"/>
            <a:ext cx="2602543" cy="60445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801" y="379770"/>
            <a:ext cx="7656756" cy="60445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2E8F-0206-4AC0-89C2-0409675431D5}" type="datetimeFigureOut">
              <a:rPr lang="en-US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E7310-3019-463B-928E-D203B60D81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36" y="1167310"/>
            <a:ext cx="9052323" cy="248321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36" y="3746306"/>
            <a:ext cx="9052323" cy="172206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540" indent="0" algn="ctr">
              <a:buNone/>
              <a:defRPr sz="1700"/>
            </a:lvl2pPr>
            <a:lvl3pPr marL="767080" indent="0" algn="ctr">
              <a:buNone/>
              <a:defRPr sz="1500"/>
            </a:lvl3pPr>
            <a:lvl4pPr marL="1149985" indent="0" algn="ctr">
              <a:buNone/>
              <a:defRPr sz="1300"/>
            </a:lvl4pPr>
            <a:lvl5pPr marL="1533525" indent="0" algn="ctr">
              <a:buNone/>
              <a:defRPr sz="1300"/>
            </a:lvl5pPr>
            <a:lvl6pPr marL="1917065" indent="0" algn="ctr">
              <a:buNone/>
              <a:defRPr sz="1300"/>
            </a:lvl6pPr>
            <a:lvl7pPr marL="2300605" indent="0" algn="ctr">
              <a:buNone/>
              <a:defRPr sz="1300"/>
            </a:lvl7pPr>
            <a:lvl8pPr marL="2684145" indent="0" algn="ctr">
              <a:buNone/>
              <a:defRPr sz="1300"/>
            </a:lvl8pPr>
            <a:lvl9pPr marL="3067050" indent="0" algn="ctr">
              <a:buNone/>
              <a:defRPr sz="13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33" y="1778245"/>
            <a:ext cx="10410171" cy="2966979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33" y="4773274"/>
            <a:ext cx="10410171" cy="156026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9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0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1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7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20" y="1898759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6" y="1898759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98" y="379784"/>
            <a:ext cx="10410171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6" y="1748519"/>
            <a:ext cx="5106075" cy="85690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540" indent="0">
              <a:buNone/>
              <a:defRPr sz="1700" b="1"/>
            </a:lvl2pPr>
            <a:lvl3pPr marL="767080" indent="0">
              <a:buNone/>
              <a:defRPr sz="1500" b="1"/>
            </a:lvl3pPr>
            <a:lvl4pPr marL="1149985" indent="0">
              <a:buNone/>
              <a:defRPr sz="1300" b="1"/>
            </a:lvl4pPr>
            <a:lvl5pPr marL="1533525" indent="0">
              <a:buNone/>
              <a:defRPr sz="1300" b="1"/>
            </a:lvl5pPr>
            <a:lvl6pPr marL="1917065" indent="0">
              <a:buNone/>
              <a:defRPr sz="1300" b="1"/>
            </a:lvl6pPr>
            <a:lvl7pPr marL="2300605" indent="0">
              <a:buNone/>
              <a:defRPr sz="1300" b="1"/>
            </a:lvl7pPr>
            <a:lvl8pPr marL="2684145" indent="0">
              <a:buNone/>
              <a:defRPr sz="1300" b="1"/>
            </a:lvl8pPr>
            <a:lvl9pPr marL="3067050" indent="0">
              <a:buNone/>
              <a:defRPr sz="13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6" y="2605412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50" y="1748519"/>
            <a:ext cx="5131220" cy="85690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540" indent="0">
              <a:buNone/>
              <a:defRPr sz="1700" b="1"/>
            </a:lvl2pPr>
            <a:lvl3pPr marL="767080" indent="0">
              <a:buNone/>
              <a:defRPr sz="1500" b="1"/>
            </a:lvl3pPr>
            <a:lvl4pPr marL="1149985" indent="0">
              <a:buNone/>
              <a:defRPr sz="1300" b="1"/>
            </a:lvl4pPr>
            <a:lvl5pPr marL="1533525" indent="0">
              <a:buNone/>
              <a:defRPr sz="1300" b="1"/>
            </a:lvl5pPr>
            <a:lvl6pPr marL="1917065" indent="0">
              <a:buNone/>
              <a:defRPr sz="1300" b="1"/>
            </a:lvl6pPr>
            <a:lvl7pPr marL="2300605" indent="0">
              <a:buNone/>
              <a:defRPr sz="1300" b="1"/>
            </a:lvl7pPr>
            <a:lvl8pPr marL="2684145" indent="0">
              <a:buNone/>
              <a:defRPr sz="1300" b="1"/>
            </a:lvl8pPr>
            <a:lvl9pPr marL="3067050" indent="0">
              <a:buNone/>
              <a:defRPr sz="13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50" y="2605412"/>
            <a:ext cx="5131220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86" y="475510"/>
            <a:ext cx="3892812" cy="1664282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43" y="1026970"/>
            <a:ext cx="6110319" cy="50687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86" y="2139805"/>
            <a:ext cx="3892812" cy="3964229"/>
          </a:xfrm>
        </p:spPr>
        <p:txBody>
          <a:bodyPr/>
          <a:lstStyle>
            <a:lvl1pPr marL="0" indent="0">
              <a:buNone/>
              <a:defRPr sz="1300"/>
            </a:lvl1pPr>
            <a:lvl2pPr marL="383540" indent="0">
              <a:buNone/>
              <a:defRPr sz="1200"/>
            </a:lvl2pPr>
            <a:lvl3pPr marL="767080" indent="0">
              <a:buNone/>
              <a:defRPr sz="1000"/>
            </a:lvl3pPr>
            <a:lvl4pPr marL="1149985" indent="0">
              <a:buNone/>
              <a:defRPr sz="800"/>
            </a:lvl4pPr>
            <a:lvl5pPr marL="1533525" indent="0">
              <a:buNone/>
              <a:defRPr sz="800"/>
            </a:lvl5pPr>
            <a:lvl6pPr marL="1917065" indent="0">
              <a:buNone/>
              <a:defRPr sz="800"/>
            </a:lvl6pPr>
            <a:lvl7pPr marL="2300605" indent="0">
              <a:buNone/>
              <a:defRPr sz="800"/>
            </a:lvl7pPr>
            <a:lvl8pPr marL="2684145" indent="0">
              <a:buNone/>
              <a:defRPr sz="800"/>
            </a:lvl8pPr>
            <a:lvl9pPr marL="3067050" indent="0">
              <a:buNone/>
              <a:defRPr sz="8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BABE-21DD-4AD1-96ED-31FC45EC4E22}" type="datetimeFigureOut">
              <a:rPr lang="en-US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A9E0-67A5-4A87-8AA3-2FED82461E9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86" y="475510"/>
            <a:ext cx="3892812" cy="1664282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43" y="1026970"/>
            <a:ext cx="6110319" cy="5068796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3540" indent="0">
              <a:buNone/>
              <a:defRPr sz="2300"/>
            </a:lvl2pPr>
            <a:lvl3pPr marL="767080" indent="0">
              <a:buNone/>
              <a:defRPr sz="2000"/>
            </a:lvl3pPr>
            <a:lvl4pPr marL="1149985" indent="0">
              <a:buNone/>
              <a:defRPr sz="1700"/>
            </a:lvl4pPr>
            <a:lvl5pPr marL="1533525" indent="0">
              <a:buNone/>
              <a:defRPr sz="1700"/>
            </a:lvl5pPr>
            <a:lvl6pPr marL="1917065" indent="0">
              <a:buNone/>
              <a:defRPr sz="1700"/>
            </a:lvl6pPr>
            <a:lvl7pPr marL="2300605" indent="0">
              <a:buNone/>
              <a:defRPr sz="1700"/>
            </a:lvl7pPr>
            <a:lvl8pPr marL="2684145" indent="0">
              <a:buNone/>
              <a:defRPr sz="1700"/>
            </a:lvl8pPr>
            <a:lvl9pPr marL="3067050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86" y="2139805"/>
            <a:ext cx="3892812" cy="3964229"/>
          </a:xfrm>
        </p:spPr>
        <p:txBody>
          <a:bodyPr/>
          <a:lstStyle>
            <a:lvl1pPr marL="0" indent="0">
              <a:buNone/>
              <a:defRPr sz="1300"/>
            </a:lvl1pPr>
            <a:lvl2pPr marL="383540" indent="0">
              <a:buNone/>
              <a:defRPr sz="1200"/>
            </a:lvl2pPr>
            <a:lvl3pPr marL="767080" indent="0">
              <a:buNone/>
              <a:defRPr sz="1000"/>
            </a:lvl3pPr>
            <a:lvl4pPr marL="1149985" indent="0">
              <a:buNone/>
              <a:defRPr sz="800"/>
            </a:lvl4pPr>
            <a:lvl5pPr marL="1533525" indent="0">
              <a:buNone/>
              <a:defRPr sz="800"/>
            </a:lvl5pPr>
            <a:lvl6pPr marL="1917065" indent="0">
              <a:buNone/>
              <a:defRPr sz="800"/>
            </a:lvl6pPr>
            <a:lvl7pPr marL="2300605" indent="0">
              <a:buNone/>
              <a:defRPr sz="800"/>
            </a:lvl7pPr>
            <a:lvl8pPr marL="2684145" indent="0">
              <a:buNone/>
              <a:defRPr sz="800"/>
            </a:lvl8pPr>
            <a:lvl9pPr marL="3067050" indent="0">
              <a:buNone/>
              <a:defRPr sz="8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51" y="379770"/>
            <a:ext cx="2602543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802" y="379770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58" y="107339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97" y="1664315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4" y="1664315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5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39" y="6498649"/>
            <a:ext cx="3822092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8" y="6493675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8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8" y="3746301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3" y="1778228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3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14" y="1898749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3" y="1898749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6" y="379772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410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33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33" y="2605410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30" y="1778232"/>
            <a:ext cx="10410171" cy="296697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30" y="4773259"/>
            <a:ext cx="10410171" cy="156026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58ED-F24B-41FA-96C3-2BA1F4F47274}" type="datetimeFigureOut">
              <a:rPr lang="en-US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D4CD-9216-466F-882B-610E84DE5F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41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6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41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6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61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61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39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93" y="1664307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307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56" y="6498640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18" y="1898758"/>
            <a:ext cx="5129649" cy="45255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5" y="1898758"/>
            <a:ext cx="5129649" cy="45255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BDB3-59E7-4BA0-944D-5376585D5FEA}" type="datetimeFigureOut">
              <a:rPr lang="en-US"/>
              <a:t>4/21/2022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50B2A-5B24-42DF-935E-95433A42C8C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93" y="379778"/>
            <a:ext cx="10410171" cy="13786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5" y="1748488"/>
            <a:ext cx="5106075" cy="8569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5" y="2605412"/>
            <a:ext cx="5106075" cy="3832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25" y="1748488"/>
            <a:ext cx="5131221" cy="8569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25" y="2605412"/>
            <a:ext cx="5131221" cy="3832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730E-9258-467B-AD56-54660EFD6EAE}" type="datetimeFigureOut">
              <a:rPr lang="en-US"/>
              <a:t>4/21/2022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3E4BD-F932-44E3-8459-499FD31C618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2E08-47AA-4A37-9E99-9DB65D1BC2A3}" type="datetimeFigureOut">
              <a:rPr lang="en-US"/>
              <a:t>4/21/2022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B51B3-E74B-4186-B47D-0DF08122EB8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4305-7FF8-421F-B78D-D5B2D6A056D1}" type="datetimeFigureOut">
              <a:rPr lang="en-US"/>
              <a:t>4/21/2022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04ED-887D-48F5-85C3-40CC11F0710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9" y="475509"/>
            <a:ext cx="3892812" cy="1664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21" y="1026970"/>
            <a:ext cx="6110318" cy="50687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9" y="2139809"/>
            <a:ext cx="3892812" cy="3964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8AB0-DD01-4985-91DC-E2BD4B2FA55B}" type="datetimeFigureOut">
              <a:rPr lang="en-US"/>
              <a:t>4/21/2022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79262-8077-450E-AF26-57F3C5B42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9" y="475509"/>
            <a:ext cx="3892812" cy="1664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21" y="1026970"/>
            <a:ext cx="6110318" cy="506879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9" y="2139809"/>
            <a:ext cx="3892812" cy="3964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F596-054D-4D1D-95E4-5618AC9BA66A}" type="datetimeFigureOut">
              <a:rPr lang="en-US"/>
              <a:t>4/21/2022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BBA8-4B25-40F7-8984-757F94D5B5E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9802" y="379774"/>
            <a:ext cx="10410171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9802" y="1898758"/>
            <a:ext cx="10410171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05" y="6610927"/>
            <a:ext cx="2715697" cy="37974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925A1D-E832-4A72-8B81-6E929BFA7E87}" type="datetimeFigureOut">
              <a:rPr lang="en-US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32" y="6610927"/>
            <a:ext cx="4073545" cy="37974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5" y="6610927"/>
            <a:ext cx="2715697" cy="379747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FD86BA5-33C6-4991-A141-E92E2958546E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802" y="379782"/>
            <a:ext cx="10410171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682" tIns="38341" rIns="76682" bIns="38341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29802" y="1898759"/>
            <a:ext cx="10410171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682" tIns="38341" rIns="76682" bIns="38341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07" y="6610899"/>
            <a:ext cx="2715697" cy="379748"/>
          </a:xfrm>
          <a:prstGeom prst="rect">
            <a:avLst/>
          </a:prstGeom>
        </p:spPr>
        <p:txBody>
          <a:bodyPr vert="horz" wrap="square" lIns="76682" tIns="38341" rIns="76682" bIns="38341" numCol="1" anchor="ctr" anchorCtr="0" compatLnSpc="1"/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defTabSz="767080" eaLnBrk="1" hangingPunct="1"/>
            <a:endParaRPr lang="en-US" altLang="zh-CN">
              <a:latin typeface="Times New Roman" panose="020206030504050203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32" y="6610899"/>
            <a:ext cx="4073545" cy="379748"/>
          </a:xfrm>
          <a:prstGeom prst="rect">
            <a:avLst/>
          </a:prstGeom>
        </p:spPr>
        <p:txBody>
          <a:bodyPr vert="horz" wrap="square" lIns="76682" tIns="38341" rIns="76682" bIns="38341" numCol="1" anchor="ctr" anchorCtr="0" compatLnSpc="1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pPr defTabSz="767080" eaLnBrk="1" hangingPunct="1"/>
            <a:endParaRPr lang="en-US" altLang="zh-CN">
              <a:latin typeface="Times New Roman" panose="020206030504050203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5" y="6610899"/>
            <a:ext cx="2715697" cy="379748"/>
          </a:xfrm>
          <a:prstGeom prst="rect">
            <a:avLst/>
          </a:prstGeom>
        </p:spPr>
        <p:txBody>
          <a:bodyPr vert="horz" wrap="square" lIns="76682" tIns="38341" rIns="76682" bIns="38341" numCol="1" anchor="ctr" anchorCtr="0" compatLnSpc="1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defTabSz="767080" eaLnBrk="1" hangingPunct="1"/>
            <a:fld id="{B5896CA0-C9E1-4D90-9DE5-CBB7CB43137F}" type="slidenum">
              <a:rPr lang="en-US" altLang="zh-CN" smtClean="0">
                <a:latin typeface="Times New Roman" panose="02020603050405020304"/>
                <a:cs typeface="+mn-cs"/>
              </a:rPr>
              <a:t>‹#›</a:t>
            </a:fld>
            <a:endParaRPr lang="en-US" altLang="zh-CN">
              <a:latin typeface="Times New Roman" panose="020206030504050203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5pPr>
      <a:lvl6pPr marL="383540" algn="l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6pPr>
      <a:lvl7pPr marL="767080" algn="l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7pPr>
      <a:lvl8pPr marL="1149985" algn="l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8pPr>
      <a:lvl9pPr marL="1533525" algn="l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1770" indent="-191770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310" indent="-191770" algn="l" rtl="0" eaLnBrk="0" fontAlgn="base" hangingPunct="0">
        <a:lnSpc>
          <a:spcPct val="90000"/>
        </a:lnSpc>
        <a:spcBef>
          <a:spcPts val="42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215" indent="-191770" algn="l" rtl="0" eaLnBrk="0" fontAlgn="base" hangingPunct="0">
        <a:lnSpc>
          <a:spcPct val="90000"/>
        </a:lnSpc>
        <a:spcBef>
          <a:spcPts val="42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755" indent="-191770" algn="l" rtl="0" eaLnBrk="0" fontAlgn="base" hangingPunct="0">
        <a:lnSpc>
          <a:spcPct val="90000"/>
        </a:lnSpc>
        <a:spcBef>
          <a:spcPts val="42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295" indent="-191770" algn="l" rtl="0" eaLnBrk="0" fontAlgn="base" hangingPunct="0">
        <a:lnSpc>
          <a:spcPct val="90000"/>
        </a:lnSpc>
        <a:spcBef>
          <a:spcPts val="42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835" indent="-191770" algn="l" defTabSz="7670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2375" indent="-191770" algn="l" defTabSz="7670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5280" indent="-191770" algn="l" defTabSz="7670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820" indent="-191770" algn="l" defTabSz="76708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540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080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985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065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0605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145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7050" algn="l" defTabSz="767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812" y="379770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29812" y="1898749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4" y="6610922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zh-CN">
              <a:latin typeface="Times New Roman" panose="020206030504050203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29" y="6610922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zh-CN">
              <a:latin typeface="Times New Roman" panose="020206030504050203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85" y="6610922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anose="020B0604020202020204" pitchFamily="34" charset="0"/>
              <a:buNone/>
            </a:pPr>
            <a:fld id="{B5896CA0-C9E1-4D90-9DE5-CBB7CB43137F}" type="slidenum">
              <a:rPr lang="en-US" altLang="zh-CN" smtClean="0">
                <a:latin typeface="Times New Roman" panose="02020603050405020304"/>
                <a:cs typeface="+mn-cs"/>
              </a:rPr>
              <a:t>‹#›</a:t>
            </a:fld>
            <a:endParaRPr lang="en-US" altLang="zh-CN">
              <a:latin typeface="Times New Roman" panose="020206030504050203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656F58F-334D-4A8F-9E65-34E183E8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9CF695-44D5-4DB8-96E0-8D20F9071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976B3BD-D499-4E08-A052-76E74E28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699"/>
            <a:ext cx="12069763" cy="67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3FE22248-CCB5-4BF8-ABAF-A97B826AC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837" y="890437"/>
            <a:ext cx="8147090" cy="45261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6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6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51E80A3C-92AB-4D26-B3B4-95C50991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0868" y="1550502"/>
            <a:ext cx="3847237" cy="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EC36FF9E-1469-4D1B-8EE4-0277A8F0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8052" y="3736050"/>
            <a:ext cx="754360" cy="282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3624428-0E23-49B6-9164-5B3CB45E1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2620" y="5160953"/>
            <a:ext cx="754360" cy="2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F5AD384E-5F80-4282-9EAD-63CF2E1A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14" y="3717191"/>
            <a:ext cx="4450725" cy="12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B08982-F404-4154-A3B2-A58601D0D42F}"/>
              </a:ext>
            </a:extLst>
          </p:cNvPr>
          <p:cNvSpPr/>
          <p:nvPr/>
        </p:nvSpPr>
        <p:spPr>
          <a:xfrm>
            <a:off x="2075538" y="3380454"/>
            <a:ext cx="7637897" cy="289485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4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4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4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0ED42A34-9EA1-4D2F-993A-FDAF5155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52" y="691369"/>
            <a:ext cx="1297080" cy="133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44B3C1F-542C-4C0C-A78B-CDCA3229CE7A}"/>
              </a:ext>
            </a:extLst>
          </p:cNvPr>
          <p:cNvSpPr/>
          <p:nvPr/>
        </p:nvSpPr>
        <p:spPr>
          <a:xfrm>
            <a:off x="3086122" y="5074516"/>
            <a:ext cx="5897519" cy="1096940"/>
          </a:xfrm>
          <a:prstGeom prst="rect">
            <a:avLst/>
          </a:prstGeom>
          <a:noFill/>
        </p:spPr>
        <p:txBody>
          <a:bodyPr wrap="none" lIns="90523" tIns="45262" rIns="90523" bIns="45262">
            <a:spAutoFit/>
          </a:bodyPr>
          <a:lstStyle/>
          <a:p>
            <a:pPr algn="ctr">
              <a:defRPr/>
            </a:pPr>
            <a:r>
              <a:rPr lang="en-US" sz="6534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MÔN: TẬP ĐỌC</a:t>
            </a:r>
            <a:endParaRPr lang="vi-VN" sz="6534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6976" y="3011558"/>
            <a:ext cx="9253485" cy="2615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8" b="40498"/>
          <a:stretch/>
        </p:blipFill>
        <p:spPr>
          <a:xfrm>
            <a:off x="0" y="1664283"/>
            <a:ext cx="12069763" cy="1220712"/>
          </a:xfrm>
          <a:prstGeom prst="rect">
            <a:avLst/>
          </a:prstGeom>
        </p:spPr>
      </p:pic>
      <p:pic>
        <p:nvPicPr>
          <p:cNvPr id="8" name="Picture 3" descr="E:\download\gac-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09" y="2853055"/>
            <a:ext cx="6225536" cy="4121080"/>
          </a:xfrm>
          <a:prstGeom prst="rect">
            <a:avLst/>
          </a:prstGeom>
          <a:noFill/>
        </p:spPr>
      </p:pic>
      <p:pic>
        <p:nvPicPr>
          <p:cNvPr id="11" name="Picture 4" descr="E:\download\cong-dung-cua-qua-g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6626" y="2884994"/>
            <a:ext cx="5703113" cy="408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0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6976" y="3011558"/>
            <a:ext cx="9253485" cy="2615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1" b="20995"/>
          <a:stretch/>
        </p:blipFill>
        <p:spPr>
          <a:xfrm>
            <a:off x="0" y="1664283"/>
            <a:ext cx="12069763" cy="1234904"/>
          </a:xfrm>
          <a:prstGeom prst="rect">
            <a:avLst/>
          </a:prstGeom>
        </p:spPr>
      </p:pic>
      <p:pic>
        <p:nvPicPr>
          <p:cNvPr id="8" name="Picture 1" descr="E:\download\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99187"/>
            <a:ext cx="12069762" cy="4233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7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6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/>
          <p:cNvSpPr/>
          <p:nvPr/>
        </p:nvSpPr>
        <p:spPr>
          <a:xfrm>
            <a:off x="548407" y="248730"/>
            <a:ext cx="9601273" cy="5146390"/>
          </a:xfrm>
          <a:prstGeom prst="cloudCallout">
            <a:avLst>
              <a:gd name="adj1" fmla="val 63480"/>
              <a:gd name="adj2" fmla="val 374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Hoạt</a:t>
            </a:r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động</a:t>
            </a:r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 2: </a:t>
            </a:r>
            <a:endParaRPr lang="en-US" sz="7200" b="1" u="sng" dirty="0">
              <a:solidFill>
                <a:srgbClr val="ED7D3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Tìm</a:t>
            </a:r>
            <a:r>
              <a:rPr lang="en-US" sz="72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 </a:t>
            </a:r>
            <a:r>
              <a:rPr lang="en-US" sz="72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hiểu</a:t>
            </a:r>
            <a:r>
              <a:rPr lang="en-US" sz="72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 bài</a:t>
            </a:r>
          </a:p>
        </p:txBody>
      </p:sp>
    </p:spTree>
    <p:extLst>
      <p:ext uri="{BB962C8B-B14F-4D97-AF65-F5344CB8AC3E}">
        <p14:creationId xmlns:p14="http://schemas.microsoft.com/office/powerpoint/2010/main" val="142953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4733" y="1418248"/>
            <a:ext cx="1118405" cy="5468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7558" y="158503"/>
            <a:ext cx="10661624" cy="134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43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3137" y="2853055"/>
            <a:ext cx="5230231" cy="2298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068" y="2298294"/>
            <a:ext cx="1810464" cy="554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6743" y="2853055"/>
            <a:ext cx="3118022" cy="475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26161" y="3349856"/>
            <a:ext cx="3419766" cy="475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6742" y="3846657"/>
            <a:ext cx="3620929" cy="475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1926" y="4358834"/>
            <a:ext cx="4324998" cy="475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07558" y="158503"/>
            <a:ext cx="10661624" cy="1347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43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4651" y="1822785"/>
            <a:ext cx="9957554" cy="3962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1268" name="Picture 4" descr="9_ebx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71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4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nhung-hinh-anh-dep-ve-the-gioi-dong-vat-phan-mot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71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8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nhím trong đất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5" y="0"/>
            <a:ext cx="12101878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5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oc-sen-va-nhung-su-that-thu-vi-it-ai-biet-hinh-4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2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3078713"/>
              </p:ext>
            </p:extLst>
          </p:nvPr>
        </p:nvGraphicFramePr>
        <p:xfrm>
          <a:off x="0" y="137319"/>
          <a:ext cx="120697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4" imgW="12622222" imgH="6984127" progId="Photoshop.Image.7">
                  <p:embed/>
                </p:oleObj>
              </mc:Choice>
              <mc:Fallback>
                <p:oleObj name="Image" r:id="rId4" imgW="12622222" imgH="6984127" progId="Photoshop.Image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319"/>
                        <a:ext cx="12069763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7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foody-vuon-du-lich-sinh-thai-le-loc-238-6360083723837432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1" y="0"/>
            <a:ext cx="5632556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ái nhà hoa giấ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00" y="0"/>
            <a:ext cx="6082316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92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8139" y="79251"/>
            <a:ext cx="10460461" cy="4992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4651" y="2936703"/>
            <a:ext cx="10359880" cy="158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07" y="1664282"/>
            <a:ext cx="11466275" cy="961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3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41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E:\download\tuyen-tap-hinh-nen-bau-troi-xanh-tuyet-dep-de-lam-anh-bia-facebook-hoac-may-tinh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069763" cy="7132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5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3488" y="3140900"/>
            <a:ext cx="10853098" cy="158812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18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40"/>
            <a:ext cx="1408139" cy="9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6894883"/>
            <a:ext cx="12069763" cy="237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2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\</a:t>
            </a:r>
          </a:p>
        </p:txBody>
      </p:sp>
      <p:graphicFrame>
        <p:nvGraphicFramePr>
          <p:cNvPr id="34821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2069763" cy="713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4" imgW="12622222" imgH="6984127" progId="">
                  <p:embed/>
                </p:oleObj>
              </mc:Choice>
              <mc:Fallback>
                <p:oleObj name="Image" r:id="rId4" imgW="12622222" imgH="69841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69763" cy="713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6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9"/>
          <a:stretch/>
        </p:blipFill>
        <p:spPr>
          <a:xfrm>
            <a:off x="0" y="0"/>
            <a:ext cx="12069763" cy="7132638"/>
          </a:xfrm>
        </p:spPr>
      </p:pic>
      <p:sp>
        <p:nvSpPr>
          <p:cNvPr id="2" name="Oval 1"/>
          <p:cNvSpPr/>
          <p:nvPr/>
        </p:nvSpPr>
        <p:spPr>
          <a:xfrm>
            <a:off x="3620929" y="1822785"/>
            <a:ext cx="4224417" cy="71326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r>
              <a:rPr lang="en-US" sz="4300" b="1" i="1" u="sng" dirty="0" err="1">
                <a:solidFill>
                  <a:srgbClr val="FF0000"/>
                </a:solidFill>
              </a:rPr>
              <a:t>Nội</a:t>
            </a:r>
            <a:r>
              <a:rPr lang="en-US" sz="4300" b="1" i="1" u="sng" dirty="0">
                <a:solidFill>
                  <a:srgbClr val="FF0000"/>
                </a:solidFill>
              </a:rPr>
              <a:t> dung</a:t>
            </a:r>
            <a:endParaRPr lang="vi-VN" sz="4300" b="1" i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163" y="2694552"/>
            <a:ext cx="11667438" cy="2757678"/>
          </a:xfrm>
          <a:prstGeom prst="rect">
            <a:avLst/>
          </a:prstGeom>
          <a:solidFill>
            <a:srgbClr val="FFC000"/>
          </a:solidFill>
        </p:spPr>
        <p:txBody>
          <a:bodyPr wrap="square" lIns="109728" tIns="54864" rIns="109728" bIns="54864">
            <a:spAutoFit/>
          </a:bodyPr>
          <a:lstStyle/>
          <a:p>
            <a:pPr algn="just">
              <a:defRPr/>
            </a:pP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mái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riêng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dưới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mái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trái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đoàn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vệ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mái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4300" b="1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4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055633" y="79252"/>
            <a:ext cx="8553606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8"/>
          <p:cNvSpPr>
            <a:spLocks noGrp="1" noChangeArrowheads="1"/>
          </p:cNvSpPr>
          <p:nvPr/>
        </p:nvSpPr>
        <p:spPr bwMode="auto">
          <a:xfrm>
            <a:off x="1307558" y="591910"/>
            <a:ext cx="5158986" cy="63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alt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dím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.VnTime" panose="020B7200000000000000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0533" y="494946"/>
            <a:ext cx="4365859" cy="64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</a:t>
            </a:r>
          </a:p>
          <a:p>
            <a:pPr eaLnBrk="1" hangingPunct="1"/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ngước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Ngước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.………….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r" eaLnBrk="1" hangingPunct="1"/>
            <a:r>
              <a:rPr lang="en-US" alt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4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2812088" y="79252"/>
            <a:ext cx="8553606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MÁI NHÀ CHUNG</a:t>
            </a:r>
            <a:endParaRPr lang="en-US" altLang="en-US" sz="1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6"/>
          <p:cNvSpPr>
            <a:spLocks noGrp="1" noChangeArrowheads="1"/>
          </p:cNvSpPr>
          <p:nvPr/>
        </p:nvSpPr>
        <p:spPr bwMode="auto">
          <a:xfrm>
            <a:off x="1762269" y="640617"/>
            <a:ext cx="4178317" cy="63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alt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dím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.VnTime" panose="020B7200000000000000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46988" y="494946"/>
            <a:ext cx="4365859" cy="64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……..………</a:t>
            </a:r>
          </a:p>
          <a:p>
            <a:pPr eaLnBrk="1" hangingPunct="1"/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……….…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eaLnBrk="1" hangingPunct="1"/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,……………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Ngước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……………...</a:t>
            </a:r>
          </a:p>
          <a:p>
            <a:pPr algn="r" eaLnBrk="1" hangingPunct="1"/>
            <a:r>
              <a:rPr lang="en-US" alt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42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1403949" y="158504"/>
            <a:ext cx="8553606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MÁI NHÀ CHUNG</a:t>
            </a:r>
            <a:endParaRPr lang="en-US" altLang="en-US" sz="1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6"/>
          <p:cNvSpPr>
            <a:spLocks noGrp="1" noChangeArrowheads="1"/>
          </p:cNvSpPr>
          <p:nvPr/>
        </p:nvSpPr>
        <p:spPr bwMode="auto">
          <a:xfrm>
            <a:off x="1661688" y="700431"/>
            <a:ext cx="4178317" cy="63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900" dirty="0">
              <a:latin typeface=".VnTime" panose="020B7200000000000000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46406" y="554761"/>
            <a:ext cx="4365859" cy="64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</a:t>
            </a:r>
          </a:p>
          <a:p>
            <a:pPr eaLnBrk="1" hangingPunct="1"/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…..………………..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  <a:p>
            <a:pPr eaLnBrk="1" hangingPunct="1"/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…….……..………</a:t>
            </a:r>
          </a:p>
          <a:p>
            <a:pPr eaLnBrk="1" hangingPunct="1"/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  <a:p>
            <a:pPr eaLnBrk="1" hangingPunct="1"/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eaLnBrk="1" hangingPunct="1"/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eaLnBrk="1" hangingPunct="1"/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……………....</a:t>
            </a:r>
          </a:p>
          <a:p>
            <a:pPr eaLnBrk="1" hangingPunct="1"/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…………………....</a:t>
            </a:r>
          </a:p>
          <a:p>
            <a:pPr eaLnBrk="1" hangingPunct="1"/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…….……………...</a:t>
            </a:r>
          </a:p>
          <a:p>
            <a:pPr eaLnBrk="1" hangingPunct="1"/>
            <a:r>
              <a:rPr lang="en-US" alt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……………...</a:t>
            </a:r>
          </a:p>
          <a:p>
            <a:pPr algn="r" eaLnBrk="1" hangingPunct="1"/>
            <a:r>
              <a:rPr lang="en-US" alt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6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26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80872" y="-1238988"/>
            <a:ext cx="15625531" cy="10293602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96" y="485308"/>
            <a:ext cx="6867640" cy="6355317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22464" y="4924629"/>
            <a:ext cx="2085325" cy="591469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505" tIns="90505" rIns="90505" bIns="9050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954020" y="2118360"/>
            <a:ext cx="6372860" cy="2583180"/>
          </a:xfrm>
          <a:prstGeom prst="rect">
            <a:avLst/>
          </a:prstGeom>
          <a:noFill/>
        </p:spPr>
        <p:txBody>
          <a:bodyPr wrap="square" lIns="90520" tIns="45260" rIns="90520" bIns="452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-300" normalizeH="0" baseline="0" noProof="1">
                <a:ln>
                  <a:noFill/>
                </a:ln>
                <a:solidFill>
                  <a:schemeClr val="accent2"/>
                </a:solidFill>
                <a:effectLst>
                  <a:outerShdw dist="63500" dir="2700000" algn="tl">
                    <a:srgbClr val="F5AC47">
                      <a:alpha val="10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179号-正酷波波体" charset="-122"/>
                <a:cs typeface="Arial" panose="020B0604020202020204" pitchFamily="34" charset="0"/>
                <a:sym typeface="+mn-lt"/>
              </a:rPr>
              <a:t>Chúc các bạn luôn chăm ngoan, học giỏi!</a:t>
            </a:r>
          </a:p>
        </p:txBody>
      </p: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 rot="840000">
            <a:off x="5545659" y="910253"/>
            <a:ext cx="961155" cy="961155"/>
          </a:xfrm>
          <a:prstGeom prst="rect">
            <a:avLst/>
          </a:prstGeom>
        </p:spPr>
      </p:pic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0" y="1765300"/>
            <a:ext cx="5262880" cy="6586855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65760" y="2423160"/>
            <a:ext cx="4392930" cy="696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/>
          <p:cNvSpPr/>
          <p:nvPr/>
        </p:nvSpPr>
        <p:spPr>
          <a:xfrm>
            <a:off x="548407" y="248730"/>
            <a:ext cx="8001073" cy="5146390"/>
          </a:xfrm>
          <a:prstGeom prst="cloudCallout">
            <a:avLst>
              <a:gd name="adj1" fmla="val 63480"/>
              <a:gd name="adj2" fmla="val 374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Hoạt</a:t>
            </a:r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động</a:t>
            </a:r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 1: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Luyện</a:t>
            </a:r>
            <a:r>
              <a:rPr lang="en-US" sz="72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 </a:t>
            </a:r>
            <a:r>
              <a:rPr lang="en-US" sz="72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anose="020B0603050302020204" pitchFamily="34" charset="0"/>
                <a:sym typeface="+mn-ea"/>
              </a:rPr>
              <a:t>đọc</a:t>
            </a:r>
            <a:endParaRPr lang="en-US" sz="7200" b="1" dirty="0">
              <a:solidFill>
                <a:srgbClr val="ED7D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P001 4 hàng" panose="020B06030503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451" y="2456798"/>
            <a:ext cx="3488519" cy="926407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3441" y="3249313"/>
            <a:ext cx="2428935" cy="849463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rình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1858" y="2488807"/>
            <a:ext cx="3781869" cy="849463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856401" y="4846729"/>
            <a:ext cx="4358009" cy="1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74507" y="3939606"/>
            <a:ext cx="2119555" cy="849463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vo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4506" y="4601759"/>
            <a:ext cx="2533129" cy="849463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3642" y="5286882"/>
            <a:ext cx="2392065" cy="849463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413952" y="634012"/>
            <a:ext cx="7744765" cy="562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ngước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altLang="en-US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Ngước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altLang="en-US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altLang="en-US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5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4681" y="1030271"/>
            <a:ext cx="428387" cy="1003352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5800" dirty="0"/>
          </a:p>
        </p:txBody>
      </p:sp>
      <p:sp>
        <p:nvSpPr>
          <p:cNvPr id="5" name="Rectangle 4"/>
          <p:cNvSpPr/>
          <p:nvPr/>
        </p:nvSpPr>
        <p:spPr>
          <a:xfrm>
            <a:off x="7787481" y="1037762"/>
            <a:ext cx="428387" cy="1003352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5800" dirty="0"/>
          </a:p>
        </p:txBody>
      </p:sp>
      <p:sp>
        <p:nvSpPr>
          <p:cNvPr id="6" name="Rectangle 5"/>
          <p:cNvSpPr/>
          <p:nvPr/>
        </p:nvSpPr>
        <p:spPr>
          <a:xfrm>
            <a:off x="8473281" y="1877167"/>
            <a:ext cx="428387" cy="1003352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5800" dirty="0"/>
          </a:p>
        </p:txBody>
      </p:sp>
      <p:sp>
        <p:nvSpPr>
          <p:cNvPr id="7" name="Rectangle 6"/>
          <p:cNvSpPr/>
          <p:nvPr/>
        </p:nvSpPr>
        <p:spPr>
          <a:xfrm>
            <a:off x="4434681" y="2639167"/>
            <a:ext cx="428387" cy="1003352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5800" dirty="0"/>
          </a:p>
        </p:txBody>
      </p:sp>
      <p:sp>
        <p:nvSpPr>
          <p:cNvPr id="8" name="Rectangle 7"/>
          <p:cNvSpPr/>
          <p:nvPr/>
        </p:nvSpPr>
        <p:spPr>
          <a:xfrm>
            <a:off x="6789642" y="2651919"/>
            <a:ext cx="428387" cy="1003352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5800" dirty="0"/>
          </a:p>
        </p:txBody>
      </p:sp>
      <p:sp>
        <p:nvSpPr>
          <p:cNvPr id="9" name="Rectangle 8"/>
          <p:cNvSpPr/>
          <p:nvPr/>
        </p:nvSpPr>
        <p:spPr>
          <a:xfrm>
            <a:off x="7863286" y="3372674"/>
            <a:ext cx="635174" cy="1003352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5800" dirty="0"/>
          </a:p>
        </p:txBody>
      </p:sp>
      <p:sp>
        <p:nvSpPr>
          <p:cNvPr id="10" name="Rectangle 9"/>
          <p:cNvSpPr/>
          <p:nvPr/>
        </p:nvSpPr>
        <p:spPr>
          <a:xfrm>
            <a:off x="8197781" y="4367354"/>
            <a:ext cx="428387" cy="1003352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5800" dirty="0"/>
          </a:p>
        </p:txBody>
      </p:sp>
      <p:sp>
        <p:nvSpPr>
          <p:cNvPr id="11" name="Rectangle 10"/>
          <p:cNvSpPr/>
          <p:nvPr/>
        </p:nvSpPr>
        <p:spPr>
          <a:xfrm>
            <a:off x="8600107" y="5001367"/>
            <a:ext cx="635174" cy="1003352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alt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40219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7132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6976" y="3011558"/>
            <a:ext cx="9253485" cy="2615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9" name="Picture 3" descr="E:\download\06042011_PSA_10loaisinhvatcogainhonnhatthegio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1" y="3011558"/>
            <a:ext cx="5934300" cy="3804074"/>
          </a:xfrm>
          <a:prstGeom prst="rect">
            <a:avLst/>
          </a:prstGeom>
          <a:noFill/>
        </p:spPr>
      </p:pic>
      <p:pic>
        <p:nvPicPr>
          <p:cNvPr id="10" name="Picture 9" descr="E:\download\nuoi-nhim-canh-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003" y="3011558"/>
            <a:ext cx="5785178" cy="3852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85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29082"/>
  <p:tag name="VIOLETTITLE" val="Tuần 28. Cùng vui chơi"/>
  <p:tag name="VIOLETLESSON" val="77"/>
  <p:tag name="VIOLETCATID" val="2202"/>
  <p:tag name="VIOLETSUBJECT" val="Tập đọc 3"/>
  <p:tag name="VIOLETAUTHORID" val="13584821"/>
  <p:tag name="VIOLETAUTHORNAME" val="Nguyễn Thị Chiến"/>
  <p:tag name="VIOLETAUTHORAVATAR" val="no_avatar.jpg"/>
  <p:tag name="VIOLETAUTHORADDRESS" val=" - "/>
  <p:tag name="VIOLETDATE" val="2021-12-22 09:28:58"/>
  <p:tag name="VIOLETHIT" val="24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534</Words>
  <Application>Microsoft Office PowerPoint</Application>
  <PresentationFormat>Tùy chỉnh</PresentationFormat>
  <Paragraphs>146</Paragraphs>
  <Slides>30</Slides>
  <Notes>3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43" baseType="lpstr">
      <vt:lpstr>.Vn3DH</vt:lpstr>
      <vt:lpstr>.VnTime</vt:lpstr>
      <vt:lpstr>Arial</vt:lpstr>
      <vt:lpstr>Calibri</vt:lpstr>
      <vt:lpstr>Calibri Light</vt:lpstr>
      <vt:lpstr>HP001 4 hàng</vt:lpstr>
      <vt:lpstr>Times New Roman</vt:lpstr>
      <vt:lpstr>Trebuchet MS</vt:lpstr>
      <vt:lpstr>方正卡通简体</vt:lpstr>
      <vt:lpstr>Office Theme</vt:lpstr>
      <vt:lpstr>1_Office Theme</vt:lpstr>
      <vt:lpstr>3_Office Theme</vt:lpstr>
      <vt:lpstr>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\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</dc:creator>
  <cp:lastModifiedBy>Hà Nguyễn Thị Thu</cp:lastModifiedBy>
  <cp:revision>226</cp:revision>
  <dcterms:created xsi:type="dcterms:W3CDTF">2012-03-13T06:17:00Z</dcterms:created>
  <dcterms:modified xsi:type="dcterms:W3CDTF">2022-04-21T13:41:51Z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B12E66EA3B074BD58F2F2840B07CF65E</vt:lpwstr>
  </property>
  <property fmtid="{D5CDD505-2E9C-101B-9397-08002B2CF9AE}" pid="3" name="KSOProductBuildVer">
    <vt:lpwstr>1033-11.2.0.10463</vt:lpwstr>
  </property>
</Properties>
</file>