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4625" r:id="rId2"/>
  </p:sldMasterIdLst>
  <p:notesMasterIdLst>
    <p:notesMasterId r:id="rId15"/>
  </p:notesMasterIdLst>
  <p:sldIdLst>
    <p:sldId id="294" r:id="rId3"/>
    <p:sldId id="344" r:id="rId4"/>
    <p:sldId id="345" r:id="rId5"/>
    <p:sldId id="347" r:id="rId6"/>
    <p:sldId id="348" r:id="rId7"/>
    <p:sldId id="349" r:id="rId8"/>
    <p:sldId id="271" r:id="rId9"/>
    <p:sldId id="351" r:id="rId10"/>
    <p:sldId id="353" r:id="rId11"/>
    <p:sldId id="354" r:id="rId12"/>
    <p:sldId id="293" r:id="rId13"/>
    <p:sldId id="269" r:id="rId14"/>
  </p:sldIdLst>
  <p:sldSz cx="12192000" cy="6858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9900"/>
    <a:srgbClr val="000099"/>
    <a:srgbClr val="FFCCFF"/>
    <a:srgbClr val="9999FF"/>
    <a:srgbClr val="0066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47" autoAdjust="0"/>
    <p:restoredTop sz="93969" autoAdjust="0"/>
  </p:normalViewPr>
  <p:slideViewPr>
    <p:cSldViewPr>
      <p:cViewPr varScale="1">
        <p:scale>
          <a:sx n="59" d="100"/>
          <a:sy n="59" d="100"/>
        </p:scale>
        <p:origin x="1148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289CCD-6BED-436E-B37D-03738E8B68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28FED2-74F5-4942-8878-9C4F153E76B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8CF1216-4053-45A4-AA4D-A81F70EC4A25}" type="datetimeFigureOut">
              <a:rPr lang="en-US"/>
              <a:pPr>
                <a:defRPr/>
              </a:pPr>
              <a:t>4/25/2022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B111256-A6A4-41A8-8123-FB6DCB1300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4066359-D8F1-4D70-982E-88AF57C134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06A65E-EE0A-4596-A199-868CE21592A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113CE1-B791-4A49-B75A-CBFA7A87CE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0F14F7-6542-4A36-BE8E-678BFE14328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950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079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969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352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>
            <a:extLst>
              <a:ext uri="{FF2B5EF4-FFF2-40B4-BE49-F238E27FC236}">
                <a16:creationId xmlns:a16="http://schemas.microsoft.com/office/drawing/2014/main" id="{45CE39B9-6000-4BA3-AD06-9722C8422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1"/>
            <a:ext cx="12192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149600" y="3429000"/>
            <a:ext cx="85344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1117600" y="1371600"/>
            <a:ext cx="1016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FA5535C-16CA-454B-8C82-D7DCD265E4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06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345A321-0C61-49EC-83A5-8C4DF156F9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F07C170-B07E-4A56-8B1D-C9F259CA74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47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5B6BFD0B-3077-463E-B0D1-4C1A5CAD00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05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1B78DAA-8504-421F-B5BD-34C928708D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04F89A3-7DC4-4558-A2CA-E549CBE9F2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9151694-A0D2-4CD7-A663-7D0A60FDFA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B74A53-45C0-414C-B94B-901DFAE88D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031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2000" y="228600"/>
            <a:ext cx="2133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200" y="228600"/>
            <a:ext cx="61976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A9BA98E-2C31-4826-BAF4-EF08400111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3979A64-F209-4DF6-A09D-076C611C12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A9EA3FB-7F9D-4A12-8A0C-2E269BD720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1EC269-AD9A-429C-9E93-4D70FC1B9E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245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31D388-6C7D-4821-9CAF-D51703415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0A73F77-DF79-4A2D-BEFC-794C8F55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A76167-1CFE-4FB3-94B8-BA7DC99EF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930B64-9EF9-4D98-89C4-0A3458E5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7D3AE18-7B15-4002-8930-720360B80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0959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6DFDEE-16BB-4744-B5D9-22C6F6ECA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759B7C-57AF-4E54-AF0D-53D51230A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775465-88BD-40A0-B58D-5983F4C69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A6F589-C376-4B13-A721-4D8E5C592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01E7C2-B68A-47FC-881A-FE88362DC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020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0325DE-5655-408B-A631-EBD161CD3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0803EC-A8E6-455A-AA43-47C48FD5D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F0AF27-3396-45A6-B09D-CEC6E5B4C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D735FBB-2019-4CD8-B8D3-23BEF84D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7804DA-137F-474C-B883-A3A1CB5A5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0270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50D43A-B44B-41E1-A924-97E5F0397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185352-7CB2-49FE-AF8D-F9EAEA35EF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4F5AB2-C7F8-4E56-A865-AC1E4437C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B1F07CB-5939-4D25-A65F-A13AA69A1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2022/4/25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A8DA740-165E-4BF1-93CB-7FA95F8C0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1948572-CFFD-4DEA-8F00-888E1BDD8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321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29280C-FDEA-45DF-88ED-88B3649BD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F73AB-BCCC-47DC-9499-403B3E550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45BCFEB-3C85-45F5-909F-6C481E285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A8C8CF7-EF72-45DF-A83F-02A71BE7B0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500FADD-17BF-4355-A063-448F34271F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FC5C9B1-F1CC-4605-96C7-730214C4B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2022/4/25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D7755F4-C6BA-43F5-8B99-33C21780C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87A1224-70DF-4675-BB94-9B1276104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345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FBC830-D17F-445E-BB6E-4E227C05A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3B4719B-3793-4986-B08C-1A656938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2022/4/25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97706BD-B499-49F9-B342-AE5DBB6FF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C4E84A-3955-45EC-AAE4-8A75CC260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77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8E2CB11-54F7-437D-BD1D-23311EAE7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2022/4/25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6272BC7-F2CB-4161-9B73-46533D09A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9B67786-E7D2-4C8D-AECB-F92965587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616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E811432-9264-407C-9B36-56643A1691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8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12A30C89-4E73-42B1-9A72-26E2998C40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F7010DE-51C6-44F2-B77A-8A5C97B648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9A097497-C249-4CD4-8D76-B4ADFB7676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6EAB4-2E76-44D8-8E0C-DCFBDDB9E6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686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EBF7E8-62EB-4F18-A26B-7498A2AA0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25C88B9-0789-4B05-A073-4A83ECC7B9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623DE69-8782-4276-82E4-955B8F0A6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FC02C0-9968-4F2A-B011-56CE73DD2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2022/4/25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953D36F-2ECF-4412-8BF9-C8BA67D88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5C6F205-B294-4902-9AAF-F1A53EE48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889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A7F04E-B3B2-408B-A05C-A1280ECE9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7028E60-63E6-4482-96C9-07050FE9B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F8631A-F2BB-436A-977A-BB99321FD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A16580-30C8-43A3-9612-501567849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2EC192-2E88-4C4B-91D3-70C6CCAA0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3710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B5B74B6-FCF5-4EE8-B194-79798BB749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D1E14FB-E62B-429A-B615-B7BBAB8C63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72E1F2-F736-401C-8C2E-2EB628402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B495D2-2ECF-41AD-967F-E9461E5B8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CFEE49-1BD5-4B65-ACB4-C3B66403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3808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9585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1C7860AC-343D-4B56-96F9-D037FAC3C8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EFCAF91-3F7F-490A-8C39-54EEC3E105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912205FB-88BF-4C11-BB09-637E098DFC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6ED46D-FDE5-478E-B47B-AAA1D3337F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742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200" y="1600200"/>
            <a:ext cx="4165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1600200"/>
            <a:ext cx="4165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BFFD27E-5F1E-4CF7-B8A0-1D24034E86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3F66623-DAF1-4E4E-B537-B47555C6FB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617D4DC6-1E27-4B88-BFBE-80AAE47E69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ECCD62-8B2F-4AC6-920A-86D8FD197C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6625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FBBC724-47F0-4A12-9B66-214967D291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AE0723D3-423C-46EB-BA01-1156251060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FAC86FE-C5AD-4C0A-84BC-7D0B4EAA9F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FCD535-F5BC-4DD9-B0A5-2502B97820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528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A6D2B1BA-D5A2-4E36-8390-E8736A465C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B877E9E4-5BD8-4B5F-B9CE-B875367D4F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3DB762C-18CC-401B-B7D4-59689EC8D6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23D8E-9749-4E45-A810-BADC1B9652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917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64EC09F5-B8AB-4A3A-A62B-C7135D34C2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E93E456-F45D-48A4-A787-CFE52AFB42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80B8141E-3FD9-4C4E-8759-897085A6B2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F638DA-8C23-4D40-881D-B0305EF6C7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472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DCB4853-6BAF-4B6D-8594-C2640ECDEA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6BB33E8-7B7A-496C-BD21-CE22DEA6FF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655F5DD-00DA-4FC0-A67D-7CC9277C5F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9001A9-C603-405E-AAC7-D75429ACE2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620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1A7427E-FCAE-4B64-BA7D-036909A674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2F0B353-485E-493C-A236-F99ECDFDF6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7BBECE4D-7CA1-4F82-9DD4-0C4E39927F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EE0B88-4F19-49D1-94A3-0732ACE7FD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7109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95D7AA41-6ADB-4B53-96D5-AD680BB2478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3556000" cy="6858000"/>
            <a:chOff x="0" y="0"/>
            <a:chExt cx="1680" cy="4320"/>
          </a:xfrm>
        </p:grpSpPr>
        <p:sp>
          <p:nvSpPr>
            <p:cNvPr id="126979" name="Rectangle 3">
              <a:extLst>
                <a:ext uri="{FF2B5EF4-FFF2-40B4-BE49-F238E27FC236}">
                  <a16:creationId xmlns:a16="http://schemas.microsoft.com/office/drawing/2014/main" id="{33A39199-0D1E-4CA4-8539-4C63FD662F9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b="0">
                <a:latin typeface="Arial" charset="0"/>
              </a:endParaRPr>
            </a:p>
          </p:txBody>
        </p:sp>
        <p:pic>
          <p:nvPicPr>
            <p:cNvPr id="2057" name="Picture 4" descr="slidemaster_med3">
              <a:extLst>
                <a:ext uri="{FF2B5EF4-FFF2-40B4-BE49-F238E27FC236}">
                  <a16:creationId xmlns:a16="http://schemas.microsoft.com/office/drawing/2014/main" id="{45937797-47DE-4AC1-AF57-39F6BCAD81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6981" name="Rectangle 5">
            <a:extLst>
              <a:ext uri="{FF2B5EF4-FFF2-40B4-BE49-F238E27FC236}">
                <a16:creationId xmlns:a16="http://schemas.microsoft.com/office/drawing/2014/main" id="{BBB56266-4CF1-453D-BB82-888E17B0C9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51200" y="228600"/>
            <a:ext cx="853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6982" name="Rectangle 6">
            <a:extLst>
              <a:ext uri="{FF2B5EF4-FFF2-40B4-BE49-F238E27FC236}">
                <a16:creationId xmlns:a16="http://schemas.microsoft.com/office/drawing/2014/main" id="{2255C9CE-FDE0-459D-B8F4-7AB76841FA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51200" y="1600200"/>
            <a:ext cx="853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6983" name="Rectangle 7">
            <a:extLst>
              <a:ext uri="{FF2B5EF4-FFF2-40B4-BE49-F238E27FC236}">
                <a16:creationId xmlns:a16="http://schemas.microsoft.com/office/drawing/2014/main" id="{F624A498-040A-4558-8A60-5FFDA055C14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3201" y="6248400"/>
            <a:ext cx="253576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4" name="Rectangle 8">
            <a:extLst>
              <a:ext uri="{FF2B5EF4-FFF2-40B4-BE49-F238E27FC236}">
                <a16:creationId xmlns:a16="http://schemas.microsoft.com/office/drawing/2014/main" id="{87E1205F-4383-40B9-9C7A-93FBEB95BEA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5" name="Rectangle 9">
            <a:extLst>
              <a:ext uri="{FF2B5EF4-FFF2-40B4-BE49-F238E27FC236}">
                <a16:creationId xmlns:a16="http://schemas.microsoft.com/office/drawing/2014/main" id="{12C7C193-5017-425F-8F65-FC8A5F30D61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5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0D5B110F-C7F9-41E3-8D4F-D6055935D8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4" r:id="rId1"/>
    <p:sldLayoutId id="2147484613" r:id="rId2"/>
    <p:sldLayoutId id="2147484614" r:id="rId3"/>
    <p:sldLayoutId id="2147484615" r:id="rId4"/>
    <p:sldLayoutId id="2147484616" r:id="rId5"/>
    <p:sldLayoutId id="2147484617" r:id="rId6"/>
    <p:sldLayoutId id="2147484618" r:id="rId7"/>
    <p:sldLayoutId id="2147484619" r:id="rId8"/>
    <p:sldLayoutId id="2147484620" r:id="rId9"/>
    <p:sldLayoutId id="2147484621" r:id="rId10"/>
    <p:sldLayoutId id="21474846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E43B6F-1D9E-4BA8-B705-7E0513DFE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79F49D3-DAAA-4AB7-BCA7-2C3371E54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9DF173-B46A-4633-97F1-B97C8121E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pPr/>
              <a:t>2022/4/25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E580BF-70F9-4009-8CE6-FBADCB1A89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8349D3-C080-4F36-9AE7-D9CA122BA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60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6" r:id="rId1"/>
    <p:sldLayoutId id="2147484627" r:id="rId2"/>
    <p:sldLayoutId id="2147484628" r:id="rId3"/>
    <p:sldLayoutId id="2147484629" r:id="rId4"/>
    <p:sldLayoutId id="2147484630" r:id="rId5"/>
    <p:sldLayoutId id="2147484631" r:id="rId6"/>
    <p:sldLayoutId id="2147484632" r:id="rId7"/>
    <p:sldLayoutId id="2147484633" r:id="rId8"/>
    <p:sldLayoutId id="2147484634" r:id="rId9"/>
    <p:sldLayoutId id="2147484635" r:id="rId10"/>
    <p:sldLayoutId id="2147484636" r:id="rId11"/>
    <p:sldLayoutId id="214748463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7.emf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CF28F4B-2705-4AB3-A47B-C48485137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D939989-3373-4DE6-9FFC-36B4CC9CBC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27A1BD25-BEF6-4C17-AE66-92DD5D865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FD2C0E78-2800-4DAC-BDA0-81BE90A13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AE0668D0-7FF0-4FBE-9754-463716188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9E1B52E1-2E9A-4A06-871E-6EE347444D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479E213C-DFD0-415B-BC7C-4895057504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2D71787E-DB42-4050-979C-81BCEA71B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01BE72-19C0-4DE0-A39F-A9B3F3F0BAD4}"/>
              </a:ext>
            </a:extLst>
          </p:cNvPr>
          <p:cNvSpPr/>
          <p:nvPr/>
        </p:nvSpPr>
        <p:spPr>
          <a:xfrm>
            <a:off x="2096559" y="3241253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C45E6647-5158-482B-BF6C-742B8054B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538607A7-DACB-46A9-9596-D4750E5E1690}"/>
              </a:ext>
            </a:extLst>
          </p:cNvPr>
          <p:cNvSpPr/>
          <p:nvPr/>
        </p:nvSpPr>
        <p:spPr>
          <a:xfrm>
            <a:off x="2735950" y="4952471"/>
            <a:ext cx="672010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CHÍNH TẢ</a:t>
            </a:r>
            <a:endParaRPr lang="vi-VN" sz="660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854FC87-64A4-4A69-AFB4-39764C743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3851"/>
            <a:ext cx="12192000" cy="953428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416" y="314528"/>
            <a:ext cx="10590001" cy="611368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3F65BFD-9DF4-4310-B8F7-07CEBC710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9101" y="64868"/>
            <a:ext cx="1857529" cy="19163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18286E7-631D-4EEF-A839-04333EBD8A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2404" y="0"/>
            <a:ext cx="1379596" cy="1703777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FE81F354-E4AE-4EB4-8AED-8EDE23CC41B6}"/>
              </a:ext>
            </a:extLst>
          </p:cNvPr>
          <p:cNvGrpSpPr/>
          <p:nvPr/>
        </p:nvGrpSpPr>
        <p:grpSpPr>
          <a:xfrm>
            <a:off x="2895600" y="5760648"/>
            <a:ext cx="3941237" cy="338354"/>
            <a:chOff x="4531763" y="904319"/>
            <a:chExt cx="3274666" cy="206375"/>
          </a:xfrm>
          <a:solidFill>
            <a:srgbClr val="5FA080"/>
          </a:solidFill>
        </p:grpSpPr>
        <p:sp>
          <p:nvSpPr>
            <p:cNvPr id="13" name="Freeform 139">
              <a:extLst>
                <a:ext uri="{FF2B5EF4-FFF2-40B4-BE49-F238E27FC236}">
                  <a16:creationId xmlns:a16="http://schemas.microsoft.com/office/drawing/2014/main" id="{19E7A61C-481F-40CC-A555-92F3B50179E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548432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9">
              <a:extLst>
                <a:ext uri="{FF2B5EF4-FFF2-40B4-BE49-F238E27FC236}">
                  <a16:creationId xmlns:a16="http://schemas.microsoft.com/office/drawing/2014/main" id="{3D57C85E-BED2-46C1-A02D-72A3DC4B8CC2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885649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39">
              <a:extLst>
                <a:ext uri="{FF2B5EF4-FFF2-40B4-BE49-F238E27FC236}">
                  <a16:creationId xmlns:a16="http://schemas.microsoft.com/office/drawing/2014/main" id="{1DFE864B-F9B9-4A2D-AAD8-BAB1B00CC92F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222866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39">
              <a:extLst>
                <a:ext uri="{FF2B5EF4-FFF2-40B4-BE49-F238E27FC236}">
                  <a16:creationId xmlns:a16="http://schemas.microsoft.com/office/drawing/2014/main" id="{76D7A8C4-BAB0-47B8-8F18-54DAFD84026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560083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39">
              <a:extLst>
                <a:ext uri="{FF2B5EF4-FFF2-40B4-BE49-F238E27FC236}">
                  <a16:creationId xmlns:a16="http://schemas.microsoft.com/office/drawing/2014/main" id="{E4DACE45-5861-4AC9-AC04-7F46C72B9CC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897300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39">
              <a:extLst>
                <a:ext uri="{FF2B5EF4-FFF2-40B4-BE49-F238E27FC236}">
                  <a16:creationId xmlns:a16="http://schemas.microsoft.com/office/drawing/2014/main" id="{3432E466-2F2E-4FE3-BF51-50C6E8460E0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234517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39">
              <a:extLst>
                <a:ext uri="{FF2B5EF4-FFF2-40B4-BE49-F238E27FC236}">
                  <a16:creationId xmlns:a16="http://schemas.microsoft.com/office/drawing/2014/main" id="{BD503B01-31FF-4831-8D47-F8AF2BAD24D0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571734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39">
              <a:extLst>
                <a:ext uri="{FF2B5EF4-FFF2-40B4-BE49-F238E27FC236}">
                  <a16:creationId xmlns:a16="http://schemas.microsoft.com/office/drawing/2014/main" id="{E36E0CA2-6722-463E-82A6-7AAC0C4F5E8E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908951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39">
              <a:extLst>
                <a:ext uri="{FF2B5EF4-FFF2-40B4-BE49-F238E27FC236}">
                  <a16:creationId xmlns:a16="http://schemas.microsoft.com/office/drawing/2014/main" id="{703810E8-72E6-40C7-B318-8D86E29E441C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246168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39">
              <a:extLst>
                <a:ext uri="{FF2B5EF4-FFF2-40B4-BE49-F238E27FC236}">
                  <a16:creationId xmlns:a16="http://schemas.microsoft.com/office/drawing/2014/main" id="{A2643807-BC22-4F6C-A01B-E0590FFBC1A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583385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3" name="Rectangle 3">
            <a:extLst>
              <a:ext uri="{FF2B5EF4-FFF2-40B4-BE49-F238E27FC236}">
                <a16:creationId xmlns:a16="http://schemas.microsoft.com/office/drawing/2014/main" id="{D4651737-9F15-4975-A60A-0ADFEA6E2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39" y="563733"/>
            <a:ext cx="8439984" cy="108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257175" indent="-257175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32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con.</a:t>
            </a:r>
          </a:p>
        </p:txBody>
      </p:sp>
      <p:sp>
        <p:nvSpPr>
          <p:cNvPr id="24" name="Text Box 23">
            <a:extLst>
              <a:ext uri="{FF2B5EF4-FFF2-40B4-BE49-F238E27FC236}">
                <a16:creationId xmlns:a16="http://schemas.microsoft.com/office/drawing/2014/main" id="{CBCC328D-94CB-4F9A-804D-BE0429B82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752601"/>
            <a:ext cx="9677400" cy="15696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marL="257175" indent="-257175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/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25" name="Picture 1" descr="D:\A\update\Untitle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7072" y="2814857"/>
            <a:ext cx="6268661" cy="28932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879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4"/>
          <p:cNvSpPr>
            <a:spLocks/>
          </p:cNvSpPr>
          <p:nvPr/>
        </p:nvSpPr>
        <p:spPr bwMode="auto">
          <a:xfrm>
            <a:off x="0" y="5913438"/>
            <a:ext cx="12192000" cy="944562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246" y="-61358"/>
            <a:ext cx="2012512" cy="12954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/>
        </p:blipFill>
        <p:spPr>
          <a:xfrm>
            <a:off x="8248650" y="0"/>
            <a:ext cx="3943350" cy="427047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A01E6D5-6A60-4BE5-B33A-CE53F77BCB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317" y="409003"/>
            <a:ext cx="6937828" cy="2124302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78C2FEFB-A892-4D4A-B926-E11DCC079126}"/>
              </a:ext>
            </a:extLst>
          </p:cNvPr>
          <p:cNvGrpSpPr/>
          <p:nvPr/>
        </p:nvGrpSpPr>
        <p:grpSpPr>
          <a:xfrm>
            <a:off x="2078386" y="2753704"/>
            <a:ext cx="8318930" cy="2056864"/>
            <a:chOff x="1936535" y="3935752"/>
            <a:chExt cx="8318930" cy="2056864"/>
          </a:xfrm>
        </p:grpSpPr>
        <p:sp>
          <p:nvSpPr>
            <p:cNvPr id="21" name="任意多边形 3">
              <a:extLst>
                <a:ext uri="{FF2B5EF4-FFF2-40B4-BE49-F238E27FC236}">
                  <a16:creationId xmlns:a16="http://schemas.microsoft.com/office/drawing/2014/main" id="{4E7BB6B0-E794-424E-82AE-DCFA3DD1D34E}"/>
                </a:ext>
              </a:extLst>
            </p:cNvPr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22" name="任意多边形 4">
              <a:extLst>
                <a:ext uri="{FF2B5EF4-FFF2-40B4-BE49-F238E27FC236}">
                  <a16:creationId xmlns:a16="http://schemas.microsoft.com/office/drawing/2014/main" id="{A40FB6FA-22BF-45E4-A443-B052ECE9E8CB}"/>
                </a:ext>
              </a:extLst>
            </p:cNvPr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C35B6AC6-6899-4B15-B724-C092C553A752}"/>
              </a:ext>
            </a:extLst>
          </p:cNvPr>
          <p:cNvSpPr txBox="1"/>
          <p:nvPr/>
        </p:nvSpPr>
        <p:spPr>
          <a:xfrm>
            <a:off x="4497493" y="1704404"/>
            <a:ext cx="2933457" cy="6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Dặn dò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391C5DD-97BE-48D3-8F72-3B0FCB2189A2}"/>
              </a:ext>
            </a:extLst>
          </p:cNvPr>
          <p:cNvSpPr txBox="1"/>
          <p:nvPr/>
        </p:nvSpPr>
        <p:spPr>
          <a:xfrm>
            <a:off x="2460800" y="3048000"/>
            <a:ext cx="7495702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Về</a:t>
            </a:r>
            <a:r>
              <a:rPr kumimoji="0" lang="en-US" altLang="zh-CN" sz="32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xem lại bài.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aseline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Chuẩn</a:t>
            </a:r>
            <a:r>
              <a:rPr lang="en-US" altLang="zh-CN" sz="320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bị bài tiếp theo em nhé!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1927" y="4153063"/>
            <a:ext cx="8092359" cy="269790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E283B23B-0707-48B7-8293-4B745115DF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8965" y="3905778"/>
            <a:ext cx="2201380" cy="293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7">
            <a:extLst>
              <a:ext uri="{FF2B5EF4-FFF2-40B4-BE49-F238E27FC236}">
                <a16:creationId xmlns:a16="http://schemas.microsoft.com/office/drawing/2014/main" id="{EC73706A-D0CB-43B3-B594-B68B7FCCF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110288"/>
            <a:ext cx="8153400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800">
                <a:solidFill>
                  <a:srgbClr val="000099"/>
                </a:solidFill>
                <a:latin typeface="Times New Roman" panose="02020603050405020304" pitchFamily="18" charset="0"/>
              </a:rPr>
              <a:t>CHÚC CÁC EM CHĂM NGOAN HỌC GIỎI !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54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5604" name="Picture 52" descr="DSTARS-P">
            <a:extLst>
              <a:ext uri="{FF2B5EF4-FFF2-40B4-BE49-F238E27FC236}">
                <a16:creationId xmlns:a16="http://schemas.microsoft.com/office/drawing/2014/main" id="{0735CCC8-64A4-4341-99BD-941C6B1897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0292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2" descr="DSTARS-P">
            <a:extLst>
              <a:ext uri="{FF2B5EF4-FFF2-40B4-BE49-F238E27FC236}">
                <a16:creationId xmlns:a16="http://schemas.microsoft.com/office/drawing/2014/main" id="{DE02ADB5-BA98-4853-85E1-6716BB60B7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006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2" descr="DSTARS-P">
            <a:extLst>
              <a:ext uri="{FF2B5EF4-FFF2-40B4-BE49-F238E27FC236}">
                <a16:creationId xmlns:a16="http://schemas.microsoft.com/office/drawing/2014/main" id="{F1279F5E-DFC0-4D16-ADC7-66B7EA3410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1336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52" descr="DSTARS-P">
            <a:extLst>
              <a:ext uri="{FF2B5EF4-FFF2-40B4-BE49-F238E27FC236}">
                <a16:creationId xmlns:a16="http://schemas.microsoft.com/office/drawing/2014/main" id="{5F89ABA6-CD39-4DD9-9E10-0207F963CD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144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 34">
            <a:extLst>
              <a:ext uri="{FF2B5EF4-FFF2-40B4-BE49-F238E27FC236}">
                <a16:creationId xmlns:a16="http://schemas.microsoft.com/office/drawing/2014/main" id="{ACD0BD52-F1DF-4741-83A3-14A87B4B4EA1}"/>
              </a:ext>
            </a:extLst>
          </p:cNvPr>
          <p:cNvSpPr>
            <a:spLocks/>
          </p:cNvSpPr>
          <p:nvPr/>
        </p:nvSpPr>
        <p:spPr bwMode="auto">
          <a:xfrm>
            <a:off x="0" y="5913438"/>
            <a:ext cx="12192000" cy="944562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</a:endParaRPr>
          </a:p>
        </p:txBody>
      </p:sp>
      <p:pic>
        <p:nvPicPr>
          <p:cNvPr id="12" name="图片 24">
            <a:extLst>
              <a:ext uri="{FF2B5EF4-FFF2-40B4-BE49-F238E27FC236}">
                <a16:creationId xmlns:a16="http://schemas.microsoft.com/office/drawing/2014/main" id="{E928C623-4B46-4FB5-9976-1698FDE53D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927" y="4153063"/>
            <a:ext cx="8092359" cy="2697906"/>
          </a:xfrm>
          <a:prstGeom prst="rect">
            <a:avLst/>
          </a:prstGeom>
        </p:spPr>
      </p:pic>
      <p:pic>
        <p:nvPicPr>
          <p:cNvPr id="13" name="图片 25">
            <a:extLst>
              <a:ext uri="{FF2B5EF4-FFF2-40B4-BE49-F238E27FC236}">
                <a16:creationId xmlns:a16="http://schemas.microsoft.com/office/drawing/2014/main" id="{7B773F7B-5986-4816-9A5E-D90BA8EF45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8965" y="3905778"/>
            <a:ext cx="2201380" cy="2938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5873A54A-325D-4169-A867-18B877322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28600"/>
            <a:ext cx="708660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defRPr/>
            </a:pP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 -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éc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CC28AF80-040A-4402-A242-AD1F93E43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530" y="1143000"/>
            <a:ext cx="9677400" cy="3970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/>
            <a:r>
              <a:rPr lang="en-US" alt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ta.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bổn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图片 10">
            <a:extLst>
              <a:ext uri="{FF2B5EF4-FFF2-40B4-BE49-F238E27FC236}">
                <a16:creationId xmlns:a16="http://schemas.microsoft.com/office/drawing/2014/main" id="{854373FB-7307-49F5-A7A9-5B84A19AB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9404" y="4395351"/>
            <a:ext cx="2050296" cy="2206705"/>
          </a:xfrm>
          <a:prstGeom prst="rect">
            <a:avLst/>
          </a:prstGeom>
        </p:spPr>
      </p:pic>
      <p:pic>
        <p:nvPicPr>
          <p:cNvPr id="5" name="图片 11">
            <a:extLst>
              <a:ext uri="{FF2B5EF4-FFF2-40B4-BE49-F238E27FC236}">
                <a16:creationId xmlns:a16="http://schemas.microsoft.com/office/drawing/2014/main" id="{78B86372-2895-4F24-99C3-C2EC4327E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7095" y="2324740"/>
            <a:ext cx="1851398" cy="2083848"/>
          </a:xfrm>
          <a:prstGeom prst="rect">
            <a:avLst/>
          </a:prstGeom>
        </p:spPr>
      </p:pic>
      <p:pic>
        <p:nvPicPr>
          <p:cNvPr id="6" name="图片 12">
            <a:extLst>
              <a:ext uri="{FF2B5EF4-FFF2-40B4-BE49-F238E27FC236}">
                <a16:creationId xmlns:a16="http://schemas.microsoft.com/office/drawing/2014/main" id="{F68E9F01-D186-40C4-B950-F6B77C043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5928" y="-144704"/>
            <a:ext cx="2156072" cy="224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48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5873A54A-325D-4169-A867-18B877322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08660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defRPr/>
            </a:pP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 -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éc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CC28AF80-040A-4402-A242-AD1F93E43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83" y="818202"/>
            <a:ext cx="9677400" cy="3970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/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   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ta.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bổn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图片 10">
            <a:extLst>
              <a:ext uri="{FF2B5EF4-FFF2-40B4-BE49-F238E27FC236}">
                <a16:creationId xmlns:a16="http://schemas.microsoft.com/office/drawing/2014/main" id="{854373FB-7307-49F5-A7A9-5B84A19AB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9404" y="4395351"/>
            <a:ext cx="2050296" cy="2206705"/>
          </a:xfrm>
          <a:prstGeom prst="rect">
            <a:avLst/>
          </a:prstGeom>
        </p:spPr>
      </p:pic>
      <p:pic>
        <p:nvPicPr>
          <p:cNvPr id="5" name="图片 11">
            <a:extLst>
              <a:ext uri="{FF2B5EF4-FFF2-40B4-BE49-F238E27FC236}">
                <a16:creationId xmlns:a16="http://schemas.microsoft.com/office/drawing/2014/main" id="{78B86372-2895-4F24-99C3-C2EC4327E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7095" y="2324740"/>
            <a:ext cx="1851398" cy="2083848"/>
          </a:xfrm>
          <a:prstGeom prst="rect">
            <a:avLst/>
          </a:prstGeom>
        </p:spPr>
      </p:pic>
      <p:pic>
        <p:nvPicPr>
          <p:cNvPr id="6" name="图片 12">
            <a:extLst>
              <a:ext uri="{FF2B5EF4-FFF2-40B4-BE49-F238E27FC236}">
                <a16:creationId xmlns:a16="http://schemas.microsoft.com/office/drawing/2014/main" id="{F68E9F01-D186-40C4-B950-F6B77C043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5928" y="-144704"/>
            <a:ext cx="2156072" cy="22457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D16ADFF-3428-44DC-8733-EF610CA633A8}"/>
              </a:ext>
            </a:extLst>
          </p:cNvPr>
          <p:cNvSpPr/>
          <p:nvPr/>
        </p:nvSpPr>
        <p:spPr>
          <a:xfrm>
            <a:off x="395514" y="4784891"/>
            <a:ext cx="11263086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buClr>
                <a:srgbClr val="00CC99"/>
              </a:buClr>
              <a:buFont typeface="Wingdings" pitchFamily="2" charset="2"/>
              <a:buNone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 –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éc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82540F4-8316-41F9-97B1-E967D2385F9D}"/>
              </a:ext>
            </a:extLst>
          </p:cNvPr>
          <p:cNvSpPr/>
          <p:nvPr/>
        </p:nvSpPr>
        <p:spPr>
          <a:xfrm>
            <a:off x="381000" y="5498703"/>
            <a:ext cx="762000" cy="902097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20">
            <a:extLst>
              <a:ext uri="{FF2B5EF4-FFF2-40B4-BE49-F238E27FC236}">
                <a16:creationId xmlns:a16="http://schemas.microsoft.com/office/drawing/2014/main" id="{45C8A899-9919-4353-BF1C-86EA92625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784891"/>
            <a:ext cx="10124890" cy="20621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033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5873A54A-325D-4169-A867-18B877322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08660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defRPr/>
            </a:pP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 -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éc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CC28AF80-040A-4402-A242-AD1F93E43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21" y="978187"/>
            <a:ext cx="9677400" cy="3970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/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ta.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bổn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图片 10">
            <a:extLst>
              <a:ext uri="{FF2B5EF4-FFF2-40B4-BE49-F238E27FC236}">
                <a16:creationId xmlns:a16="http://schemas.microsoft.com/office/drawing/2014/main" id="{854373FB-7307-49F5-A7A9-5B84A19AB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9404" y="4395351"/>
            <a:ext cx="2050296" cy="2206705"/>
          </a:xfrm>
          <a:prstGeom prst="rect">
            <a:avLst/>
          </a:prstGeom>
        </p:spPr>
      </p:pic>
      <p:pic>
        <p:nvPicPr>
          <p:cNvPr id="5" name="图片 11">
            <a:extLst>
              <a:ext uri="{FF2B5EF4-FFF2-40B4-BE49-F238E27FC236}">
                <a16:creationId xmlns:a16="http://schemas.microsoft.com/office/drawing/2014/main" id="{78B86372-2895-4F24-99C3-C2EC4327E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7095" y="2324740"/>
            <a:ext cx="1851398" cy="2083848"/>
          </a:xfrm>
          <a:prstGeom prst="rect">
            <a:avLst/>
          </a:prstGeom>
        </p:spPr>
      </p:pic>
      <p:pic>
        <p:nvPicPr>
          <p:cNvPr id="6" name="图片 12">
            <a:extLst>
              <a:ext uri="{FF2B5EF4-FFF2-40B4-BE49-F238E27FC236}">
                <a16:creationId xmlns:a16="http://schemas.microsoft.com/office/drawing/2014/main" id="{F68E9F01-D186-40C4-B950-F6B77C043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5928" y="-144704"/>
            <a:ext cx="2156072" cy="22457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D16ADFF-3428-44DC-8733-EF610CA633A8}"/>
              </a:ext>
            </a:extLst>
          </p:cNvPr>
          <p:cNvSpPr/>
          <p:nvPr/>
        </p:nvSpPr>
        <p:spPr>
          <a:xfrm>
            <a:off x="699444" y="4812903"/>
            <a:ext cx="5056058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82540F4-8316-41F9-97B1-E967D2385F9D}"/>
              </a:ext>
            </a:extLst>
          </p:cNvPr>
          <p:cNvSpPr/>
          <p:nvPr/>
        </p:nvSpPr>
        <p:spPr>
          <a:xfrm>
            <a:off x="659098" y="5585736"/>
            <a:ext cx="762000" cy="902097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1" name="Text Box 20">
            <a:extLst>
              <a:ext uri="{FF2B5EF4-FFF2-40B4-BE49-F238E27FC236}">
                <a16:creationId xmlns:a16="http://schemas.microsoft.com/office/drawing/2014/main" id="{7109A2AB-F399-463A-A052-0E1334329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744398"/>
            <a:ext cx="3581401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lvl="0">
              <a:spcBef>
                <a:spcPct val="50000"/>
              </a:spcBef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Đoạn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5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16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5873A54A-325D-4169-A867-18B877322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08660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defRPr/>
            </a:pP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 -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éc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CC28AF80-040A-4402-A242-AD1F93E43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21" y="978187"/>
            <a:ext cx="10080684" cy="3970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lvl="0" algn="just"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ta.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bổn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yên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4" name="图片 10">
            <a:extLst>
              <a:ext uri="{FF2B5EF4-FFF2-40B4-BE49-F238E27FC236}">
                <a16:creationId xmlns:a16="http://schemas.microsoft.com/office/drawing/2014/main" id="{854373FB-7307-49F5-A7A9-5B84A19AB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9404" y="4395351"/>
            <a:ext cx="2050296" cy="2206705"/>
          </a:xfrm>
          <a:prstGeom prst="rect">
            <a:avLst/>
          </a:prstGeom>
        </p:spPr>
      </p:pic>
      <p:pic>
        <p:nvPicPr>
          <p:cNvPr id="5" name="图片 11">
            <a:extLst>
              <a:ext uri="{FF2B5EF4-FFF2-40B4-BE49-F238E27FC236}">
                <a16:creationId xmlns:a16="http://schemas.microsoft.com/office/drawing/2014/main" id="{78B86372-2895-4F24-99C3-C2EC4327E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7095" y="2324740"/>
            <a:ext cx="1851398" cy="2083848"/>
          </a:xfrm>
          <a:prstGeom prst="rect">
            <a:avLst/>
          </a:prstGeom>
        </p:spPr>
      </p:pic>
      <p:pic>
        <p:nvPicPr>
          <p:cNvPr id="6" name="图片 12">
            <a:extLst>
              <a:ext uri="{FF2B5EF4-FFF2-40B4-BE49-F238E27FC236}">
                <a16:creationId xmlns:a16="http://schemas.microsoft.com/office/drawing/2014/main" id="{F68E9F01-D186-40C4-B950-F6B77C043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5928" y="-144704"/>
            <a:ext cx="2156072" cy="22457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D16ADFF-3428-44DC-8733-EF610CA633A8}"/>
              </a:ext>
            </a:extLst>
          </p:cNvPr>
          <p:cNvSpPr/>
          <p:nvPr/>
        </p:nvSpPr>
        <p:spPr>
          <a:xfrm>
            <a:off x="297557" y="4848809"/>
            <a:ext cx="9989153" cy="482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82540F4-8316-41F9-97B1-E967D2385F9D}"/>
              </a:ext>
            </a:extLst>
          </p:cNvPr>
          <p:cNvSpPr/>
          <p:nvPr/>
        </p:nvSpPr>
        <p:spPr>
          <a:xfrm>
            <a:off x="609600" y="5400476"/>
            <a:ext cx="762000" cy="902097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1" name="Text Box 20">
            <a:extLst>
              <a:ext uri="{FF2B5EF4-FFF2-40B4-BE49-F238E27FC236}">
                <a16:creationId xmlns:a16="http://schemas.microsoft.com/office/drawing/2014/main" id="{7109A2AB-F399-463A-A052-0E1334329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205" y="5341204"/>
            <a:ext cx="8686800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lvl="0" algn="just">
              <a:spcBef>
                <a:spcPct val="50000"/>
              </a:spcBef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đầu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riêng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Y-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éc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xanh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Nha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Trang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63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5873A54A-325D-4169-A867-18B877322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08660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defRPr/>
            </a:pP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 -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éc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CC28AF80-040A-4402-A242-AD1F93E43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21" y="978187"/>
            <a:ext cx="9677400" cy="3970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/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   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ta.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bổn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图片 10">
            <a:extLst>
              <a:ext uri="{FF2B5EF4-FFF2-40B4-BE49-F238E27FC236}">
                <a16:creationId xmlns:a16="http://schemas.microsoft.com/office/drawing/2014/main" id="{854373FB-7307-49F5-A7A9-5B84A19AB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9404" y="4395351"/>
            <a:ext cx="2050296" cy="2206705"/>
          </a:xfrm>
          <a:prstGeom prst="rect">
            <a:avLst/>
          </a:prstGeom>
        </p:spPr>
      </p:pic>
      <p:pic>
        <p:nvPicPr>
          <p:cNvPr id="5" name="图片 11">
            <a:extLst>
              <a:ext uri="{FF2B5EF4-FFF2-40B4-BE49-F238E27FC236}">
                <a16:creationId xmlns:a16="http://schemas.microsoft.com/office/drawing/2014/main" id="{78B86372-2895-4F24-99C3-C2EC4327E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7095" y="2324740"/>
            <a:ext cx="1851398" cy="2083848"/>
          </a:xfrm>
          <a:prstGeom prst="rect">
            <a:avLst/>
          </a:prstGeom>
        </p:spPr>
      </p:pic>
      <p:pic>
        <p:nvPicPr>
          <p:cNvPr id="6" name="图片 12">
            <a:extLst>
              <a:ext uri="{FF2B5EF4-FFF2-40B4-BE49-F238E27FC236}">
                <a16:creationId xmlns:a16="http://schemas.microsoft.com/office/drawing/2014/main" id="{F68E9F01-D186-40C4-B950-F6B77C043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5928" y="-144704"/>
            <a:ext cx="2156072" cy="22457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D16ADFF-3428-44DC-8733-EF610CA633A8}"/>
              </a:ext>
            </a:extLst>
          </p:cNvPr>
          <p:cNvSpPr/>
          <p:nvPr/>
        </p:nvSpPr>
        <p:spPr>
          <a:xfrm>
            <a:off x="2208522" y="5267211"/>
            <a:ext cx="6477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từ khó dễ lẫn khi viết chính tả.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10" name="图片 14">
            <a:extLst>
              <a:ext uri="{FF2B5EF4-FFF2-40B4-BE49-F238E27FC236}">
                <a16:creationId xmlns:a16="http://schemas.microsoft.com/office/drawing/2014/main" id="{284E6148-FC06-465B-BE86-2F68474DD7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7" y="4113325"/>
            <a:ext cx="2246036" cy="2582897"/>
          </a:xfrm>
          <a:prstGeom prst="rect">
            <a:avLst/>
          </a:prstGeom>
        </p:spPr>
      </p:pic>
      <p:sp>
        <p:nvSpPr>
          <p:cNvPr id="19" name="Line 31">
            <a:extLst>
              <a:ext uri="{FF2B5EF4-FFF2-40B4-BE49-F238E27FC236}">
                <a16:creationId xmlns:a16="http://schemas.microsoft.com/office/drawing/2014/main" id="{FE36E3D4-8D65-4355-86FE-6D88CC13EE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1524000"/>
            <a:ext cx="2057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32">
            <a:extLst>
              <a:ext uri="{FF2B5EF4-FFF2-40B4-BE49-F238E27FC236}">
                <a16:creationId xmlns:a16="http://schemas.microsoft.com/office/drawing/2014/main" id="{00438193-7061-4786-B630-D358275FAAEC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7322" y="1524000"/>
            <a:ext cx="198247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33">
            <a:extLst>
              <a:ext uri="{FF2B5EF4-FFF2-40B4-BE49-F238E27FC236}">
                <a16:creationId xmlns:a16="http://schemas.microsoft.com/office/drawing/2014/main" id="{0850D53A-7610-4856-BA05-337EA0F91D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2052443"/>
            <a:ext cx="1573336" cy="814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35">
            <a:extLst>
              <a:ext uri="{FF2B5EF4-FFF2-40B4-BE49-F238E27FC236}">
                <a16:creationId xmlns:a16="http://schemas.microsoft.com/office/drawing/2014/main" id="{A7F3B863-A771-491F-AAF7-ECF8351AB8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3803304"/>
            <a:ext cx="1881117" cy="669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35">
            <a:extLst>
              <a:ext uri="{FF2B5EF4-FFF2-40B4-BE49-F238E27FC236}">
                <a16:creationId xmlns:a16="http://schemas.microsoft.com/office/drawing/2014/main" id="{B83DE2EC-4032-49EB-905A-00725BAD7F1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2722" y="4800600"/>
            <a:ext cx="1371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35">
            <a:extLst>
              <a:ext uri="{FF2B5EF4-FFF2-40B4-BE49-F238E27FC236}">
                <a16:creationId xmlns:a16="http://schemas.microsoft.com/office/drawing/2014/main" id="{B83DE2EC-4032-49EB-905A-00725BAD7F1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1260" y="4800600"/>
            <a:ext cx="1617260" cy="1819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0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b="16747"/>
          <a:stretch/>
        </p:blipFill>
        <p:spPr>
          <a:xfrm>
            <a:off x="205170" y="1"/>
            <a:ext cx="11834429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755" y="552449"/>
            <a:ext cx="11097995" cy="52197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/>
          <a:srcRect t="886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096250" y="324076"/>
            <a:ext cx="2940424" cy="1050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Từ</a:t>
            </a:r>
            <a:r>
              <a:rPr kumimoji="0" lang="en-US" sz="4800" b="1" i="0" strike="noStrike" kern="1200" cap="none" spc="0" normalizeH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 khó</a:t>
            </a:r>
            <a:endParaRPr kumimoji="0" lang="en-US" sz="4800" b="1" i="0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5027" y="672661"/>
            <a:ext cx="774591" cy="112924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6168" y="3603813"/>
            <a:ext cx="7982963" cy="33572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484CA4-94B6-4073-A2F3-A7439E19983B}"/>
              </a:ext>
            </a:extLst>
          </p:cNvPr>
          <p:cNvSpPr txBox="1"/>
          <p:nvPr/>
        </p:nvSpPr>
        <p:spPr>
          <a:xfrm>
            <a:off x="2514600" y="1865670"/>
            <a:ext cx="235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D1F765-330F-40A9-8B18-FB46571C3F87}"/>
              </a:ext>
            </a:extLst>
          </p:cNvPr>
          <p:cNvSpPr txBox="1"/>
          <p:nvPr/>
        </p:nvSpPr>
        <p:spPr>
          <a:xfrm>
            <a:off x="5280235" y="1816519"/>
            <a:ext cx="3166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777507-F288-4595-8C8C-F05FF64D4155}"/>
              </a:ext>
            </a:extLst>
          </p:cNvPr>
          <p:cNvSpPr txBox="1"/>
          <p:nvPr/>
        </p:nvSpPr>
        <p:spPr>
          <a:xfrm>
            <a:off x="8446650" y="1829605"/>
            <a:ext cx="2641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A0CB1F-912A-43C4-AEE3-8707F29695E1}"/>
              </a:ext>
            </a:extLst>
          </p:cNvPr>
          <p:cNvSpPr txBox="1"/>
          <p:nvPr/>
        </p:nvSpPr>
        <p:spPr>
          <a:xfrm>
            <a:off x="2363849" y="2972026"/>
            <a:ext cx="295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7AB020-332D-421A-905F-0FC7C581672F}"/>
              </a:ext>
            </a:extLst>
          </p:cNvPr>
          <p:cNvSpPr txBox="1"/>
          <p:nvPr/>
        </p:nvSpPr>
        <p:spPr>
          <a:xfrm>
            <a:off x="5778977" y="2979005"/>
            <a:ext cx="2439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777507-F288-4595-8C8C-F05FF64D4155}"/>
              </a:ext>
            </a:extLst>
          </p:cNvPr>
          <p:cNvSpPr txBox="1"/>
          <p:nvPr/>
        </p:nvSpPr>
        <p:spPr>
          <a:xfrm>
            <a:off x="8550863" y="2979005"/>
            <a:ext cx="2641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085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8" grpId="0"/>
      <p:bldP spid="19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5873A54A-325D-4169-A867-18B877322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28600"/>
            <a:ext cx="708660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defRPr/>
            </a:pP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 -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éc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CC28AF80-040A-4402-A242-AD1F93E43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73" y="978187"/>
            <a:ext cx="9677400" cy="452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微软雅黑"/>
                <a:cs typeface="Times New Roman" panose="02020603050405020304" pitchFamily="18" charset="0"/>
              </a:rPr>
              <a:t>      </a:t>
            </a:r>
          </a:p>
          <a:p>
            <a:pPr lvl="0" algn="just">
              <a:defRPr/>
            </a:pPr>
            <a:r>
              <a:rPr lang="en-US" altLang="en-US" sz="3600" dirty="0">
                <a:solidFill>
                  <a:prstClr val="black"/>
                </a:solidFill>
                <a:latin typeface="HP001 4 hàng" panose="020B0603050302020204" pitchFamily="34" charset="-93"/>
                <a:ea typeface="微软雅黑"/>
                <a:cs typeface="Times New Roman" panose="02020603050405020304" pitchFamily="18" charset="0"/>
              </a:rPr>
              <a:t>	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ta.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bổn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alt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-93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4" name="图片 10">
            <a:extLst>
              <a:ext uri="{FF2B5EF4-FFF2-40B4-BE49-F238E27FC236}">
                <a16:creationId xmlns:a16="http://schemas.microsoft.com/office/drawing/2014/main" id="{854373FB-7307-49F5-A7A9-5B84A19AB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9404" y="4395351"/>
            <a:ext cx="2050296" cy="2206705"/>
          </a:xfrm>
          <a:prstGeom prst="rect">
            <a:avLst/>
          </a:prstGeom>
        </p:spPr>
      </p:pic>
      <p:pic>
        <p:nvPicPr>
          <p:cNvPr id="5" name="图片 11">
            <a:extLst>
              <a:ext uri="{FF2B5EF4-FFF2-40B4-BE49-F238E27FC236}">
                <a16:creationId xmlns:a16="http://schemas.microsoft.com/office/drawing/2014/main" id="{78B86372-2895-4F24-99C3-C2EC4327E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7095" y="2324740"/>
            <a:ext cx="1851398" cy="2083848"/>
          </a:xfrm>
          <a:prstGeom prst="rect">
            <a:avLst/>
          </a:prstGeom>
        </p:spPr>
      </p:pic>
      <p:pic>
        <p:nvPicPr>
          <p:cNvPr id="6" name="图片 12">
            <a:extLst>
              <a:ext uri="{FF2B5EF4-FFF2-40B4-BE49-F238E27FC236}">
                <a16:creationId xmlns:a16="http://schemas.microsoft.com/office/drawing/2014/main" id="{F68E9F01-D186-40C4-B950-F6B77C043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5928" y="-144704"/>
            <a:ext cx="2156072" cy="224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10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854FC87-64A4-4A69-AFB4-39764C743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3851"/>
            <a:ext cx="12192000" cy="953428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416" y="314528"/>
            <a:ext cx="10590001" cy="611368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3F65BFD-9DF4-4310-B8F7-07CEBC710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9101" y="64868"/>
            <a:ext cx="1857529" cy="19163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18286E7-631D-4EEF-A839-04333EBD8A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2404" y="0"/>
            <a:ext cx="1379596" cy="1703777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FE81F354-E4AE-4EB4-8AED-8EDE23CC41B6}"/>
              </a:ext>
            </a:extLst>
          </p:cNvPr>
          <p:cNvGrpSpPr/>
          <p:nvPr/>
        </p:nvGrpSpPr>
        <p:grpSpPr>
          <a:xfrm>
            <a:off x="2895600" y="5760648"/>
            <a:ext cx="3941237" cy="338354"/>
            <a:chOff x="4531763" y="904319"/>
            <a:chExt cx="3274666" cy="206375"/>
          </a:xfrm>
          <a:solidFill>
            <a:srgbClr val="5FA080"/>
          </a:solidFill>
        </p:grpSpPr>
        <p:sp>
          <p:nvSpPr>
            <p:cNvPr id="13" name="Freeform 139">
              <a:extLst>
                <a:ext uri="{FF2B5EF4-FFF2-40B4-BE49-F238E27FC236}">
                  <a16:creationId xmlns:a16="http://schemas.microsoft.com/office/drawing/2014/main" id="{19E7A61C-481F-40CC-A555-92F3B50179E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548432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9">
              <a:extLst>
                <a:ext uri="{FF2B5EF4-FFF2-40B4-BE49-F238E27FC236}">
                  <a16:creationId xmlns:a16="http://schemas.microsoft.com/office/drawing/2014/main" id="{3D57C85E-BED2-46C1-A02D-72A3DC4B8CC2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885649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39">
              <a:extLst>
                <a:ext uri="{FF2B5EF4-FFF2-40B4-BE49-F238E27FC236}">
                  <a16:creationId xmlns:a16="http://schemas.microsoft.com/office/drawing/2014/main" id="{1DFE864B-F9B9-4A2D-AAD8-BAB1B00CC92F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222866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39">
              <a:extLst>
                <a:ext uri="{FF2B5EF4-FFF2-40B4-BE49-F238E27FC236}">
                  <a16:creationId xmlns:a16="http://schemas.microsoft.com/office/drawing/2014/main" id="{76D7A8C4-BAB0-47B8-8F18-54DAFD84026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560083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39">
              <a:extLst>
                <a:ext uri="{FF2B5EF4-FFF2-40B4-BE49-F238E27FC236}">
                  <a16:creationId xmlns:a16="http://schemas.microsoft.com/office/drawing/2014/main" id="{E4DACE45-5861-4AC9-AC04-7F46C72B9CC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897300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39">
              <a:extLst>
                <a:ext uri="{FF2B5EF4-FFF2-40B4-BE49-F238E27FC236}">
                  <a16:creationId xmlns:a16="http://schemas.microsoft.com/office/drawing/2014/main" id="{3432E466-2F2E-4FE3-BF51-50C6E8460E0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234517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39">
              <a:extLst>
                <a:ext uri="{FF2B5EF4-FFF2-40B4-BE49-F238E27FC236}">
                  <a16:creationId xmlns:a16="http://schemas.microsoft.com/office/drawing/2014/main" id="{BD503B01-31FF-4831-8D47-F8AF2BAD24D0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571734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39">
              <a:extLst>
                <a:ext uri="{FF2B5EF4-FFF2-40B4-BE49-F238E27FC236}">
                  <a16:creationId xmlns:a16="http://schemas.microsoft.com/office/drawing/2014/main" id="{E36E0CA2-6722-463E-82A6-7AAC0C4F5E8E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908951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39">
              <a:extLst>
                <a:ext uri="{FF2B5EF4-FFF2-40B4-BE49-F238E27FC236}">
                  <a16:creationId xmlns:a16="http://schemas.microsoft.com/office/drawing/2014/main" id="{703810E8-72E6-40C7-B318-8D86E29E441C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246168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39">
              <a:extLst>
                <a:ext uri="{FF2B5EF4-FFF2-40B4-BE49-F238E27FC236}">
                  <a16:creationId xmlns:a16="http://schemas.microsoft.com/office/drawing/2014/main" id="{A2643807-BC22-4F6C-A01B-E0590FFBC1A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583385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3" name="Rectangle 3">
            <a:extLst>
              <a:ext uri="{FF2B5EF4-FFF2-40B4-BE49-F238E27FC236}">
                <a16:creationId xmlns:a16="http://schemas.microsoft.com/office/drawing/2014/main" id="{D4651737-9F15-4975-A60A-0ADFEA6E2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39" y="563733"/>
            <a:ext cx="8439984" cy="108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4546A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Bài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2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b) 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Đặt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trên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những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in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đậm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dấu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hỏi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hay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dấu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ngã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?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</p:txBody>
      </p:sp>
      <p:sp>
        <p:nvSpPr>
          <p:cNvPr id="24" name="Text Box 23">
            <a:extLst>
              <a:ext uri="{FF2B5EF4-FFF2-40B4-BE49-F238E27FC236}">
                <a16:creationId xmlns:a16="http://schemas.microsoft.com/office/drawing/2014/main" id="{CBCC328D-94CB-4F9A-804D-BE0429B82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752601"/>
            <a:ext cx="9677400" cy="356405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marL="257175" indent="-257175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57175" indent="-257175" algn="ctr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57175" indent="-257175" algn="ctr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lơ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57175" indent="-257175" algn="ctr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57175" indent="-257175" algn="ctr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r"/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?)       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Nguyễn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992DC3-2387-4B76-8720-EEDAC16F131C}"/>
              </a:ext>
            </a:extLst>
          </p:cNvPr>
          <p:cNvSpPr txBox="1"/>
          <p:nvPr/>
        </p:nvSpPr>
        <p:spPr>
          <a:xfrm>
            <a:off x="6391781" y="2282601"/>
            <a:ext cx="601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ʼ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Time" pitchFamily="34" charset="0"/>
              <a:ea typeface="微软雅黑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799A30-39DC-4CC9-9CEC-78ADF320B291}"/>
              </a:ext>
            </a:extLst>
          </p:cNvPr>
          <p:cNvSpPr txBox="1"/>
          <p:nvPr/>
        </p:nvSpPr>
        <p:spPr>
          <a:xfrm>
            <a:off x="4984742" y="2848149"/>
            <a:ext cx="601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ʼ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Time" pitchFamily="34" charset="0"/>
              <a:ea typeface="微软雅黑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1154EF-A9FD-499D-9568-CBB9EBED2548}"/>
              </a:ext>
            </a:extLst>
          </p:cNvPr>
          <p:cNvSpPr txBox="1"/>
          <p:nvPr/>
        </p:nvSpPr>
        <p:spPr>
          <a:xfrm>
            <a:off x="4145046" y="3205113"/>
            <a:ext cx="601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˷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Time" pitchFamily="34" charset="0"/>
              <a:ea typeface="微软雅黑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1317" y="3371369"/>
            <a:ext cx="725487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5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40&quot;/&gt;&lt;/object&gt;&lt;object type=&quot;3&quot; unique_id=&quot;10005&quot;&gt;&lt;property id=&quot;20148&quot; value=&quot;5&quot;/&gt;&lt;property id=&quot;20300&quot; value=&quot;Slide 2&quot;/&gt;&lt;property id=&quot;20307&quot; value=&quot;312&quot;/&gt;&lt;/object&gt;&lt;object type=&quot;3&quot; unique_id=&quot;10006&quot;&gt;&lt;property id=&quot;20148&quot; value=&quot;5&quot;/&gt;&lt;property id=&quot;20300&quot; value=&quot;Slide 3&quot;/&gt;&lt;property id=&quot;20307&quot; value=&quot;284&quot;/&gt;&lt;/object&gt;&lt;object type=&quot;3&quot; unique_id=&quot;10007&quot;&gt;&lt;property id=&quot;20148&quot; value=&quot;5&quot;/&gt;&lt;property id=&quot;20300&quot; value=&quot;Slide 4&quot;/&gt;&lt;property id=&quot;20307&quot; value=&quot;322&quot;/&gt;&lt;/object&gt;&lt;object type=&quot;3&quot; unique_id=&quot;10008&quot;&gt;&lt;property id=&quot;20148&quot; value=&quot;5&quot;/&gt;&lt;property id=&quot;20300&quot; value=&quot;Slide 5&quot;/&gt;&lt;property id=&quot;20307&quot; value=&quot;336&quot;/&gt;&lt;/object&gt;&lt;object type=&quot;3&quot; unique_id=&quot;10009&quot;&gt;&lt;property id=&quot;20148&quot; value=&quot;5&quot;/&gt;&lt;property id=&quot;20300&quot; value=&quot;Slide 6&quot;/&gt;&lt;property id=&quot;20307&quot; value=&quot;337&quot;/&gt;&lt;/object&gt;&lt;object type=&quot;3&quot; unique_id=&quot;10010&quot;&gt;&lt;property id=&quot;20148&quot; value=&quot;5&quot;/&gt;&lt;property id=&quot;20300&quot; value=&quot;Slide 7&quot;/&gt;&lt;property id=&quot;20307&quot; value=&quot;271&quot;/&gt;&lt;/object&gt;&lt;object type=&quot;3&quot; unique_id=&quot;10011&quot;&gt;&lt;property id=&quot;20148&quot; value=&quot;5&quot;/&gt;&lt;property id=&quot;20300&quot; value=&quot;Slide 8&quot;/&gt;&lt;property id=&quot;20307&quot; value=&quot;328&quot;/&gt;&lt;/object&gt;&lt;object type=&quot;3&quot; unique_id=&quot;10012&quot;&gt;&lt;property id=&quot;20148&quot; value=&quot;5&quot;/&gt;&lt;property id=&quot;20300&quot; value=&quot;Slide 9&quot;/&gt;&lt;property id=&quot;20307&quot; value=&quot;273&quot;/&gt;&lt;/object&gt;&lt;object type=&quot;3&quot; unique_id=&quot;10013&quot;&gt;&lt;property id=&quot;20148&quot; value=&quot;5&quot;/&gt;&lt;property id=&quot;20300&quot; value=&quot;Slide 10 - &amp;quot;Hướng dẫn viết từ khó&amp;quot;&quot;/&gt;&lt;property id=&quot;20307&quot; value=&quot;275&quot;/&gt;&lt;/object&gt;&lt;object type=&quot;3&quot; unique_id=&quot;10014&quot;&gt;&lt;property id=&quot;20148&quot; value=&quot;5&quot;/&gt;&lt;property id=&quot;20300&quot; value=&quot;Slide 11&quot;/&gt;&lt;property id=&quot;20307&quot; value=&quot;331&quot;/&gt;&lt;/object&gt;&lt;object type=&quot;3&quot; unique_id=&quot;10015&quot;&gt;&lt;property id=&quot;20148&quot; value=&quot;5&quot;/&gt;&lt;property id=&quot;20300&quot; value=&quot;Slide 12&quot;/&gt;&lt;property id=&quot;20307&quot; value=&quot;294&quot;/&gt;&lt;/object&gt;&lt;object type=&quot;3&quot; unique_id=&quot;10016&quot;&gt;&lt;property id=&quot;20148&quot; value=&quot;5&quot;/&gt;&lt;property id=&quot;20300&quot; value=&quot;Slide 13&quot;/&gt;&lt;property id=&quot;20307&quot; value=&quot;342&quot;/&gt;&lt;/object&gt;&lt;object type=&quot;3&quot; unique_id=&quot;10017&quot;&gt;&lt;property id=&quot;20148&quot; value=&quot;5&quot;/&gt;&lt;property id=&quot;20300&quot; value=&quot;Slide 14&quot;/&gt;&lt;property id=&quot;20307&quot; value=&quot;333&quot;/&gt;&lt;/object&gt;&lt;object type=&quot;3&quot; unique_id=&quot;10018&quot;&gt;&lt;property id=&quot;20148&quot; value=&quot;5&quot;/&gt;&lt;property id=&quot;20300&quot; value=&quot;Slide 15&quot;/&gt;&lt;property id=&quot;20307&quot; value=&quot;335&quot;/&gt;&lt;/object&gt;&lt;object type=&quot;3&quot; unique_id=&quot;10019&quot;&gt;&lt;property id=&quot;20148&quot; value=&quot;5&quot;/&gt;&lt;property id=&quot;20300&quot; value=&quot;Slide 16&quot;/&gt;&lt;property id=&quot;20307&quot; value=&quot;338&quot;/&gt;&lt;/object&gt;&lt;object type=&quot;3&quot; unique_id=&quot;10020&quot;&gt;&lt;property id=&quot;20148&quot; value=&quot;5&quot;/&gt;&lt;property id=&quot;20300&quot; value=&quot;Slide 17&quot;/&gt;&lt;property id=&quot;20307&quot; value=&quot;334&quot;/&gt;&lt;/object&gt;&lt;object type=&quot;3&quot; unique_id=&quot;10021&quot;&gt;&lt;property id=&quot;20148&quot; value=&quot;5&quot;/&gt;&lt;property id=&quot;20300&quot; value=&quot;Slide 18&quot;/&gt;&lt;property id=&quot;20307&quot; value=&quot;323&quot;/&gt;&lt;/object&gt;&lt;object type=&quot;3&quot; unique_id=&quot;10022&quot;&gt;&lt;property id=&quot;20148&quot; value=&quot;5&quot;/&gt;&lt;property id=&quot;20300&quot; value=&quot;Slide 19&quot;/&gt;&lt;property id=&quot;20307&quot; value=&quot;26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2689</TotalTime>
  <Words>785</Words>
  <Application>Microsoft Office PowerPoint</Application>
  <PresentationFormat>Màn hình rộng</PresentationFormat>
  <Paragraphs>53</Paragraphs>
  <Slides>12</Slides>
  <Notes>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12</vt:i4>
      </vt:variant>
    </vt:vector>
  </HeadingPairs>
  <TitlesOfParts>
    <vt:vector size="22" baseType="lpstr">
      <vt:lpstr>等线</vt:lpstr>
      <vt:lpstr>.VnTime</vt:lpstr>
      <vt:lpstr>Arial</vt:lpstr>
      <vt:lpstr>Calibri</vt:lpstr>
      <vt:lpstr>HP001 4 hàng</vt:lpstr>
      <vt:lpstr>Times New Roman</vt:lpstr>
      <vt:lpstr>Verdana</vt:lpstr>
      <vt:lpstr>Wingdings</vt:lpstr>
      <vt:lpstr>Proposal</vt:lpstr>
      <vt:lpstr>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Truc Dao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Chóc mõng n¨m míi !</dc:title>
  <dc:creator>hp</dc:creator>
  <cp:lastModifiedBy>Hà Nguyễn Thị Thu</cp:lastModifiedBy>
  <cp:revision>973</cp:revision>
  <dcterms:created xsi:type="dcterms:W3CDTF">2008-01-17T00:56:22Z</dcterms:created>
  <dcterms:modified xsi:type="dcterms:W3CDTF">2022-04-25T04:47:53Z</dcterms:modified>
</cp:coreProperties>
</file>