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5" r:id="rId2"/>
  </p:sldMasterIdLst>
  <p:notesMasterIdLst>
    <p:notesMasterId r:id="rId10"/>
  </p:notesMasterIdLst>
  <p:sldIdLst>
    <p:sldId id="293" r:id="rId3"/>
    <p:sldId id="301" r:id="rId4"/>
    <p:sldId id="304" r:id="rId5"/>
    <p:sldId id="303" r:id="rId6"/>
    <p:sldId id="259" r:id="rId7"/>
    <p:sldId id="260" r:id="rId8"/>
    <p:sldId id="302" r:id="rId9"/>
  </p:sldIdLst>
  <p:sldSz cx="9144000" cy="5143500" type="screen16x9"/>
  <p:notesSz cx="6858000" cy="9144000"/>
  <p:embeddedFontLst>
    <p:embeddedFont>
      <p:font typeface="Bad Script" panose="020B0604020202020204" charset="0"/>
      <p:regular r:id="rId11"/>
    </p:embeddedFont>
    <p:embeddedFont>
      <p:font typeface="Bebas Neue" panose="020B0606020202050201" pitchFamily="34" charset="0"/>
      <p:regular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Merriweather Sans" pitchFamily="2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Raleway Black" pitchFamily="2" charset="0"/>
      <p:bold r:id="rId25"/>
      <p:boldItalic r:id="rId26"/>
    </p:embeddedFont>
    <p:embeddedFont>
      <p:font typeface="Raleway Medium" pitchFamily="2" charset="0"/>
      <p:regular r:id="rId27"/>
      <p:italic r:id="rId28"/>
    </p:embeddedFont>
    <p:embeddedFont>
      <p:font typeface="Raleway SemiBold" pitchFamily="2" charset="0"/>
      <p:bold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37018D-88BB-4CF5-B68D-7BBC673D303B}">
  <a:tblStyle styleId="{2537018D-88BB-4CF5-B68D-7BBC673D30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28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99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479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230300" y="2202100"/>
            <a:ext cx="3009600" cy="225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4895850" y="2202100"/>
            <a:ext cx="3009600" cy="225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559400" y="2977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000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1559400" y="33372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5234285" y="2977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5224948" y="33372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400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8355152" y="744802"/>
            <a:ext cx="658687" cy="655425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731622" y="1161160"/>
            <a:ext cx="606945" cy="821455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8159823" y="4367415"/>
            <a:ext cx="838616" cy="763331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60752" y="375553"/>
            <a:ext cx="1097696" cy="577952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7167060" y="761953"/>
            <a:ext cx="968199" cy="741927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253716" y="4254464"/>
            <a:ext cx="711755" cy="708217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221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00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719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024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455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850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09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7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60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901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/>
          <p:nvPr/>
        </p:nvSpPr>
        <p:spPr>
          <a:xfrm>
            <a:off x="135650" y="-79775"/>
            <a:ext cx="9048405" cy="4204950"/>
          </a:xfrm>
          <a:custGeom>
            <a:avLst/>
            <a:gdLst/>
            <a:ahLst/>
            <a:cxnLst/>
            <a:rect l="l" t="t" r="r" b="b"/>
            <a:pathLst>
              <a:path w="354909" h="168198" extrusionOk="0">
                <a:moveTo>
                  <a:pt x="0" y="0"/>
                </a:moveTo>
                <a:cubicBezTo>
                  <a:pt x="8767" y="2504"/>
                  <a:pt x="18824" y="9216"/>
                  <a:pt x="20426" y="18192"/>
                </a:cubicBezTo>
                <a:cubicBezTo>
                  <a:pt x="23163" y="33526"/>
                  <a:pt x="12636" y="49813"/>
                  <a:pt x="16916" y="64790"/>
                </a:cubicBezTo>
                <a:cubicBezTo>
                  <a:pt x="21386" y="80430"/>
                  <a:pt x="37878" y="91623"/>
                  <a:pt x="52981" y="97664"/>
                </a:cubicBezTo>
                <a:cubicBezTo>
                  <a:pt x="71090" y="104908"/>
                  <a:pt x="92348" y="89922"/>
                  <a:pt x="111388" y="94153"/>
                </a:cubicBezTo>
                <a:cubicBezTo>
                  <a:pt x="121193" y="96332"/>
                  <a:pt x="128412" y="105156"/>
                  <a:pt x="137878" y="108515"/>
                </a:cubicBezTo>
                <a:cubicBezTo>
                  <a:pt x="154253" y="114326"/>
                  <a:pt x="173056" y="113990"/>
                  <a:pt x="187987" y="122877"/>
                </a:cubicBezTo>
                <a:cubicBezTo>
                  <a:pt x="202093" y="131273"/>
                  <a:pt x="215959" y="143350"/>
                  <a:pt x="232350" y="144261"/>
                </a:cubicBezTo>
                <a:cubicBezTo>
                  <a:pt x="252001" y="145353"/>
                  <a:pt x="271713" y="144261"/>
                  <a:pt x="291395" y="144261"/>
                </a:cubicBezTo>
                <a:cubicBezTo>
                  <a:pt x="297994" y="144261"/>
                  <a:pt x="304678" y="142508"/>
                  <a:pt x="311183" y="143623"/>
                </a:cubicBezTo>
                <a:cubicBezTo>
                  <a:pt x="327662" y="146448"/>
                  <a:pt x="343077" y="156385"/>
                  <a:pt x="354909" y="168198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42" name="Google Shape;342;p15"/>
          <p:cNvSpPr/>
          <p:nvPr/>
        </p:nvSpPr>
        <p:spPr>
          <a:xfrm>
            <a:off x="1164938" y="1419225"/>
            <a:ext cx="3300900" cy="1571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5"/>
          <p:cNvSpPr/>
          <p:nvPr/>
        </p:nvSpPr>
        <p:spPr>
          <a:xfrm>
            <a:off x="1164938" y="3054101"/>
            <a:ext cx="3300900" cy="1571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5"/>
          <p:cNvSpPr/>
          <p:nvPr/>
        </p:nvSpPr>
        <p:spPr>
          <a:xfrm>
            <a:off x="4530501" y="1419225"/>
            <a:ext cx="3305100" cy="1571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5"/>
          <p:cNvSpPr/>
          <p:nvPr/>
        </p:nvSpPr>
        <p:spPr>
          <a:xfrm>
            <a:off x="4530501" y="3054096"/>
            <a:ext cx="3305100" cy="1571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346" name="Google Shape;346;p15"/>
          <p:cNvSpPr txBox="1">
            <a:spLocks noGrp="1"/>
          </p:cNvSpPr>
          <p:nvPr>
            <p:ph type="title"/>
          </p:nvPr>
        </p:nvSpPr>
        <p:spPr>
          <a:xfrm>
            <a:off x="1397588" y="17027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subTitle" idx="1"/>
          </p:nvPr>
        </p:nvSpPr>
        <p:spPr>
          <a:xfrm>
            <a:off x="1397588" y="2062775"/>
            <a:ext cx="2835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1397588" y="3388367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49" name="Google Shape;349;p15"/>
          <p:cNvSpPr txBox="1">
            <a:spLocks noGrp="1"/>
          </p:cNvSpPr>
          <p:nvPr>
            <p:ph type="subTitle" idx="3"/>
          </p:nvPr>
        </p:nvSpPr>
        <p:spPr>
          <a:xfrm>
            <a:off x="1397588" y="3748367"/>
            <a:ext cx="2835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title" idx="4"/>
          </p:nvPr>
        </p:nvSpPr>
        <p:spPr>
          <a:xfrm>
            <a:off x="4765251" y="17027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51" name="Google Shape;351;p15"/>
          <p:cNvSpPr txBox="1">
            <a:spLocks noGrp="1"/>
          </p:cNvSpPr>
          <p:nvPr>
            <p:ph type="subTitle" idx="5"/>
          </p:nvPr>
        </p:nvSpPr>
        <p:spPr>
          <a:xfrm>
            <a:off x="4765251" y="2062775"/>
            <a:ext cx="2835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5"/>
          <p:cNvSpPr txBox="1">
            <a:spLocks noGrp="1"/>
          </p:cNvSpPr>
          <p:nvPr>
            <p:ph type="title" idx="6"/>
          </p:nvPr>
        </p:nvSpPr>
        <p:spPr>
          <a:xfrm>
            <a:off x="4765251" y="3388367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53" name="Google Shape;353;p15"/>
          <p:cNvSpPr txBox="1">
            <a:spLocks noGrp="1"/>
          </p:cNvSpPr>
          <p:nvPr>
            <p:ph type="subTitle" idx="7"/>
          </p:nvPr>
        </p:nvSpPr>
        <p:spPr>
          <a:xfrm>
            <a:off x="4765251" y="3748367"/>
            <a:ext cx="2835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5" name="Google Shape;355;p15"/>
          <p:cNvGrpSpPr/>
          <p:nvPr/>
        </p:nvGrpSpPr>
        <p:grpSpPr>
          <a:xfrm flipH="1">
            <a:off x="-49870" y="4164535"/>
            <a:ext cx="1023323" cy="1094037"/>
            <a:chOff x="319900" y="315700"/>
            <a:chExt cx="342123" cy="365691"/>
          </a:xfrm>
        </p:grpSpPr>
        <p:sp>
          <p:nvSpPr>
            <p:cNvPr id="356" name="Google Shape;356;p1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15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362" name="Google Shape;362;p1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15"/>
          <p:cNvGrpSpPr/>
          <p:nvPr/>
        </p:nvGrpSpPr>
        <p:grpSpPr>
          <a:xfrm rot="-1867210" flipH="1">
            <a:off x="7289615" y="260683"/>
            <a:ext cx="502362" cy="679910"/>
            <a:chOff x="5408700" y="2855000"/>
            <a:chExt cx="121525" cy="164475"/>
          </a:xfrm>
        </p:grpSpPr>
        <p:sp>
          <p:nvSpPr>
            <p:cNvPr id="366" name="Google Shape;366;p1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15"/>
          <p:cNvGrpSpPr/>
          <p:nvPr/>
        </p:nvGrpSpPr>
        <p:grpSpPr>
          <a:xfrm rot="-1973065">
            <a:off x="7969065" y="4291593"/>
            <a:ext cx="1018987" cy="554146"/>
            <a:chOff x="1449934" y="4565833"/>
            <a:chExt cx="320467" cy="168684"/>
          </a:xfrm>
        </p:grpSpPr>
        <p:sp>
          <p:nvSpPr>
            <p:cNvPr id="369" name="Google Shape;369;p15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5"/>
          <p:cNvGrpSpPr/>
          <p:nvPr/>
        </p:nvGrpSpPr>
        <p:grpSpPr>
          <a:xfrm rot="-811687">
            <a:off x="215258" y="2615053"/>
            <a:ext cx="877036" cy="672069"/>
            <a:chOff x="6467995" y="4541033"/>
            <a:chExt cx="413793" cy="317088"/>
          </a:xfrm>
        </p:grpSpPr>
        <p:sp>
          <p:nvSpPr>
            <p:cNvPr id="376" name="Google Shape;376;p1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673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6590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87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dk2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8"/>
          <p:cNvGrpSpPr/>
          <p:nvPr/>
        </p:nvGrpSpPr>
        <p:grpSpPr>
          <a:xfrm rot="10800000" flipH="1">
            <a:off x="6114349" y="539502"/>
            <a:ext cx="1023323" cy="1094037"/>
            <a:chOff x="319900" y="315700"/>
            <a:chExt cx="342123" cy="365691"/>
          </a:xfrm>
        </p:grpSpPr>
        <p:sp>
          <p:nvSpPr>
            <p:cNvPr id="438" name="Google Shape;438;p1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18"/>
          <p:cNvGrpSpPr/>
          <p:nvPr/>
        </p:nvGrpSpPr>
        <p:grpSpPr>
          <a:xfrm rot="-8422818" flipH="1">
            <a:off x="291901" y="4041538"/>
            <a:ext cx="658691" cy="655432"/>
            <a:chOff x="4636900" y="2064950"/>
            <a:chExt cx="179650" cy="178775"/>
          </a:xfrm>
        </p:grpSpPr>
        <p:sp>
          <p:nvSpPr>
            <p:cNvPr id="444" name="Google Shape;444;p1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8"/>
          <p:cNvSpPr/>
          <p:nvPr/>
        </p:nvSpPr>
        <p:spPr>
          <a:xfrm rot="-434">
            <a:off x="715175" y="1279335"/>
            <a:ext cx="2375700" cy="4168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8"/>
          <p:cNvSpPr/>
          <p:nvPr/>
        </p:nvSpPr>
        <p:spPr>
          <a:xfrm rot="-434">
            <a:off x="3414767" y="1279335"/>
            <a:ext cx="2375700" cy="4168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"/>
          <p:cNvSpPr/>
          <p:nvPr/>
        </p:nvSpPr>
        <p:spPr>
          <a:xfrm rot="-434">
            <a:off x="6114350" y="1279335"/>
            <a:ext cx="2375700" cy="4168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950525" y="2798450"/>
            <a:ext cx="1905000" cy="1810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8"/>
          <p:cNvSpPr/>
          <p:nvPr/>
        </p:nvSpPr>
        <p:spPr>
          <a:xfrm>
            <a:off x="3650117" y="2798450"/>
            <a:ext cx="1905000" cy="1810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8"/>
          <p:cNvSpPr/>
          <p:nvPr/>
        </p:nvSpPr>
        <p:spPr>
          <a:xfrm>
            <a:off x="6349708" y="2798450"/>
            <a:ext cx="1905000" cy="1810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8"/>
          <p:cNvSpPr txBox="1">
            <a:spLocks noGrp="1"/>
          </p:cNvSpPr>
          <p:nvPr>
            <p:ph type="title"/>
          </p:nvPr>
        </p:nvSpPr>
        <p:spPr>
          <a:xfrm>
            <a:off x="742625" y="19446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54" name="Google Shape;454;p18"/>
          <p:cNvSpPr txBox="1">
            <a:spLocks noGrp="1"/>
          </p:cNvSpPr>
          <p:nvPr>
            <p:ph type="subTitle" idx="1"/>
          </p:nvPr>
        </p:nvSpPr>
        <p:spPr>
          <a:xfrm>
            <a:off x="950525" y="3142800"/>
            <a:ext cx="1905000" cy="540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8"/>
          <p:cNvSpPr txBox="1">
            <a:spLocks noGrp="1"/>
          </p:cNvSpPr>
          <p:nvPr>
            <p:ph type="title" idx="2"/>
          </p:nvPr>
        </p:nvSpPr>
        <p:spPr>
          <a:xfrm>
            <a:off x="6141808" y="19446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56" name="Google Shape;456;p18"/>
          <p:cNvSpPr txBox="1">
            <a:spLocks noGrp="1"/>
          </p:cNvSpPr>
          <p:nvPr>
            <p:ph type="subTitle" idx="3"/>
          </p:nvPr>
        </p:nvSpPr>
        <p:spPr>
          <a:xfrm>
            <a:off x="6349700" y="3142800"/>
            <a:ext cx="1905000" cy="540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title" idx="4"/>
          </p:nvPr>
        </p:nvSpPr>
        <p:spPr>
          <a:xfrm>
            <a:off x="3442217" y="19446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subTitle" idx="5"/>
          </p:nvPr>
        </p:nvSpPr>
        <p:spPr>
          <a:xfrm>
            <a:off x="3650125" y="3142800"/>
            <a:ext cx="1905000" cy="540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161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4232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Numbers and texts 2">
    <p:bg>
      <p:bgPr>
        <a:solidFill>
          <a:schemeClr val="dk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0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0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0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0"/>
          <p:cNvSpPr/>
          <p:nvPr/>
        </p:nvSpPr>
        <p:spPr>
          <a:xfrm>
            <a:off x="-209552" y="316317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0"/>
          <p:cNvSpPr/>
          <p:nvPr/>
        </p:nvSpPr>
        <p:spPr>
          <a:xfrm>
            <a:off x="-209552" y="189718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0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0"/>
          <p:cNvSpPr/>
          <p:nvPr/>
        </p:nvSpPr>
        <p:spPr>
          <a:xfrm rot="-145334">
            <a:off x="4055962" y="808601"/>
            <a:ext cx="4003477" cy="4800673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0"/>
          <p:cNvSpPr/>
          <p:nvPr/>
        </p:nvSpPr>
        <p:spPr>
          <a:xfrm rot="348634">
            <a:off x="4392087" y="594874"/>
            <a:ext cx="4003369" cy="48006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0"/>
          <p:cNvSpPr txBox="1">
            <a:spLocks noGrp="1"/>
          </p:cNvSpPr>
          <p:nvPr>
            <p:ph type="subTitle" idx="1"/>
          </p:nvPr>
        </p:nvSpPr>
        <p:spPr>
          <a:xfrm rot="348788">
            <a:off x="4656464" y="2830591"/>
            <a:ext cx="3619513" cy="502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0"/>
          <p:cNvSpPr txBox="1">
            <a:spLocks noGrp="1"/>
          </p:cNvSpPr>
          <p:nvPr>
            <p:ph type="subTitle" idx="2"/>
          </p:nvPr>
        </p:nvSpPr>
        <p:spPr>
          <a:xfrm rot="348788">
            <a:off x="4532237" y="4050963"/>
            <a:ext cx="3619513" cy="502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subTitle" idx="3"/>
          </p:nvPr>
        </p:nvSpPr>
        <p:spPr>
          <a:xfrm rot="348788">
            <a:off x="4780605" y="1611051"/>
            <a:ext cx="3619513" cy="502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20"/>
          <p:cNvSpPr txBox="1">
            <a:spLocks noGrp="1"/>
          </p:cNvSpPr>
          <p:nvPr>
            <p:ph type="title"/>
          </p:nvPr>
        </p:nvSpPr>
        <p:spPr>
          <a:xfrm>
            <a:off x="720000" y="387100"/>
            <a:ext cx="32934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20"/>
          <p:cNvSpPr txBox="1">
            <a:spLocks noGrp="1"/>
          </p:cNvSpPr>
          <p:nvPr>
            <p:ph type="title" idx="4" hasCustomPrompt="1"/>
          </p:nvPr>
        </p:nvSpPr>
        <p:spPr>
          <a:xfrm rot="348706">
            <a:off x="4716502" y="2007887"/>
            <a:ext cx="3398167" cy="80454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499" name="Google Shape;499;p20"/>
          <p:cNvSpPr txBox="1">
            <a:spLocks noGrp="1"/>
          </p:cNvSpPr>
          <p:nvPr>
            <p:ph type="title" idx="5" hasCustomPrompt="1"/>
          </p:nvPr>
        </p:nvSpPr>
        <p:spPr>
          <a:xfrm rot="348706">
            <a:off x="4840794" y="788361"/>
            <a:ext cx="3398167" cy="8036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500" name="Google Shape;500;p20"/>
          <p:cNvSpPr txBox="1">
            <a:spLocks noGrp="1"/>
          </p:cNvSpPr>
          <p:nvPr>
            <p:ph type="title" idx="6" hasCustomPrompt="1"/>
          </p:nvPr>
        </p:nvSpPr>
        <p:spPr>
          <a:xfrm rot="348583">
            <a:off x="4592429" y="3228272"/>
            <a:ext cx="3399361" cy="8036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51897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21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504" name="Google Shape;504;p21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21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510" name="Google Shape;510;p21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21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516" name="Google Shape;516;p21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21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520" name="Google Shape;520;p21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21"/>
          <p:cNvSpPr txBox="1">
            <a:spLocks noGrp="1"/>
          </p:cNvSpPr>
          <p:nvPr>
            <p:ph type="title" idx="2"/>
          </p:nvPr>
        </p:nvSpPr>
        <p:spPr>
          <a:xfrm>
            <a:off x="5569325" y="3060930"/>
            <a:ext cx="2529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23" name="Google Shape;523;p21"/>
          <p:cNvSpPr txBox="1">
            <a:spLocks noGrp="1"/>
          </p:cNvSpPr>
          <p:nvPr>
            <p:ph type="subTitle" idx="1"/>
          </p:nvPr>
        </p:nvSpPr>
        <p:spPr>
          <a:xfrm>
            <a:off x="5640425" y="3420924"/>
            <a:ext cx="2387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1"/>
          <p:cNvSpPr txBox="1">
            <a:spLocks noGrp="1"/>
          </p:cNvSpPr>
          <p:nvPr>
            <p:ph type="title" idx="3"/>
          </p:nvPr>
        </p:nvSpPr>
        <p:spPr>
          <a:xfrm>
            <a:off x="5569325" y="1471300"/>
            <a:ext cx="2529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25" name="Google Shape;525;p21"/>
          <p:cNvSpPr txBox="1">
            <a:spLocks noGrp="1"/>
          </p:cNvSpPr>
          <p:nvPr>
            <p:ph type="subTitle" idx="4"/>
          </p:nvPr>
        </p:nvSpPr>
        <p:spPr>
          <a:xfrm>
            <a:off x="5640425" y="1831284"/>
            <a:ext cx="2387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92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65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dk2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"/>
          <p:cNvSpPr txBox="1">
            <a:spLocks noGrp="1"/>
          </p:cNvSpPr>
          <p:nvPr>
            <p:ph type="title"/>
          </p:nvPr>
        </p:nvSpPr>
        <p:spPr>
          <a:xfrm>
            <a:off x="4919850" y="1564225"/>
            <a:ext cx="3510900" cy="10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5326066" y="2723688"/>
            <a:ext cx="3108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3"/>
          <p:cNvSpPr/>
          <p:nvPr/>
        </p:nvSpPr>
        <p:spPr>
          <a:xfrm rot="-2469326" flipH="1">
            <a:off x="4275036" y="334757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94" name="Google Shape;594;p23"/>
          <p:cNvGrpSpPr/>
          <p:nvPr/>
        </p:nvGrpSpPr>
        <p:grpSpPr>
          <a:xfrm rot="1204455" flipH="1">
            <a:off x="701728" y="403693"/>
            <a:ext cx="704390" cy="700959"/>
            <a:chOff x="4636900" y="2064950"/>
            <a:chExt cx="179650" cy="178775"/>
          </a:xfrm>
        </p:grpSpPr>
        <p:sp>
          <p:nvSpPr>
            <p:cNvPr id="595" name="Google Shape;59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3"/>
          <p:cNvGrpSpPr/>
          <p:nvPr/>
        </p:nvGrpSpPr>
        <p:grpSpPr>
          <a:xfrm rot="10800000" flipH="1">
            <a:off x="578459" y="4135791"/>
            <a:ext cx="950930" cy="1016401"/>
            <a:chOff x="319900" y="315700"/>
            <a:chExt cx="342123" cy="365691"/>
          </a:xfrm>
        </p:grpSpPr>
        <p:sp>
          <p:nvSpPr>
            <p:cNvPr id="599" name="Google Shape;599;p2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3"/>
          <p:cNvGrpSpPr/>
          <p:nvPr/>
        </p:nvGrpSpPr>
        <p:grpSpPr>
          <a:xfrm rot="10800000" flipH="1">
            <a:off x="-319068" y="3131904"/>
            <a:ext cx="625919" cy="622906"/>
            <a:chOff x="4636900" y="2064950"/>
            <a:chExt cx="179650" cy="178775"/>
          </a:xfrm>
        </p:grpSpPr>
        <p:sp>
          <p:nvSpPr>
            <p:cNvPr id="605" name="Google Shape;60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3"/>
          <p:cNvGrpSpPr/>
          <p:nvPr/>
        </p:nvGrpSpPr>
        <p:grpSpPr>
          <a:xfrm rot="8932695" flipH="1">
            <a:off x="1381899" y="2491064"/>
            <a:ext cx="448214" cy="606624"/>
            <a:chOff x="5408700" y="2855000"/>
            <a:chExt cx="121525" cy="164475"/>
          </a:xfrm>
        </p:grpSpPr>
        <p:sp>
          <p:nvSpPr>
            <p:cNvPr id="609" name="Google Shape;609;p2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3"/>
          <p:cNvSpPr/>
          <p:nvPr/>
        </p:nvSpPr>
        <p:spPr>
          <a:xfrm flipH="1">
            <a:off x="-534915" y="-5257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6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title"/>
          </p:nvPr>
        </p:nvSpPr>
        <p:spPr>
          <a:xfrm>
            <a:off x="2333550" y="1411821"/>
            <a:ext cx="4476900" cy="10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1"/>
          </p:nvPr>
        </p:nvSpPr>
        <p:spPr>
          <a:xfrm>
            <a:off x="2545800" y="2776125"/>
            <a:ext cx="4052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4"/>
          <p:cNvGrpSpPr/>
          <p:nvPr/>
        </p:nvGrpSpPr>
        <p:grpSpPr>
          <a:xfrm flipH="1">
            <a:off x="-49870" y="4164535"/>
            <a:ext cx="1023323" cy="1094037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8038502" y="1153102"/>
            <a:ext cx="658687" cy="655425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7065118" y="497348"/>
            <a:ext cx="606636" cy="821031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7969065" y="4291593"/>
            <a:ext cx="1018987" cy="554146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215258" y="2615053"/>
            <a:ext cx="877036" cy="672069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435985" y="247198"/>
            <a:ext cx="1781246" cy="1745553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1887306" y="3916736"/>
            <a:ext cx="222278" cy="254676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4"/>
          <p:cNvSpPr/>
          <p:nvPr/>
        </p:nvSpPr>
        <p:spPr>
          <a:xfrm rot="1069648">
            <a:off x="1777378" y="4183159"/>
            <a:ext cx="385198" cy="6645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4"/>
          <p:cNvSpPr/>
          <p:nvPr/>
        </p:nvSpPr>
        <p:spPr>
          <a:xfrm rot="1069648">
            <a:off x="1854738" y="4265233"/>
            <a:ext cx="173277" cy="258704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4"/>
          <p:cNvSpPr/>
          <p:nvPr/>
        </p:nvSpPr>
        <p:spPr>
          <a:xfrm rot="1001131">
            <a:off x="4442878" y="628981"/>
            <a:ext cx="180001" cy="179712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4"/>
          <p:cNvSpPr/>
          <p:nvPr/>
        </p:nvSpPr>
        <p:spPr>
          <a:xfrm rot="1001131">
            <a:off x="4683040" y="725835"/>
            <a:ext cx="98959" cy="115310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4"/>
          <p:cNvSpPr/>
          <p:nvPr/>
        </p:nvSpPr>
        <p:spPr>
          <a:xfrm rot="1001131">
            <a:off x="4873805" y="708173"/>
            <a:ext cx="147089" cy="206553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4"/>
          <p:cNvSpPr/>
          <p:nvPr/>
        </p:nvSpPr>
        <p:spPr>
          <a:xfrm rot="1001131">
            <a:off x="4380161" y="913702"/>
            <a:ext cx="654855" cy="36212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4"/>
          <p:cNvSpPr/>
          <p:nvPr/>
        </p:nvSpPr>
        <p:spPr>
          <a:xfrm rot="1001131">
            <a:off x="4563993" y="968091"/>
            <a:ext cx="154211" cy="166367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04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8302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2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562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81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dk2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7" name="Google Shape;677;p28"/>
          <p:cNvGrpSpPr/>
          <p:nvPr/>
        </p:nvGrpSpPr>
        <p:grpSpPr>
          <a:xfrm>
            <a:off x="-332315" y="-98852"/>
            <a:ext cx="1781246" cy="1745553"/>
            <a:chOff x="894775" y="1489932"/>
            <a:chExt cx="1107120" cy="1084936"/>
          </a:xfrm>
        </p:grpSpPr>
        <p:sp>
          <p:nvSpPr>
            <p:cNvPr id="678" name="Google Shape;678;p2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28"/>
          <p:cNvGrpSpPr/>
          <p:nvPr/>
        </p:nvGrpSpPr>
        <p:grpSpPr>
          <a:xfrm rot="10800000">
            <a:off x="7062001" y="3706415"/>
            <a:ext cx="1032560" cy="1103691"/>
            <a:chOff x="319900" y="315700"/>
            <a:chExt cx="342123" cy="365691"/>
          </a:xfrm>
        </p:grpSpPr>
        <p:sp>
          <p:nvSpPr>
            <p:cNvPr id="685" name="Google Shape;685;p2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28"/>
          <p:cNvGrpSpPr/>
          <p:nvPr/>
        </p:nvGrpSpPr>
        <p:grpSpPr>
          <a:xfrm rot="8800645">
            <a:off x="1148583" y="3311077"/>
            <a:ext cx="723108" cy="978672"/>
            <a:chOff x="5408700" y="2855000"/>
            <a:chExt cx="121525" cy="164475"/>
          </a:xfrm>
        </p:grpSpPr>
        <p:sp>
          <p:nvSpPr>
            <p:cNvPr id="691" name="Google Shape;691;p2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28"/>
          <p:cNvGrpSpPr/>
          <p:nvPr/>
        </p:nvGrpSpPr>
        <p:grpSpPr>
          <a:xfrm rot="538127">
            <a:off x="319580" y="4184652"/>
            <a:ext cx="1018983" cy="554153"/>
            <a:chOff x="1449934" y="4565833"/>
            <a:chExt cx="320467" cy="168684"/>
          </a:xfrm>
        </p:grpSpPr>
        <p:sp>
          <p:nvSpPr>
            <p:cNvPr id="694" name="Google Shape;694;p2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" name="Google Shape;700;p28"/>
          <p:cNvSpPr/>
          <p:nvPr/>
        </p:nvSpPr>
        <p:spPr>
          <a:xfrm rot="1069648">
            <a:off x="8484481" y="3780411"/>
            <a:ext cx="222278" cy="254676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8"/>
          <p:cNvSpPr/>
          <p:nvPr/>
        </p:nvSpPr>
        <p:spPr>
          <a:xfrm rot="1069648">
            <a:off x="8374553" y="4046834"/>
            <a:ext cx="385198" cy="6645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8"/>
          <p:cNvSpPr/>
          <p:nvPr/>
        </p:nvSpPr>
        <p:spPr>
          <a:xfrm rot="1069648">
            <a:off x="8451913" y="4128908"/>
            <a:ext cx="173277" cy="258704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" name="Google Shape;703;p28"/>
          <p:cNvGrpSpPr/>
          <p:nvPr/>
        </p:nvGrpSpPr>
        <p:grpSpPr>
          <a:xfrm flipH="1">
            <a:off x="7968702" y="915402"/>
            <a:ext cx="658687" cy="655425"/>
            <a:chOff x="4636900" y="2064950"/>
            <a:chExt cx="179650" cy="178775"/>
          </a:xfrm>
        </p:grpSpPr>
        <p:sp>
          <p:nvSpPr>
            <p:cNvPr id="704" name="Google Shape;704;p2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1337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0096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2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0"/>
          <p:cNvSpPr/>
          <p:nvPr/>
        </p:nvSpPr>
        <p:spPr>
          <a:xfrm rot="-157606">
            <a:off x="2443105" y="106867"/>
            <a:ext cx="4772014" cy="470594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0"/>
          <p:cNvSpPr/>
          <p:nvPr/>
        </p:nvSpPr>
        <p:spPr>
          <a:xfrm rot="1105">
            <a:off x="6888445" y="3306929"/>
            <a:ext cx="933000" cy="447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0"/>
          <p:cNvSpPr/>
          <p:nvPr/>
        </p:nvSpPr>
        <p:spPr>
          <a:xfrm>
            <a:off x="2185950" y="-97225"/>
            <a:ext cx="4772100" cy="4705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0"/>
          <p:cNvSpPr txBox="1"/>
          <p:nvPr/>
        </p:nvSpPr>
        <p:spPr>
          <a:xfrm>
            <a:off x="3032550" y="3507850"/>
            <a:ext cx="30789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</a:rPr>
              <a:t>.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44" name="Google Shape;744;p30"/>
          <p:cNvSpPr txBox="1">
            <a:spLocks noGrp="1"/>
          </p:cNvSpPr>
          <p:nvPr>
            <p:ph type="subTitle" idx="1"/>
          </p:nvPr>
        </p:nvSpPr>
        <p:spPr>
          <a:xfrm>
            <a:off x="3157050" y="14736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30"/>
          <p:cNvSpPr txBox="1">
            <a:spLocks noGrp="1"/>
          </p:cNvSpPr>
          <p:nvPr>
            <p:ph type="title"/>
          </p:nvPr>
        </p:nvSpPr>
        <p:spPr>
          <a:xfrm>
            <a:off x="2599800" y="7313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46" name="Google Shape;746;p30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47" name="Google Shape;747;p30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0"/>
          <p:cNvGrpSpPr/>
          <p:nvPr/>
        </p:nvGrpSpPr>
        <p:grpSpPr>
          <a:xfrm rot="10800000">
            <a:off x="302551" y="257476"/>
            <a:ext cx="983296" cy="978525"/>
            <a:chOff x="4636900" y="2064950"/>
            <a:chExt cx="179650" cy="178775"/>
          </a:xfrm>
        </p:grpSpPr>
        <p:sp>
          <p:nvSpPr>
            <p:cNvPr id="753" name="Google Shape;753;p30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0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57" name="Google Shape;757;p30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9165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695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1663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363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988B-A337-4777-98CC-CE689870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86874-6833-4686-B2AC-C7B858FA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9E3A-4585-478D-80D8-1C8EA8F9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6A8-4B78-4915-BA26-B126A804F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57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1_Background 1">
    <p:bg>
      <p:bgPr>
        <a:solidFill>
          <a:srgbClr val="F8F3DE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7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73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3200400" y="1976000"/>
            <a:ext cx="56877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200400" y="796200"/>
            <a:ext cx="2492400" cy="7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/>
              <a:buNone/>
              <a:defRPr sz="91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3200400" y="3257075"/>
            <a:ext cx="34671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63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70" r:id="rId5"/>
    <p:sldLayoutId id="2147483671" r:id="rId6"/>
    <p:sldLayoutId id="214748370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4472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9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E4ED87-AD03-4ECF-9379-CC62DDB3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1796AF0-302E-42D4-8FA1-5522ECF56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0544003E-E865-47DD-969A-01D05BD9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AFDA0CF-BBA6-4E0F-9679-9DA01F4E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544513"/>
            <a:ext cx="6172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1E790714-2EFF-408B-9B33-ED0C706FD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8313" y="1044575"/>
            <a:ext cx="29146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C5542A32-AC7F-4998-B705-BBFFA5793C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" y="2700338"/>
            <a:ext cx="571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37CE4F3D-3FB5-477F-82AA-0CE5EF473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8075" y="3779838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E75F371C-31A5-40E6-A4DD-7BFDA448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686050"/>
            <a:ext cx="3371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83E6E8D9-932E-4455-BAAC-3ADA2093A5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6225" y="3670300"/>
            <a:ext cx="3783013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F4CF50-EB0A-48F6-9F55-EBD53D4463FE}"/>
              </a:ext>
            </a:extLst>
          </p:cNvPr>
          <p:cNvSpPr/>
          <p:nvPr/>
        </p:nvSpPr>
        <p:spPr>
          <a:xfrm>
            <a:off x="1657350" y="2332435"/>
            <a:ext cx="5786438" cy="21931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3856803D-5D32-4A2B-9167-76D71D177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3700"/>
            <a:ext cx="982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1046731" y="1576883"/>
            <a:ext cx="2876362" cy="8653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FF0000"/>
                </a:solidFill>
                <a:latin typeface="UTM Showcard" panose="02040603050506020204" pitchFamily="18" charset="0"/>
              </a:rPr>
              <a:t>TOÁN</a:t>
            </a:r>
            <a:endParaRPr sz="6600">
              <a:solidFill>
                <a:srgbClr val="FF0000"/>
              </a:solidFill>
              <a:highlight>
                <a:schemeClr val="accent1"/>
              </a:highlight>
              <a:latin typeface="UTM Showcard" panose="02040603050506020204" pitchFamily="18" charset="0"/>
            </a:endParaRPr>
          </a:p>
        </p:txBody>
      </p:sp>
      <p:sp>
        <p:nvSpPr>
          <p:cNvPr id="827" name="Google Shape;827;p36"/>
          <p:cNvSpPr txBox="1">
            <a:spLocks noGrp="1"/>
          </p:cNvSpPr>
          <p:nvPr>
            <p:ph type="subTitle" idx="1"/>
          </p:nvPr>
        </p:nvSpPr>
        <p:spPr>
          <a:xfrm>
            <a:off x="-120266" y="2908273"/>
            <a:ext cx="522628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02060"/>
                </a:solidFill>
                <a:latin typeface="UTM Sharnay" panose="02040603050506020204" pitchFamily="18" charset="0"/>
              </a:rPr>
              <a:t>Luyện tập (trang 167)</a:t>
            </a:r>
            <a:endParaRPr sz="3200">
              <a:solidFill>
                <a:srgbClr val="002060"/>
              </a:solidFill>
              <a:latin typeface="UTM Sharnay" panose="02040603050506020204" pitchFamily="18" charset="0"/>
            </a:endParaRPr>
          </a:p>
        </p:txBody>
      </p:sp>
      <p:grpSp>
        <p:nvGrpSpPr>
          <p:cNvPr id="830" name="Google Shape;830;p36"/>
          <p:cNvGrpSpPr/>
          <p:nvPr/>
        </p:nvGrpSpPr>
        <p:grpSpPr>
          <a:xfrm>
            <a:off x="5265855" y="3994390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5014404" y="1700817"/>
            <a:ext cx="3984935" cy="2891268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Oval 257">
            <a:extLst>
              <a:ext uri="{FF2B5EF4-FFF2-40B4-BE49-F238E27FC236}">
                <a16:creationId xmlns:a16="http://schemas.microsoft.com/office/drawing/2014/main" id="{43EDD0EE-C897-4928-BB32-AF136C492826}"/>
              </a:ext>
            </a:extLst>
          </p:cNvPr>
          <p:cNvSpPr/>
          <p:nvPr/>
        </p:nvSpPr>
        <p:spPr>
          <a:xfrm>
            <a:off x="1049527" y="4365350"/>
            <a:ext cx="665402" cy="6364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0" name="Picture 259" descr="Cau hoi">
            <a:extLst>
              <a:ext uri="{FF2B5EF4-FFF2-40B4-BE49-F238E27FC236}">
                <a16:creationId xmlns:a16="http://schemas.microsoft.com/office/drawing/2014/main" id="{85F56651-8D0C-4D49-BCF5-8F30B2D401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" y="113355"/>
            <a:ext cx="1136906" cy="110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" name="Rectangle 47">
            <a:extLst>
              <a:ext uri="{FF2B5EF4-FFF2-40B4-BE49-F238E27FC236}">
                <a16:creationId xmlns:a16="http://schemas.microsoft.com/office/drawing/2014/main" id="{FC6882C6-6F92-4D13-93D8-427A265FB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3" y="1797099"/>
            <a:ext cx="8347075" cy="320472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Mua 2kg gạo hết 18000 đồng. Hỏi mua 5kg gạo thì hết bao nhiêu tiền?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200" b="1">
                <a:latin typeface="Times New Roman" pitchFamily="18" charset="0"/>
                <a:cs typeface="Times New Roman" pitchFamily="18" charset="0"/>
              </a:rPr>
              <a:t> 	A. 	35000 đồng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200" b="1">
                <a:latin typeface="Times New Roman" pitchFamily="18" charset="0"/>
                <a:cs typeface="Times New Roman" pitchFamily="18" charset="0"/>
              </a:rPr>
              <a:t> 	B. 	40000 đồng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200" b="1">
                <a:latin typeface="Times New Roman" pitchFamily="18" charset="0"/>
                <a:cs typeface="Times New Roman" pitchFamily="18" charset="0"/>
              </a:rPr>
              <a:t> 	C. 	45000 đồng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Rectangle 47">
            <a:extLst>
              <a:ext uri="{FF2B5EF4-FFF2-40B4-BE49-F238E27FC236}">
                <a16:creationId xmlns:a16="http://schemas.microsoft.com/office/drawing/2014/main" id="{49899F02-BF1C-4C96-B5EF-2997A56B2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243824"/>
            <a:ext cx="8347075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  <a:endParaRPr lang="en-US" sz="4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Rectangle 47">
            <a:extLst>
              <a:ext uri="{FF2B5EF4-FFF2-40B4-BE49-F238E27FC236}">
                <a16:creationId xmlns:a16="http://schemas.microsoft.com/office/drawing/2014/main" id="{D3498C27-86D1-4F19-B459-1E2F048F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501" y="1220145"/>
            <a:ext cx="9375004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vi-VN" sz="3200" b="1" spc="-1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TOÁN LIÊN QUAN ĐẾN RÚT VỀ ĐƠN VỊ (tt)</a:t>
            </a:r>
          </a:p>
        </p:txBody>
      </p:sp>
    </p:spTree>
    <p:extLst>
      <p:ext uri="{BB962C8B-B14F-4D97-AF65-F5344CB8AC3E}">
        <p14:creationId xmlns:p14="http://schemas.microsoft.com/office/powerpoint/2010/main" val="35767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 autoUpdateAnimBg="0"/>
      <p:bldP spid="2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Oval 257">
            <a:extLst>
              <a:ext uri="{FF2B5EF4-FFF2-40B4-BE49-F238E27FC236}">
                <a16:creationId xmlns:a16="http://schemas.microsoft.com/office/drawing/2014/main" id="{43EDD0EE-C897-4928-BB32-AF136C492826}"/>
              </a:ext>
            </a:extLst>
          </p:cNvPr>
          <p:cNvSpPr/>
          <p:nvPr/>
        </p:nvSpPr>
        <p:spPr>
          <a:xfrm>
            <a:off x="1049527" y="3675178"/>
            <a:ext cx="665402" cy="6364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0" name="Picture 259" descr="Cau hoi">
            <a:extLst>
              <a:ext uri="{FF2B5EF4-FFF2-40B4-BE49-F238E27FC236}">
                <a16:creationId xmlns:a16="http://schemas.microsoft.com/office/drawing/2014/main" id="{85F56651-8D0C-4D49-BCF5-8F30B2D401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" y="113355"/>
            <a:ext cx="1136906" cy="110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" name="Rectangle 47">
            <a:extLst>
              <a:ext uri="{FF2B5EF4-FFF2-40B4-BE49-F238E27FC236}">
                <a16:creationId xmlns:a16="http://schemas.microsoft.com/office/drawing/2014/main" id="{FC6882C6-6F92-4D13-93D8-427A265FB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3" y="1797099"/>
            <a:ext cx="8347075" cy="320472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ô tô đi trong 8 giờ được 400 km. Hỏi ô tô đó đi trong 3 giờ được bao nhiêu km?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200" b="1">
                <a:latin typeface="Times New Roman" pitchFamily="18" charset="0"/>
                <a:cs typeface="Times New Roman" pitchFamily="18" charset="0"/>
              </a:rPr>
              <a:t> 	A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150 km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200" b="1">
                <a:latin typeface="Times New Roman" pitchFamily="18" charset="0"/>
                <a:cs typeface="Times New Roman" pitchFamily="18" charset="0"/>
              </a:rPr>
              <a:t> 	B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154 km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200" b="1">
                <a:latin typeface="Times New Roman" pitchFamily="18" charset="0"/>
                <a:cs typeface="Times New Roman" pitchFamily="18" charset="0"/>
              </a:rPr>
              <a:t> 	C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145 km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Rectangle 47">
            <a:extLst>
              <a:ext uri="{FF2B5EF4-FFF2-40B4-BE49-F238E27FC236}">
                <a16:creationId xmlns:a16="http://schemas.microsoft.com/office/drawing/2014/main" id="{49899F02-BF1C-4C96-B5EF-2997A56B2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243824"/>
            <a:ext cx="8347075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  <a:endParaRPr lang="en-US" sz="4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Rectangle 47">
            <a:extLst>
              <a:ext uri="{FF2B5EF4-FFF2-40B4-BE49-F238E27FC236}">
                <a16:creationId xmlns:a16="http://schemas.microsoft.com/office/drawing/2014/main" id="{D3498C27-86D1-4F19-B459-1E2F048F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501" y="1220145"/>
            <a:ext cx="9375004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vi-VN" sz="3200" b="1" spc="-1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TOÁN LIÊN QUAN ĐẾN RÚT VỀ ĐƠN VỊ (tt)</a:t>
            </a:r>
          </a:p>
        </p:txBody>
      </p:sp>
    </p:spTree>
    <p:extLst>
      <p:ext uri="{BB962C8B-B14F-4D97-AF65-F5344CB8AC3E}">
        <p14:creationId xmlns:p14="http://schemas.microsoft.com/office/powerpoint/2010/main" val="18655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 autoUpdateAnimBg="0"/>
      <p:bldP spid="2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EBF7699C-CAB6-4A01-8F30-CF7E1D1750F5}"/>
              </a:ext>
            </a:extLst>
          </p:cNvPr>
          <p:cNvSpPr txBox="1"/>
          <p:nvPr/>
        </p:nvSpPr>
        <p:spPr>
          <a:xfrm>
            <a:off x="283222" y="191544"/>
            <a:ext cx="8577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spc="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3200" b="1" spc="100">
                <a:latin typeface="Times New Roman" pitchFamily="18" charset="0"/>
                <a:cs typeface="Times New Roman" pitchFamily="18" charset="0"/>
              </a:rPr>
              <a:t>Có 48 cái đĩa xếp đều vào 8 hộp. Hỏi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30 cái đĩa thì xếp được vào mấy hộp như thế?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CB75E8-2167-479B-AAD3-34D6F7970561}"/>
              </a:ext>
            </a:extLst>
          </p:cNvPr>
          <p:cNvCxnSpPr>
            <a:cxnSpLocks/>
          </p:cNvCxnSpPr>
          <p:nvPr/>
        </p:nvCxnSpPr>
        <p:spPr>
          <a:xfrm>
            <a:off x="2419519" y="707747"/>
            <a:ext cx="5437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86CDF73-EF4C-4CDB-8AFE-FA266C988DDE}"/>
              </a:ext>
            </a:extLst>
          </p:cNvPr>
          <p:cNvCxnSpPr>
            <a:cxnSpLocks/>
          </p:cNvCxnSpPr>
          <p:nvPr/>
        </p:nvCxnSpPr>
        <p:spPr>
          <a:xfrm>
            <a:off x="380327" y="1183307"/>
            <a:ext cx="6190406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7370BF6-BDD6-443A-A319-ECE895B76BC7}"/>
              </a:ext>
            </a:extLst>
          </p:cNvPr>
          <p:cNvSpPr txBox="1"/>
          <p:nvPr/>
        </p:nvSpPr>
        <p:spPr>
          <a:xfrm>
            <a:off x="380327" y="1394246"/>
            <a:ext cx="1893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pc="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2A34C0-4F28-45F4-8200-9BFB56FEFD9F}"/>
              </a:ext>
            </a:extLst>
          </p:cNvPr>
          <p:cNvSpPr txBox="1"/>
          <p:nvPr/>
        </p:nvSpPr>
        <p:spPr>
          <a:xfrm>
            <a:off x="2362875" y="1394246"/>
            <a:ext cx="35443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cái đĩa: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hộp</a:t>
            </a:r>
          </a:p>
          <a:p>
            <a:pPr lvl="3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cái đĩa: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hộp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540D2FC-96F6-4A2D-BD5E-CD991C7B9220}"/>
              </a:ext>
            </a:extLst>
          </p:cNvPr>
          <p:cNvSpPr txBox="1"/>
          <p:nvPr/>
        </p:nvSpPr>
        <p:spPr>
          <a:xfrm>
            <a:off x="2362875" y="2596949"/>
            <a:ext cx="67811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Số cái đĩa mỗi hộp có là:</a:t>
            </a:r>
          </a:p>
          <a:p>
            <a:pPr lvl="2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	48 : 8  = 6 (cái)</a:t>
            </a:r>
          </a:p>
          <a:p>
            <a:pPr lvl="2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Số hộp cần có để xếp hết 30 cái đĩa là:</a:t>
            </a:r>
          </a:p>
          <a:p>
            <a:pPr lvl="2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	30 : 6 = 5 (hộp)</a:t>
            </a:r>
          </a:p>
          <a:p>
            <a:pPr lvl="2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		Đáp số: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5 hộp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34566F-E941-4CE9-AB3A-4AD388D6CCB8}"/>
              </a:ext>
            </a:extLst>
          </p:cNvPr>
          <p:cNvSpPr txBox="1"/>
          <p:nvPr/>
        </p:nvSpPr>
        <p:spPr>
          <a:xfrm>
            <a:off x="380327" y="2596949"/>
            <a:ext cx="1893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pc="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88C71791-BA25-4282-A2B1-1351991D6C80}"/>
              </a:ext>
            </a:extLst>
          </p:cNvPr>
          <p:cNvSpPr txBox="1"/>
          <p:nvPr/>
        </p:nvSpPr>
        <p:spPr>
          <a:xfrm>
            <a:off x="210395" y="191544"/>
            <a:ext cx="872321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100" b="1" spc="-1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vi-VN" sz="3100" b="1" spc="-100">
                <a:latin typeface="Times New Roman" pitchFamily="18" charset="0"/>
                <a:cs typeface="Times New Roman" pitchFamily="18" charset="0"/>
              </a:rPr>
              <a:t>Có 45  học sinh xếp thành 9 hàng đều nhau. Hỏi có 60 học sinh thì xếp thành bao nhiêu hàng như thế ?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AE61AAE-B93C-4B95-9DD8-5214276D9DB7}"/>
              </a:ext>
            </a:extLst>
          </p:cNvPr>
          <p:cNvCxnSpPr>
            <a:cxnSpLocks/>
          </p:cNvCxnSpPr>
          <p:nvPr/>
        </p:nvCxnSpPr>
        <p:spPr>
          <a:xfrm>
            <a:off x="1917813" y="707747"/>
            <a:ext cx="615803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6709584-1C69-4E71-8253-EC8F71E10485}"/>
              </a:ext>
            </a:extLst>
          </p:cNvPr>
          <p:cNvCxnSpPr>
            <a:cxnSpLocks/>
          </p:cNvCxnSpPr>
          <p:nvPr/>
        </p:nvCxnSpPr>
        <p:spPr>
          <a:xfrm>
            <a:off x="760653" y="1183307"/>
            <a:ext cx="7655064" cy="0"/>
          </a:xfrm>
          <a:prstGeom prst="line">
            <a:avLst/>
          </a:prstGeom>
          <a:ln w="3810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DBFF546-0AEE-4309-BAD5-BB5A02FC74B0}"/>
              </a:ext>
            </a:extLst>
          </p:cNvPr>
          <p:cNvSpPr txBox="1"/>
          <p:nvPr/>
        </p:nvSpPr>
        <p:spPr>
          <a:xfrm>
            <a:off x="380327" y="1394246"/>
            <a:ext cx="1893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pc="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D27D104-C756-4485-BBCF-1022666ECC36}"/>
              </a:ext>
            </a:extLst>
          </p:cNvPr>
          <p:cNvSpPr txBox="1"/>
          <p:nvPr/>
        </p:nvSpPr>
        <p:spPr>
          <a:xfrm>
            <a:off x="2362875" y="1394246"/>
            <a:ext cx="42321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học sinh: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hàng</a:t>
            </a:r>
          </a:p>
          <a:p>
            <a:pPr lvl="3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học sinh: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hàng.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C17932-C4CA-4E31-9C1A-7AFA4DE075C8}"/>
              </a:ext>
            </a:extLst>
          </p:cNvPr>
          <p:cNvSpPr txBox="1"/>
          <p:nvPr/>
        </p:nvSpPr>
        <p:spPr>
          <a:xfrm>
            <a:off x="2362875" y="2596949"/>
            <a:ext cx="67811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Số học sinh mỗi hàng có là:</a:t>
            </a:r>
          </a:p>
          <a:p>
            <a:pPr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	45 : 9 = 5 (học sinh)</a:t>
            </a:r>
          </a:p>
          <a:p>
            <a:pPr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Số hàng 60 học sinh xếp thành là:</a:t>
            </a:r>
          </a:p>
          <a:p>
            <a:pPr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	60 : 5 = 12 (hàng)</a:t>
            </a:r>
          </a:p>
          <a:p>
            <a:pPr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		Đáp số: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hàng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4786E4-D1C7-4CAB-83B2-ED1CE0532A9F}"/>
              </a:ext>
            </a:extLst>
          </p:cNvPr>
          <p:cNvSpPr txBox="1"/>
          <p:nvPr/>
        </p:nvSpPr>
        <p:spPr>
          <a:xfrm>
            <a:off x="380327" y="2596949"/>
            <a:ext cx="1893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pc="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BAB0FF-134E-4BE1-B1CC-47C95011B46A}"/>
              </a:ext>
            </a:extLst>
          </p:cNvPr>
          <p:cNvSpPr txBox="1"/>
          <p:nvPr/>
        </p:nvSpPr>
        <p:spPr>
          <a:xfrm>
            <a:off x="283222" y="191544"/>
            <a:ext cx="8577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Mỗi ô vuông là giá trị của biểu thức nào?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02C5DC4-9662-41C8-BA10-C38AB08A8BA7}"/>
              </a:ext>
            </a:extLst>
          </p:cNvPr>
          <p:cNvGrpSpPr/>
          <p:nvPr/>
        </p:nvGrpSpPr>
        <p:grpSpPr>
          <a:xfrm>
            <a:off x="283197" y="1016062"/>
            <a:ext cx="2186339" cy="741145"/>
            <a:chOff x="423511" y="863908"/>
            <a:chExt cx="2186339" cy="741145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6521631-2F1F-42DA-9BE6-F299124DBB57}"/>
                </a:ext>
              </a:extLst>
            </p:cNvPr>
            <p:cNvSpPr/>
            <p:nvPr/>
          </p:nvSpPr>
          <p:spPr>
            <a:xfrm>
              <a:off x="423511" y="863908"/>
              <a:ext cx="2186339" cy="7411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8742D21-62CB-4D71-A492-1160D6884122}"/>
                </a:ext>
              </a:extLst>
            </p:cNvPr>
            <p:cNvSpPr txBox="1"/>
            <p:nvPr/>
          </p:nvSpPr>
          <p:spPr>
            <a:xfrm>
              <a:off x="659715" y="942092"/>
              <a:ext cx="17139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56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: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7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: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2</a:t>
              </a: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95EDC1-4522-400E-821F-E6C45CD9FBC4}"/>
              </a:ext>
            </a:extLst>
          </p:cNvPr>
          <p:cNvGrpSpPr/>
          <p:nvPr/>
        </p:nvGrpSpPr>
        <p:grpSpPr>
          <a:xfrm>
            <a:off x="3478819" y="1016062"/>
            <a:ext cx="2186339" cy="741145"/>
            <a:chOff x="423511" y="863908"/>
            <a:chExt cx="2186339" cy="74114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7F27AE6-B27F-4345-9E25-E70B61FB91EA}"/>
                </a:ext>
              </a:extLst>
            </p:cNvPr>
            <p:cNvSpPr/>
            <p:nvPr/>
          </p:nvSpPr>
          <p:spPr>
            <a:xfrm>
              <a:off x="423511" y="863908"/>
              <a:ext cx="2186339" cy="7411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A0CD2B-13B3-4B21-94B6-63674E12181F}"/>
                </a:ext>
              </a:extLst>
            </p:cNvPr>
            <p:cNvSpPr txBox="1"/>
            <p:nvPr/>
          </p:nvSpPr>
          <p:spPr>
            <a:xfrm>
              <a:off x="654907" y="942092"/>
              <a:ext cx="17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36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: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3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x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FA5074-609B-4F21-B390-2939AB2EC7CF}"/>
              </a:ext>
            </a:extLst>
          </p:cNvPr>
          <p:cNvGrpSpPr/>
          <p:nvPr/>
        </p:nvGrpSpPr>
        <p:grpSpPr>
          <a:xfrm>
            <a:off x="6674441" y="1016062"/>
            <a:ext cx="2186339" cy="741145"/>
            <a:chOff x="423511" y="863908"/>
            <a:chExt cx="2186339" cy="74114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B0DFA57-0D69-44D9-B432-B7CDADCD2294}"/>
                </a:ext>
              </a:extLst>
            </p:cNvPr>
            <p:cNvSpPr/>
            <p:nvPr/>
          </p:nvSpPr>
          <p:spPr>
            <a:xfrm>
              <a:off x="423511" y="863908"/>
              <a:ext cx="2186339" cy="7411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CE4FC5E-C78B-437A-BD43-4BA23255FB23}"/>
                </a:ext>
              </a:extLst>
            </p:cNvPr>
            <p:cNvSpPr txBox="1"/>
            <p:nvPr/>
          </p:nvSpPr>
          <p:spPr>
            <a:xfrm>
              <a:off x="759102" y="942092"/>
              <a:ext cx="15151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4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x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8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: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4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8A109E7-36FD-4504-A44D-A41D5CB83DC6}"/>
              </a:ext>
            </a:extLst>
          </p:cNvPr>
          <p:cNvGrpSpPr/>
          <p:nvPr/>
        </p:nvGrpSpPr>
        <p:grpSpPr>
          <a:xfrm>
            <a:off x="1881008" y="3088703"/>
            <a:ext cx="2186339" cy="741145"/>
            <a:chOff x="423511" y="863908"/>
            <a:chExt cx="2186339" cy="74114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258FBAB-FC3C-4BE8-A24B-350494FEA0B7}"/>
                </a:ext>
              </a:extLst>
            </p:cNvPr>
            <p:cNvSpPr/>
            <p:nvPr/>
          </p:nvSpPr>
          <p:spPr>
            <a:xfrm>
              <a:off x="423511" y="863908"/>
              <a:ext cx="2186339" cy="7411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5B0D456-A3DA-4724-B819-3795401E98D5}"/>
                </a:ext>
              </a:extLst>
            </p:cNvPr>
            <p:cNvSpPr txBox="1"/>
            <p:nvPr/>
          </p:nvSpPr>
          <p:spPr>
            <a:xfrm>
              <a:off x="656510" y="942092"/>
              <a:ext cx="17203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48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: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8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x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2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893DA6-9B35-4D22-8804-8B5ABB72C473}"/>
              </a:ext>
            </a:extLst>
          </p:cNvPr>
          <p:cNvGrpSpPr/>
          <p:nvPr/>
        </p:nvGrpSpPr>
        <p:grpSpPr>
          <a:xfrm>
            <a:off x="5076630" y="3088703"/>
            <a:ext cx="2186339" cy="741145"/>
            <a:chOff x="423511" y="863908"/>
            <a:chExt cx="2186339" cy="74114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79A835D-C2E2-4191-B6D0-ED4B14DE0ECF}"/>
                </a:ext>
              </a:extLst>
            </p:cNvPr>
            <p:cNvSpPr/>
            <p:nvPr/>
          </p:nvSpPr>
          <p:spPr>
            <a:xfrm>
              <a:off x="423511" y="863908"/>
              <a:ext cx="2186339" cy="7411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E34C75-0722-4EC4-A427-574183D25160}"/>
                </a:ext>
              </a:extLst>
            </p:cNvPr>
            <p:cNvSpPr txBox="1"/>
            <p:nvPr/>
          </p:nvSpPr>
          <p:spPr>
            <a:xfrm>
              <a:off x="659715" y="942092"/>
              <a:ext cx="17139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48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: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8 </a:t>
              </a:r>
              <a:r>
                <a:rPr lang="en-US" sz="2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: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093278-EC17-4742-8950-C8B34FE63EB2}"/>
              </a:ext>
            </a:extLst>
          </p:cNvPr>
          <p:cNvGrpSpPr/>
          <p:nvPr/>
        </p:nvGrpSpPr>
        <p:grpSpPr>
          <a:xfrm>
            <a:off x="2685431" y="2062955"/>
            <a:ext cx="720000" cy="720000"/>
            <a:chOff x="139283" y="863907"/>
            <a:chExt cx="720000" cy="720000"/>
          </a:xfrm>
          <a:solidFill>
            <a:srgbClr val="FFFF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A9ED74A-C4E9-46A5-AF09-0CB22B9C1C92}"/>
                </a:ext>
              </a:extLst>
            </p:cNvPr>
            <p:cNvSpPr/>
            <p:nvPr/>
          </p:nvSpPr>
          <p:spPr>
            <a:xfrm>
              <a:off x="139283" y="863907"/>
              <a:ext cx="720000" cy="720000"/>
            </a:xfrm>
            <a:prstGeom prst="rect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19826BE-5AD4-4AAD-9DEE-AAADE3F59F56}"/>
                </a:ext>
              </a:extLst>
            </p:cNvPr>
            <p:cNvSpPr txBox="1"/>
            <p:nvPr/>
          </p:nvSpPr>
          <p:spPr>
            <a:xfrm>
              <a:off x="304358" y="942092"/>
              <a:ext cx="389850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4</a:t>
              </a:r>
              <a:endPara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FBE5EF7-4B9F-4E68-82E0-56A3274C09EA}"/>
              </a:ext>
            </a:extLst>
          </p:cNvPr>
          <p:cNvGrpSpPr/>
          <p:nvPr/>
        </p:nvGrpSpPr>
        <p:grpSpPr>
          <a:xfrm>
            <a:off x="5738570" y="2062955"/>
            <a:ext cx="720000" cy="720000"/>
            <a:chOff x="139283" y="863907"/>
            <a:chExt cx="720000" cy="720000"/>
          </a:xfrm>
          <a:solidFill>
            <a:srgbClr val="FFFF00"/>
          </a:solidFill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1439E23-EB51-43EB-ADBD-96DF1BE752EC}"/>
                </a:ext>
              </a:extLst>
            </p:cNvPr>
            <p:cNvSpPr/>
            <p:nvPr/>
          </p:nvSpPr>
          <p:spPr>
            <a:xfrm>
              <a:off x="139283" y="863907"/>
              <a:ext cx="720000" cy="720000"/>
            </a:xfrm>
            <a:prstGeom prst="rect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9F0D2CE-944C-4959-8DEA-0725CEB77C2D}"/>
                </a:ext>
              </a:extLst>
            </p:cNvPr>
            <p:cNvSpPr txBox="1"/>
            <p:nvPr/>
          </p:nvSpPr>
          <p:spPr>
            <a:xfrm>
              <a:off x="304358" y="942092"/>
              <a:ext cx="389850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8</a:t>
              </a:r>
              <a:endPara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96C773-1BD1-45DB-98AF-C1D1C860D405}"/>
              </a:ext>
            </a:extLst>
          </p:cNvPr>
          <p:cNvGrpSpPr/>
          <p:nvPr/>
        </p:nvGrpSpPr>
        <p:grpSpPr>
          <a:xfrm>
            <a:off x="4212001" y="4135596"/>
            <a:ext cx="720000" cy="720000"/>
            <a:chOff x="139283" y="863907"/>
            <a:chExt cx="720000" cy="720000"/>
          </a:xfrm>
          <a:solidFill>
            <a:srgbClr val="FFFF00"/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1D31B45-7010-46F7-9EEF-7DE1F787F81E}"/>
                </a:ext>
              </a:extLst>
            </p:cNvPr>
            <p:cNvSpPr/>
            <p:nvPr/>
          </p:nvSpPr>
          <p:spPr>
            <a:xfrm>
              <a:off x="139283" y="863907"/>
              <a:ext cx="720000" cy="720000"/>
            </a:xfrm>
            <a:prstGeom prst="rect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C5F1EB8-02D8-4212-A3C6-8F87D1FDC337}"/>
                </a:ext>
              </a:extLst>
            </p:cNvPr>
            <p:cNvSpPr txBox="1"/>
            <p:nvPr/>
          </p:nvSpPr>
          <p:spPr>
            <a:xfrm>
              <a:off x="304358" y="942092"/>
              <a:ext cx="389850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3</a:t>
              </a:r>
              <a:endPara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4DE728-D2F1-4BAD-8B35-853CFED38059}"/>
              </a:ext>
            </a:extLst>
          </p:cNvPr>
          <p:cNvGrpSpPr/>
          <p:nvPr/>
        </p:nvGrpSpPr>
        <p:grpSpPr>
          <a:xfrm>
            <a:off x="7265139" y="4135596"/>
            <a:ext cx="720000" cy="720000"/>
            <a:chOff x="139283" y="863907"/>
            <a:chExt cx="720000" cy="720000"/>
          </a:xfrm>
          <a:solidFill>
            <a:srgbClr val="FFFF00"/>
          </a:solidFill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DBA705B-7442-458E-9BD8-13EC6DB280BD}"/>
                </a:ext>
              </a:extLst>
            </p:cNvPr>
            <p:cNvSpPr/>
            <p:nvPr/>
          </p:nvSpPr>
          <p:spPr>
            <a:xfrm>
              <a:off x="139283" y="863907"/>
              <a:ext cx="720000" cy="720000"/>
            </a:xfrm>
            <a:prstGeom prst="rect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47914B1-F4A0-455D-A0ED-D090288F7A02}"/>
                </a:ext>
              </a:extLst>
            </p:cNvPr>
            <p:cNvSpPr txBox="1"/>
            <p:nvPr/>
          </p:nvSpPr>
          <p:spPr>
            <a:xfrm>
              <a:off x="201765" y="942092"/>
              <a:ext cx="59503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36</a:t>
              </a:r>
              <a:endPara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65F87F2-2AB0-4C3A-85E9-52FBD8D0526F}"/>
              </a:ext>
            </a:extLst>
          </p:cNvPr>
          <p:cNvGrpSpPr/>
          <p:nvPr/>
        </p:nvGrpSpPr>
        <p:grpSpPr>
          <a:xfrm>
            <a:off x="1158861" y="4135596"/>
            <a:ext cx="720000" cy="720000"/>
            <a:chOff x="139283" y="863907"/>
            <a:chExt cx="720000" cy="720000"/>
          </a:xfrm>
          <a:solidFill>
            <a:srgbClr val="FFFF00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23FB969-070B-4E52-ADB4-EC5C03BDA979}"/>
                </a:ext>
              </a:extLst>
            </p:cNvPr>
            <p:cNvSpPr/>
            <p:nvPr/>
          </p:nvSpPr>
          <p:spPr>
            <a:xfrm>
              <a:off x="139283" y="863907"/>
              <a:ext cx="720000" cy="720000"/>
            </a:xfrm>
            <a:prstGeom prst="rect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1D1FEA4-4CA9-44ED-A2CE-253237C9A48E}"/>
                </a:ext>
              </a:extLst>
            </p:cNvPr>
            <p:cNvSpPr txBox="1"/>
            <p:nvPr/>
          </p:nvSpPr>
          <p:spPr>
            <a:xfrm>
              <a:off x="201766" y="942092"/>
              <a:ext cx="59503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12</a:t>
              </a:r>
              <a:endPara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67BC380-59C9-4B4A-8F08-643EA79DD27C}"/>
              </a:ext>
            </a:extLst>
          </p:cNvPr>
          <p:cNvCxnSpPr>
            <a:cxnSpLocks/>
          </p:cNvCxnSpPr>
          <p:nvPr/>
        </p:nvCxnSpPr>
        <p:spPr>
          <a:xfrm>
            <a:off x="1824320" y="1725614"/>
            <a:ext cx="861111" cy="403224"/>
          </a:xfrm>
          <a:prstGeom prst="line">
            <a:avLst/>
          </a:prstGeom>
          <a:ln w="28575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656D730-92CA-492A-BC22-B6844949A891}"/>
              </a:ext>
            </a:extLst>
          </p:cNvPr>
          <p:cNvCxnSpPr>
            <a:cxnSpLocks/>
          </p:cNvCxnSpPr>
          <p:nvPr/>
        </p:nvCxnSpPr>
        <p:spPr>
          <a:xfrm flipH="1">
            <a:off x="6235631" y="1667563"/>
            <a:ext cx="793412" cy="395392"/>
          </a:xfrm>
          <a:prstGeom prst="line">
            <a:avLst/>
          </a:prstGeom>
          <a:ln w="28575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88F9D54-4BC7-4561-A8F5-AA46099BACF2}"/>
              </a:ext>
            </a:extLst>
          </p:cNvPr>
          <p:cNvCxnSpPr>
            <a:cxnSpLocks/>
          </p:cNvCxnSpPr>
          <p:nvPr/>
        </p:nvCxnSpPr>
        <p:spPr>
          <a:xfrm flipH="1">
            <a:off x="1816380" y="3706420"/>
            <a:ext cx="296686" cy="429176"/>
          </a:xfrm>
          <a:prstGeom prst="line">
            <a:avLst/>
          </a:prstGeom>
          <a:ln w="28575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35B4494-CB4F-442E-99A6-CE3AFBCACCBC}"/>
              </a:ext>
            </a:extLst>
          </p:cNvPr>
          <p:cNvCxnSpPr>
            <a:cxnSpLocks/>
          </p:cNvCxnSpPr>
          <p:nvPr/>
        </p:nvCxnSpPr>
        <p:spPr>
          <a:xfrm flipH="1">
            <a:off x="4696230" y="3631760"/>
            <a:ext cx="503179" cy="495678"/>
          </a:xfrm>
          <a:prstGeom prst="line">
            <a:avLst/>
          </a:prstGeom>
          <a:ln w="28575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557B283E-EFBF-4CF8-BB82-7C7125A9BD3F}"/>
              </a:ext>
            </a:extLst>
          </p:cNvPr>
          <p:cNvSpPr/>
          <p:nvPr/>
        </p:nvSpPr>
        <p:spPr>
          <a:xfrm>
            <a:off x="4863187" y="1755972"/>
            <a:ext cx="3171289" cy="2379058"/>
          </a:xfrm>
          <a:custGeom>
            <a:avLst/>
            <a:gdLst>
              <a:gd name="connsiteX0" fmla="*/ 0 w 2832213"/>
              <a:gd name="connsiteY0" fmla="*/ 0 h 2379058"/>
              <a:gd name="connsiteX1" fmla="*/ 2832213 w 2832213"/>
              <a:gd name="connsiteY1" fmla="*/ 2379058 h 2379058"/>
              <a:gd name="connsiteX0" fmla="*/ 0 w 2832213"/>
              <a:gd name="connsiteY0" fmla="*/ 0 h 2379058"/>
              <a:gd name="connsiteX1" fmla="*/ 2832213 w 2832213"/>
              <a:gd name="connsiteY1" fmla="*/ 2379058 h 2379058"/>
              <a:gd name="connsiteX0" fmla="*/ 0 w 2885622"/>
              <a:gd name="connsiteY0" fmla="*/ 0 h 2379058"/>
              <a:gd name="connsiteX1" fmla="*/ 2832213 w 2885622"/>
              <a:gd name="connsiteY1" fmla="*/ 2379058 h 2379058"/>
              <a:gd name="connsiteX0" fmla="*/ 0 w 2883005"/>
              <a:gd name="connsiteY0" fmla="*/ 0 h 2379058"/>
              <a:gd name="connsiteX1" fmla="*/ 2832213 w 2883005"/>
              <a:gd name="connsiteY1" fmla="*/ 2379058 h 2379058"/>
              <a:gd name="connsiteX0" fmla="*/ 0 w 2949147"/>
              <a:gd name="connsiteY0" fmla="*/ 0 h 2379058"/>
              <a:gd name="connsiteX1" fmla="*/ 2832213 w 2949147"/>
              <a:gd name="connsiteY1" fmla="*/ 2379058 h 2379058"/>
              <a:gd name="connsiteX0" fmla="*/ 0 w 2949617"/>
              <a:gd name="connsiteY0" fmla="*/ 0 h 2379058"/>
              <a:gd name="connsiteX1" fmla="*/ 2832213 w 2949617"/>
              <a:gd name="connsiteY1" fmla="*/ 2379058 h 2379058"/>
              <a:gd name="connsiteX0" fmla="*/ 0 w 3190865"/>
              <a:gd name="connsiteY0" fmla="*/ 0 h 2379058"/>
              <a:gd name="connsiteX1" fmla="*/ 2832213 w 3190865"/>
              <a:gd name="connsiteY1" fmla="*/ 2379058 h 2379058"/>
              <a:gd name="connsiteX0" fmla="*/ 16310 w 3171289"/>
              <a:gd name="connsiteY0" fmla="*/ 0 h 2379058"/>
              <a:gd name="connsiteX1" fmla="*/ 2848523 w 3171289"/>
              <a:gd name="connsiteY1" fmla="*/ 2379058 h 23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1289" h="2379058">
                <a:moveTo>
                  <a:pt x="16310" y="0"/>
                </a:moveTo>
                <a:cubicBezTo>
                  <a:pt x="-311418" y="1915114"/>
                  <a:pt x="4426470" y="852360"/>
                  <a:pt x="2848523" y="23790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38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370</Words>
  <Application>Microsoft Office PowerPoint</Application>
  <PresentationFormat>Trình chiếu Trên màn hình (16:9)</PresentationFormat>
  <Paragraphs>50</Paragraphs>
  <Slides>7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23" baseType="lpstr">
      <vt:lpstr>Bad Script</vt:lpstr>
      <vt:lpstr>Roboto</vt:lpstr>
      <vt:lpstr>Tahoma</vt:lpstr>
      <vt:lpstr>Merriweather Sans</vt:lpstr>
      <vt:lpstr>Arial</vt:lpstr>
      <vt:lpstr>Times New Roman</vt:lpstr>
      <vt:lpstr>Raleway Black</vt:lpstr>
      <vt:lpstr>Raleway Medium</vt:lpstr>
      <vt:lpstr>Raleway</vt:lpstr>
      <vt:lpstr>Raleway SemiBold</vt:lpstr>
      <vt:lpstr>Lato</vt:lpstr>
      <vt:lpstr>UTM Showcard</vt:lpstr>
      <vt:lpstr>Bebas Neue</vt:lpstr>
      <vt:lpstr>UTM Sharnay</vt:lpstr>
      <vt:lpstr>Math Subject for Elementary -4th Grade: Practice Standards by Slidesgo</vt:lpstr>
      <vt:lpstr>Mathematics Subject for High School by Slidesgo</vt:lpstr>
      <vt:lpstr>Bản trình bày PowerPoint</vt:lpstr>
      <vt:lpstr>TOÁN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</dc:title>
  <dc:creator>admin</dc:creator>
  <cp:lastModifiedBy>Hà Nguyễn Thị Thu</cp:lastModifiedBy>
  <cp:revision>4</cp:revision>
  <dcterms:modified xsi:type="dcterms:W3CDTF">2022-05-04T03:04:41Z</dcterms:modified>
</cp:coreProperties>
</file>