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1"/>
  </p:notesMasterIdLst>
  <p:sldIdLst>
    <p:sldId id="293" r:id="rId3"/>
    <p:sldId id="401" r:id="rId4"/>
    <p:sldId id="257" r:id="rId5"/>
    <p:sldId id="258" r:id="rId6"/>
    <p:sldId id="402" r:id="rId7"/>
    <p:sldId id="262" r:id="rId8"/>
    <p:sldId id="269" r:id="rId9"/>
    <p:sldId id="4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34B6-0645-4449-AC47-6E3CF17CD903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AA27E-D94E-4F49-9903-69E9BD9B0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5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6109603B-DDED-449F-B592-DDCE23B91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5F279DE1-E1E9-4B6D-B9E2-B1216B4A4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1EF6399B-38A1-4A5E-BA3E-0EC82E6DFE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BAA9D-D53B-453F-B47A-AA57B8F57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02acdd6a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02acdd6a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02acdd6aa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02acdd6aa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2acdd6a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2acdd6a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913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2acdd6a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2acdd6a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043fcdbae0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043fcdbae0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6109603B-DDED-449F-B592-DDCE23B91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5F279DE1-E1E9-4B6D-B9E2-B1216B4A4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1EF6399B-38A1-4A5E-BA3E-0EC82E6DFE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BAA9D-D53B-453F-B47A-AA57B8F57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8C7C7-3BD0-4439-ABF0-8C97B3BE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6317-04A8-4AE0-8401-2495F056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FCCC9-27F0-418C-A040-085D7708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5A799-B0AF-42A8-9E8B-AD5A60E01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42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5A2F4-860F-4181-9E6E-04B1880D1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4A0A1-7279-4F1E-8F43-C97EE2E8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55DE5-4EDB-4F79-9532-11BE56D6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32E22-03CB-45AE-A1C4-4A4B6AC80A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8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F6875-E01F-4EA7-803E-A1B5CAA3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C263B-24A4-4E4C-8314-0A4C1458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AB3E8-E398-467C-B275-91451EAC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AD0BD-FA2C-4B93-8D49-520CF7FA3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56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2DC7342-FE94-4366-A61E-D089E4CFA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7E89AA-8B8B-4D1D-9D4C-BCB111B3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B93C71-BEE0-4985-B8B0-67678996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468A0-577A-4006-8949-EC746B2D8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35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182EDCE-C60B-48E0-A1F5-489A50D4F8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93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24784" y="1437167"/>
            <a:ext cx="9942400" cy="352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55200" y="1758533"/>
            <a:ext cx="8081600" cy="294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67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03667" y="5389567"/>
            <a:ext cx="5984800" cy="3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8334" y="5485000"/>
            <a:ext cx="2053167" cy="17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690" y="4668766"/>
            <a:ext cx="2176276" cy="361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01" y="-1305599"/>
            <a:ext cx="905007" cy="326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085" y="-2"/>
            <a:ext cx="1994033" cy="444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44201" y="-1"/>
            <a:ext cx="1359335" cy="476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32418" y="4000897"/>
            <a:ext cx="2415019" cy="361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0957" y="3872633"/>
            <a:ext cx="2176276" cy="3617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380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708243" y="520133"/>
            <a:ext cx="10775600" cy="5764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4"/>
          <p:cNvSpPr/>
          <p:nvPr/>
        </p:nvSpPr>
        <p:spPr>
          <a:xfrm>
            <a:off x="515433" y="520133"/>
            <a:ext cx="11161200" cy="923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959833" y="701733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1263633" y="1642800"/>
            <a:ext cx="9298800" cy="4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41" name="Google Shape;4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49237" y="127400"/>
            <a:ext cx="1442767" cy="465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7731" y="-533268"/>
            <a:ext cx="1262633" cy="442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948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708243" y="520133"/>
            <a:ext cx="10775600" cy="5764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5"/>
          <p:cNvSpPr/>
          <p:nvPr/>
        </p:nvSpPr>
        <p:spPr>
          <a:xfrm>
            <a:off x="515433" y="520133"/>
            <a:ext cx="11161200" cy="923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959833" y="701733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4867300" y="2147000"/>
            <a:ext cx="3962800" cy="414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667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4867300" y="2777333"/>
            <a:ext cx="4274800" cy="9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4867300" y="4156600"/>
            <a:ext cx="3962800" cy="414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667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4867300" y="4786933"/>
            <a:ext cx="4274800" cy="9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18433" y="1900067"/>
            <a:ext cx="3040801" cy="505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5618" y="3406464"/>
            <a:ext cx="2415019" cy="361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84001" y="1900067"/>
            <a:ext cx="3040801" cy="505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2959" y="5049267"/>
            <a:ext cx="2169375" cy="1873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845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>
            <a:off x="708233" y="1422400"/>
            <a:ext cx="10775600" cy="3959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850800" y="1428533"/>
            <a:ext cx="8490400" cy="391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10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pic>
        <p:nvPicPr>
          <p:cNvPr id="72" name="Google Shape;7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55760" y="4886668"/>
            <a:ext cx="2615465" cy="225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505421" y="1732934"/>
            <a:ext cx="3211721" cy="533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35634" y="3324003"/>
            <a:ext cx="2550764" cy="3820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66633" y="1172134"/>
            <a:ext cx="4553168" cy="610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18037" y="4257365"/>
            <a:ext cx="2456743" cy="288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653408" y="5216131"/>
            <a:ext cx="1359333" cy="1992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9413902" y="-371535"/>
            <a:ext cx="1994033" cy="444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2568" y="-1602865"/>
            <a:ext cx="1114353" cy="4024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877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25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/>
          <p:nvPr/>
        </p:nvSpPr>
        <p:spPr>
          <a:xfrm>
            <a:off x="708243" y="520133"/>
            <a:ext cx="10775600" cy="5764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3"/>
          <p:cNvSpPr/>
          <p:nvPr/>
        </p:nvSpPr>
        <p:spPr>
          <a:xfrm>
            <a:off x="515433" y="520133"/>
            <a:ext cx="11161200" cy="923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959833" y="701733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2" hasCustomPrompt="1"/>
          </p:nvPr>
        </p:nvSpPr>
        <p:spPr>
          <a:xfrm>
            <a:off x="1029492" y="2414796"/>
            <a:ext cx="1518800" cy="80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2751425" y="2173733"/>
            <a:ext cx="3222000" cy="4700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667">
                <a:latin typeface="Gorditas"/>
                <a:ea typeface="Gorditas"/>
                <a:cs typeface="Gorditas"/>
                <a:sym typeface="Gordit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3"/>
          </p:nvPr>
        </p:nvSpPr>
        <p:spPr>
          <a:xfrm>
            <a:off x="2751408" y="2779500"/>
            <a:ext cx="3222000" cy="70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4" hasCustomPrompt="1"/>
          </p:nvPr>
        </p:nvSpPr>
        <p:spPr>
          <a:xfrm>
            <a:off x="6218459" y="2414796"/>
            <a:ext cx="1518800" cy="80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5"/>
          </p:nvPr>
        </p:nvSpPr>
        <p:spPr>
          <a:xfrm>
            <a:off x="7940508" y="2173733"/>
            <a:ext cx="3222000" cy="4700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667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6"/>
          </p:nvPr>
        </p:nvSpPr>
        <p:spPr>
          <a:xfrm>
            <a:off x="7940508" y="2779500"/>
            <a:ext cx="3222000" cy="70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7" hasCustomPrompt="1"/>
          </p:nvPr>
        </p:nvSpPr>
        <p:spPr>
          <a:xfrm>
            <a:off x="1029492" y="4498200"/>
            <a:ext cx="1518800" cy="80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8"/>
          </p:nvPr>
        </p:nvSpPr>
        <p:spPr>
          <a:xfrm>
            <a:off x="2751425" y="4290833"/>
            <a:ext cx="3222000" cy="4700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667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9"/>
          </p:nvPr>
        </p:nvSpPr>
        <p:spPr>
          <a:xfrm>
            <a:off x="2751408" y="4896600"/>
            <a:ext cx="3222000" cy="70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13" hasCustomPrompt="1"/>
          </p:nvPr>
        </p:nvSpPr>
        <p:spPr>
          <a:xfrm>
            <a:off x="6218459" y="4498200"/>
            <a:ext cx="1518800" cy="80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4"/>
          </p:nvPr>
        </p:nvSpPr>
        <p:spPr>
          <a:xfrm>
            <a:off x="7940508" y="4290833"/>
            <a:ext cx="3222000" cy="4700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667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5"/>
          </p:nvPr>
        </p:nvSpPr>
        <p:spPr>
          <a:xfrm>
            <a:off x="7940508" y="4896600"/>
            <a:ext cx="3222000" cy="70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23849" y="-371535"/>
            <a:ext cx="1994033" cy="444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8401" y="-1"/>
            <a:ext cx="1359335" cy="476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78967" y="4940164"/>
            <a:ext cx="1359333" cy="1992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9234" y="4940164"/>
            <a:ext cx="1359333" cy="1992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41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F3795-35B8-4E27-B040-26A1B0B2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3407E-B41C-482B-B297-774642DF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C8472-58C0-4C4A-9256-C37FFE2E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2F8D5-5E85-4666-B6BD-3EE4324A8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41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/>
          <p:nvPr/>
        </p:nvSpPr>
        <p:spPr>
          <a:xfrm>
            <a:off x="708243" y="520133"/>
            <a:ext cx="10775600" cy="5764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1"/>
          </p:nvPr>
        </p:nvSpPr>
        <p:spPr>
          <a:xfrm>
            <a:off x="3886200" y="1717533"/>
            <a:ext cx="7160400" cy="25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subTitle" idx="2"/>
          </p:nvPr>
        </p:nvSpPr>
        <p:spPr>
          <a:xfrm>
            <a:off x="3886200" y="4577500"/>
            <a:ext cx="4793200" cy="43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667"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667">
                <a:latin typeface="Gorditas"/>
                <a:ea typeface="Gorditas"/>
                <a:cs typeface="Gorditas"/>
                <a:sym typeface="Gordit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667">
                <a:latin typeface="Gorditas"/>
                <a:ea typeface="Gorditas"/>
                <a:cs typeface="Gorditas"/>
                <a:sym typeface="Gordit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667">
                <a:latin typeface="Gorditas"/>
                <a:ea typeface="Gorditas"/>
                <a:cs typeface="Gorditas"/>
                <a:sym typeface="Gordit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667">
                <a:latin typeface="Gorditas"/>
                <a:ea typeface="Gorditas"/>
                <a:cs typeface="Gorditas"/>
                <a:sym typeface="Gordit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667">
                <a:latin typeface="Gorditas"/>
                <a:ea typeface="Gorditas"/>
                <a:cs typeface="Gorditas"/>
                <a:sym typeface="Gordit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667">
                <a:latin typeface="Gorditas"/>
                <a:ea typeface="Gorditas"/>
                <a:cs typeface="Gorditas"/>
                <a:sym typeface="Gordit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667">
                <a:latin typeface="Gorditas"/>
                <a:ea typeface="Gorditas"/>
                <a:cs typeface="Gorditas"/>
                <a:sym typeface="Gordit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667"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pic>
        <p:nvPicPr>
          <p:cNvPr id="125" name="Google Shape;12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5123" y="4329066"/>
            <a:ext cx="2176276" cy="361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8184" y="3661197"/>
            <a:ext cx="2415019" cy="361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001" y="-210783"/>
            <a:ext cx="1359335" cy="476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2934" y="-817299"/>
            <a:ext cx="905007" cy="326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5618" y="-2"/>
            <a:ext cx="1994033" cy="4445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385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/>
          <p:nvPr/>
        </p:nvSpPr>
        <p:spPr>
          <a:xfrm>
            <a:off x="708243" y="520133"/>
            <a:ext cx="10775600" cy="5764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9"/>
          <p:cNvSpPr/>
          <p:nvPr/>
        </p:nvSpPr>
        <p:spPr>
          <a:xfrm>
            <a:off x="515433" y="520133"/>
            <a:ext cx="11161200" cy="923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06" name="Google Shape;30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50930" y="2487801"/>
            <a:ext cx="2692023" cy="4474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8434" y="2732567"/>
            <a:ext cx="2856767" cy="4279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31901" y="-2375966"/>
            <a:ext cx="1546121" cy="499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34" y="-700599"/>
            <a:ext cx="1114353" cy="4024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734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/>
          <p:nvPr/>
        </p:nvSpPr>
        <p:spPr>
          <a:xfrm>
            <a:off x="708243" y="520133"/>
            <a:ext cx="10775600" cy="5764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12" name="Google Shape;31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0213783" y="3656700"/>
            <a:ext cx="2176276" cy="361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769281" y="3527964"/>
            <a:ext cx="2415019" cy="361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35282" y="5309100"/>
            <a:ext cx="2053167" cy="17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04799" y="3527966"/>
            <a:ext cx="2176276" cy="361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0095350" y="-115017"/>
            <a:ext cx="1359335" cy="476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571168" y="-205501"/>
            <a:ext cx="1994033" cy="444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2603" y="-63234"/>
            <a:ext cx="1442767" cy="465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0636" y="-1303401"/>
            <a:ext cx="1262633" cy="442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3667" y="-445382"/>
            <a:ext cx="905007" cy="326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82701" y="-381699"/>
            <a:ext cx="905007" cy="3268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67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859F-9332-4711-9614-A46AB665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17066-30B1-42BC-8423-82203270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02B4D-95DE-4D14-BBFE-FF7460D8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B32C5-680A-4434-98F3-9363F0129E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78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F297FB-846A-49DB-9958-1217F73C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4B42FC-85DE-4096-99D6-AA63B3C3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559557-8087-433E-8371-CDBDEB6D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60151-9A3C-45AA-9E90-11C8171DA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17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C1C04C-213D-48FF-B177-422ABB0E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8D7D86-2883-4936-8B77-9F447C40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2AFC0E-D185-4D88-A327-110B40F5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A6CEF-2B0B-4C6B-83F1-87B9E6F01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7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F8AD007-E1AC-47DA-A860-6B3A6652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2D7739-8F20-47E1-A648-DC85C759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B0C845-A96F-4F8D-AEF9-171D7779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8D444-BE4A-4239-A808-2D767FC71B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04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7CEDF55-2471-4EFB-A516-E5B4D537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E2AA58-651A-4D40-BD32-4C3382E9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E866EF-145D-4264-A125-23F943B5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2688E-DD71-4480-B945-F96337A944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25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A5712-AA0F-428F-9304-BDAEC797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A22AA6-3B69-47D5-A119-9492D47B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53F32D-A726-4416-9F1D-4CD7138A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187A0-0FFF-4678-BC98-1FA752F41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28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E8869C-2739-44EA-BB25-DFC1A919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5D6CAB-A679-4BFC-8D3B-627DB663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FFE6E0-0768-4D88-97C9-F4B07EAF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C81A5-7122-4EB9-92F6-C718933D6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85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C19466C-9A49-4FFD-9931-4D12E4A986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66310C8-FECB-4BF4-A49A-61206B9C0B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5A5F6-278C-43C1-87BC-8968157AF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00E59-73A0-4E0A-BB8A-93CB22FBA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9602E-D98A-4EF8-9693-DB7E58D3B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fld id="{050A6A12-2A99-485E-9B6D-5FB2D4592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88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9833" y="701733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0034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63622D3-F4C8-74D6-19B5-80E5D288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F30023E-DEC1-2BC8-C427-8A18E2130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5657AE3B-C58A-4E6C-2327-66AE2050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DFC76758-43F3-748E-807E-66558D943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3078" name="Picture 7" descr="BAR_EL~1">
            <a:extLst>
              <a:ext uri="{FF2B5EF4-FFF2-40B4-BE49-F238E27FC236}">
                <a16:creationId xmlns:a16="http://schemas.microsoft.com/office/drawing/2014/main" id="{BE1471A4-C8F5-0D01-714B-0EB75306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1018265obiutmb6vk">
            <a:extLst>
              <a:ext uri="{FF2B5EF4-FFF2-40B4-BE49-F238E27FC236}">
                <a16:creationId xmlns:a16="http://schemas.microsoft.com/office/drawing/2014/main" id="{0B814C52-C194-2897-010D-49DAB01E27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018265obiutmb6vk">
            <a:extLst>
              <a:ext uri="{FF2B5EF4-FFF2-40B4-BE49-F238E27FC236}">
                <a16:creationId xmlns:a16="http://schemas.microsoft.com/office/drawing/2014/main" id="{EAC1C848-77D3-E2ED-0ECB-6A70029394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auernbar">
            <a:extLst>
              <a:ext uri="{FF2B5EF4-FFF2-40B4-BE49-F238E27FC236}">
                <a16:creationId xmlns:a16="http://schemas.microsoft.com/office/drawing/2014/main" id="{A23186CC-6999-7157-EC23-FE21AE2E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>
            <a:extLst>
              <a:ext uri="{FF2B5EF4-FFF2-40B4-BE49-F238E27FC236}">
                <a16:creationId xmlns:a16="http://schemas.microsoft.com/office/drawing/2014/main" id="{5C55EB35-8A29-EABD-BAE1-547776B1D9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4968" y="4893733"/>
            <a:ext cx="5044017" cy="984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57D29-EFFC-9ABB-6F48-C98D3DB009CA}"/>
              </a:ext>
            </a:extLst>
          </p:cNvPr>
          <p:cNvSpPr/>
          <p:nvPr/>
        </p:nvSpPr>
        <p:spPr>
          <a:xfrm>
            <a:off x="2209800" y="310991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3084" name="Hình ảnh 3">
            <a:extLst>
              <a:ext uri="{FF2B5EF4-FFF2-40B4-BE49-F238E27FC236}">
                <a16:creationId xmlns:a16="http://schemas.microsoft.com/office/drawing/2014/main" id="{5A508746-96B4-EDD3-399C-C4775461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DCBDCC9-6B87-4D14-942E-1A6C6DF7A485}"/>
              </a:ext>
            </a:extLst>
          </p:cNvPr>
          <p:cNvSpPr txBox="1"/>
          <p:nvPr/>
        </p:nvSpPr>
        <p:spPr>
          <a:xfrm>
            <a:off x="1261960" y="2288117"/>
            <a:ext cx="1009776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48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CHÀO MỪNG CÁC CON ĐẾN VỚI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48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TIẾT HỌC TOÁN</a:t>
            </a:r>
            <a:endParaRPr kumimoji="1" lang="zh-CN" altLang="en-US" sz="48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"/>
          <p:cNvSpPr txBox="1">
            <a:spLocks noGrp="1"/>
          </p:cNvSpPr>
          <p:nvPr>
            <p:ph type="title"/>
          </p:nvPr>
        </p:nvSpPr>
        <p:spPr>
          <a:xfrm>
            <a:off x="-3261755" y="897263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Bài 1: 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1416051" y="1953684"/>
            <a:ext cx="609600" cy="172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33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defTabSz="1219170">
              <a:buClr>
                <a:srgbClr val="000000"/>
              </a:buClr>
              <a:defRPr/>
            </a:pPr>
            <a:endParaRPr lang="en-US" sz="3733" b="1" kern="0" dirty="0">
              <a:solidFill>
                <a:srgbClr val="000000"/>
              </a:solidFill>
              <a:latin typeface="Times New Roman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en-US" sz="3733" b="1" kern="0" dirty="0">
                <a:solidFill>
                  <a:srgbClr val="000000"/>
                </a:solidFill>
                <a:latin typeface="Times New Roman" pitchFamily="18" charset="0"/>
                <a:cs typeface="Arial"/>
                <a:sym typeface="Arial"/>
              </a:rPr>
              <a:t>&gt;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en-US" sz="3733" b="1" kern="0" dirty="0">
                <a:solidFill>
                  <a:srgbClr val="000000"/>
                </a:solidFill>
                <a:latin typeface="Times New Roman" pitchFamily="18" charset="0"/>
                <a:cs typeface="Arial"/>
                <a:sym typeface="Arial"/>
              </a:rPr>
              <a:t>&lt;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en-US" sz="3733" b="1" kern="0" dirty="0">
                <a:solidFill>
                  <a:srgbClr val="000000"/>
                </a:solidFill>
                <a:latin typeface="Times New Roman" pitchFamily="18" charset="0"/>
                <a:cs typeface="Arial"/>
                <a:sym typeface="Arial"/>
              </a:rPr>
              <a:t>=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en-US" sz="3733" b="1" kern="0" dirty="0">
                <a:solidFill>
                  <a:srgbClr val="000000"/>
                </a:solidFill>
                <a:latin typeface="Times New Roman" pitchFamily="18" charset="0"/>
                <a:cs typeface="Arial"/>
                <a:sym typeface="Arial"/>
              </a:rPr>
              <a:t>     </a:t>
            </a: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127251" y="2360085"/>
            <a:ext cx="914400" cy="948266"/>
            <a:chOff x="816" y="1296"/>
            <a:chExt cx="480" cy="448"/>
          </a:xfrm>
        </p:grpSpPr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816" y="1344"/>
              <a:ext cx="480" cy="400"/>
              <a:chOff x="999" y="3120"/>
              <a:chExt cx="768" cy="974"/>
            </a:xfrm>
          </p:grpSpPr>
          <p:sp>
            <p:nvSpPr>
              <p:cNvPr id="9" name="AutoShape 1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6699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buClr>
                    <a:srgbClr val="000000"/>
                  </a:buClr>
                </a:pPr>
                <a:endParaRPr lang="en-US" altLang="en-US" sz="1867" kern="0">
                  <a:solidFill>
                    <a:srgbClr val="66806A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gray">
              <a:xfrm>
                <a:off x="1047" y="3169"/>
                <a:ext cx="382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gray">
              <a:xfrm>
                <a:off x="1282" y="3327"/>
                <a:ext cx="187" cy="76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3733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912" y="1296"/>
              <a:ext cx="24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en-US" altLang="en-US" sz="4800" b="1" kern="0">
                  <a:solidFill>
                    <a:srgbClr val="990033"/>
                  </a:solidFill>
                  <a:latin typeface="Times New Roman" panose="02020603050405020304" pitchFamily="18" charset="0"/>
                  <a:cs typeface="Arial"/>
                  <a:sym typeface="Arial"/>
                </a:rPr>
                <a:t>?</a:t>
              </a:r>
            </a:p>
          </p:txBody>
        </p:sp>
      </p:grp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6138539" y="1422393"/>
            <a:ext cx="157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>
                <a:solidFill>
                  <a:srgbClr val="000066"/>
                </a:solidFill>
                <a:latin typeface="Times New Roman" panose="02020603050405020304" pitchFamily="18" charset="0"/>
                <a:cs typeface="Arial"/>
                <a:sym typeface="Arial"/>
              </a:rPr>
              <a:t>27 470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869472" y="1439326"/>
            <a:ext cx="1727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000066"/>
                </a:solidFill>
                <a:latin typeface="Times New Roman" panose="02020603050405020304" pitchFamily="18" charset="0"/>
                <a:cs typeface="Arial"/>
                <a:sym typeface="Arial"/>
              </a:rPr>
              <a:t>27 469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5393472" y="3251192"/>
            <a:ext cx="711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>
                <a:solidFill>
                  <a:srgbClr val="000066"/>
                </a:solidFill>
                <a:latin typeface="Times New Roman" panose="02020603050405020304" pitchFamily="18" charset="0"/>
                <a:cs typeface="Arial"/>
                <a:sym typeface="Arial"/>
              </a:rPr>
              <a:t>…</a:t>
            </a: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6104672" y="2252126"/>
            <a:ext cx="157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>
                <a:solidFill>
                  <a:srgbClr val="000066"/>
                </a:solidFill>
                <a:latin typeface="Times New Roman" panose="02020603050405020304" pitchFamily="18" charset="0"/>
                <a:cs typeface="Arial"/>
                <a:sym typeface="Arial"/>
              </a:rPr>
              <a:t>85 099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3835605" y="2269059"/>
            <a:ext cx="1727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>
                <a:solidFill>
                  <a:srgbClr val="000066"/>
                </a:solidFill>
                <a:latin typeface="Times New Roman" panose="02020603050405020304" pitchFamily="18" charset="0"/>
                <a:cs typeface="Arial"/>
                <a:sym typeface="Arial"/>
              </a:rPr>
              <a:t>85 100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5444272" y="1422392"/>
            <a:ext cx="711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>
                <a:solidFill>
                  <a:srgbClr val="66806A"/>
                </a:solidFill>
                <a:latin typeface="Times New Roman" panose="02020603050405020304" pitchFamily="18" charset="0"/>
                <a:cs typeface="Arial"/>
                <a:sym typeface="Arial"/>
              </a:rPr>
              <a:t>…</a:t>
            </a: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6206272" y="3064926"/>
            <a:ext cx="2946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>
                <a:solidFill>
                  <a:srgbClr val="000066"/>
                </a:solidFill>
                <a:latin typeface="Times New Roman" panose="02020603050405020304" pitchFamily="18" charset="0"/>
                <a:cs typeface="Arial"/>
                <a:sym typeface="Arial"/>
              </a:rPr>
              <a:t>29000 + 1000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3937205" y="3081859"/>
            <a:ext cx="1727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>
                <a:solidFill>
                  <a:srgbClr val="000066"/>
                </a:solidFill>
                <a:latin typeface="Times New Roman" panose="02020603050405020304" pitchFamily="18" charset="0"/>
                <a:cs typeface="Arial"/>
                <a:sym typeface="Arial"/>
              </a:rPr>
              <a:t>30 000</a:t>
            </a: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5461205" y="2438392"/>
            <a:ext cx="711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>
                <a:solidFill>
                  <a:srgbClr val="000066"/>
                </a:solidFill>
                <a:latin typeface="Times New Roman" panose="02020603050405020304" pitchFamily="18" charset="0"/>
                <a:cs typeface="Arial"/>
                <a:sym typeface="Arial"/>
              </a:rPr>
              <a:t>…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7874000" y="3979334"/>
            <a:ext cx="157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>
                <a:solidFill>
                  <a:srgbClr val="000066"/>
                </a:solidFill>
                <a:latin typeface="Times New Roman" panose="02020603050405020304" pitchFamily="18" charset="0"/>
                <a:cs typeface="Arial"/>
                <a:sym typeface="Arial"/>
              </a:rPr>
              <a:t>99 000</a:t>
            </a: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3877733" y="3996267"/>
            <a:ext cx="318346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>
                <a:solidFill>
                  <a:srgbClr val="000066"/>
                </a:solidFill>
                <a:latin typeface="Times New Roman" panose="02020603050405020304" pitchFamily="18" charset="0"/>
                <a:cs typeface="Arial"/>
                <a:sym typeface="Arial"/>
              </a:rPr>
              <a:t>70000 + 30000</a:t>
            </a: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7061200" y="4064000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>
                <a:solidFill>
                  <a:srgbClr val="000066"/>
                </a:solidFill>
                <a:latin typeface="Times New Roman" panose="02020603050405020304" pitchFamily="18" charset="0"/>
                <a:cs typeface="Arial"/>
                <a:sym typeface="Arial"/>
              </a:rPr>
              <a:t>…</a:t>
            </a: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3911600" y="4673601"/>
            <a:ext cx="318346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>
                <a:solidFill>
                  <a:srgbClr val="000066"/>
                </a:solidFill>
                <a:latin typeface="Times New Roman" panose="02020603050405020304" pitchFamily="18" charset="0"/>
                <a:cs typeface="Arial"/>
                <a:sym typeface="Arial"/>
              </a:rPr>
              <a:t>80000 + 10000</a:t>
            </a:r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7061200" y="4876800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>
                <a:solidFill>
                  <a:srgbClr val="000066"/>
                </a:solidFill>
                <a:latin typeface="Times New Roman" panose="02020603050405020304" pitchFamily="18" charset="0"/>
                <a:cs typeface="Arial"/>
                <a:sym typeface="Arial"/>
              </a:rPr>
              <a:t>…</a:t>
            </a: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7874000" y="4656667"/>
            <a:ext cx="157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>
                <a:solidFill>
                  <a:srgbClr val="000066"/>
                </a:solidFill>
                <a:latin typeface="Times New Roman" panose="02020603050405020304" pitchFamily="18" charset="0"/>
                <a:cs typeface="Arial"/>
                <a:sym typeface="Arial"/>
              </a:rPr>
              <a:t>99 000</a:t>
            </a:r>
          </a:p>
        </p:txBody>
      </p:sp>
      <p:sp>
        <p:nvSpPr>
          <p:cNvPr id="27" name="Text Box 47"/>
          <p:cNvSpPr txBox="1">
            <a:spLocks noChangeArrowheads="1"/>
          </p:cNvSpPr>
          <p:nvPr/>
        </p:nvSpPr>
        <p:spPr bwMode="auto">
          <a:xfrm>
            <a:off x="3911600" y="5384801"/>
            <a:ext cx="318346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>
                <a:solidFill>
                  <a:srgbClr val="000066"/>
                </a:solidFill>
                <a:latin typeface="Times New Roman" panose="02020603050405020304" pitchFamily="18" charset="0"/>
                <a:cs typeface="Arial"/>
                <a:sym typeface="Arial"/>
              </a:rPr>
              <a:t>90000 + 9000</a:t>
            </a: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7112000" y="5384800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>
                <a:solidFill>
                  <a:srgbClr val="000066"/>
                </a:solidFill>
                <a:latin typeface="Times New Roman" panose="02020603050405020304" pitchFamily="18" charset="0"/>
                <a:cs typeface="Arial"/>
                <a:sym typeface="Arial"/>
              </a:rPr>
              <a:t>…</a:t>
            </a:r>
          </a:p>
        </p:txBody>
      </p: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7874000" y="5401734"/>
            <a:ext cx="157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>
                <a:solidFill>
                  <a:srgbClr val="000066"/>
                </a:solidFill>
                <a:latin typeface="Times New Roman" panose="02020603050405020304" pitchFamily="18" charset="0"/>
                <a:cs typeface="Arial"/>
                <a:sym typeface="Arial"/>
              </a:rPr>
              <a:t>99 000</a:t>
            </a:r>
          </a:p>
        </p:txBody>
      </p:sp>
      <p:sp>
        <p:nvSpPr>
          <p:cNvPr id="30" name="Rectangle 50"/>
          <p:cNvSpPr>
            <a:spLocks noChangeArrowheads="1"/>
          </p:cNvSpPr>
          <p:nvPr/>
        </p:nvSpPr>
        <p:spPr bwMode="auto">
          <a:xfrm>
            <a:off x="5444272" y="1439325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4267" b="1" kern="0">
                <a:solidFill>
                  <a:srgbClr val="990033"/>
                </a:solidFill>
                <a:latin typeface="Times New Roman" panose="02020603050405020304" pitchFamily="18" charset="0"/>
                <a:cs typeface="Arial"/>
                <a:sym typeface="Arial"/>
              </a:rPr>
              <a:t>&lt;</a:t>
            </a:r>
          </a:p>
        </p:txBody>
      </p:sp>
      <p:sp>
        <p:nvSpPr>
          <p:cNvPr id="31" name="Rectangle 51"/>
          <p:cNvSpPr>
            <a:spLocks noChangeArrowheads="1"/>
          </p:cNvSpPr>
          <p:nvPr/>
        </p:nvSpPr>
        <p:spPr bwMode="auto">
          <a:xfrm>
            <a:off x="5444272" y="2336792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4267" b="1" kern="0">
                <a:solidFill>
                  <a:srgbClr val="990033"/>
                </a:solidFill>
                <a:latin typeface="Times New Roman" panose="02020603050405020304" pitchFamily="18" charset="0"/>
                <a:cs typeface="Arial"/>
                <a:sym typeface="Arial"/>
              </a:rPr>
              <a:t>&gt;</a:t>
            </a:r>
          </a:p>
        </p:txBody>
      </p: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5545872" y="3166525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4267" b="1" kern="0">
                <a:solidFill>
                  <a:srgbClr val="990033"/>
                </a:solidFill>
                <a:latin typeface="Times New Roman" panose="02020603050405020304" pitchFamily="18" charset="0"/>
                <a:cs typeface="Arial"/>
                <a:sym typeface="Arial"/>
              </a:rPr>
              <a:t>=</a:t>
            </a:r>
          </a:p>
        </p:txBody>
      </p:sp>
      <p:sp>
        <p:nvSpPr>
          <p:cNvPr id="33" name="Rectangle 53"/>
          <p:cNvSpPr>
            <a:spLocks noChangeArrowheads="1"/>
          </p:cNvSpPr>
          <p:nvPr/>
        </p:nvSpPr>
        <p:spPr bwMode="auto">
          <a:xfrm>
            <a:off x="7112000" y="4055533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4267" b="1" kern="0">
                <a:solidFill>
                  <a:srgbClr val="990033"/>
                </a:solidFill>
                <a:latin typeface="Times New Roman" panose="02020603050405020304" pitchFamily="18" charset="0"/>
                <a:cs typeface="Arial"/>
                <a:sym typeface="Arial"/>
              </a:rPr>
              <a:t>&gt;</a:t>
            </a:r>
          </a:p>
        </p:txBody>
      </p: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7112000" y="4792133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4267" b="1" kern="0">
                <a:solidFill>
                  <a:srgbClr val="990033"/>
                </a:solidFill>
                <a:latin typeface="Times New Roman" panose="02020603050405020304" pitchFamily="18" charset="0"/>
                <a:cs typeface="Arial"/>
                <a:sym typeface="Arial"/>
              </a:rPr>
              <a:t>&lt;</a:t>
            </a:r>
          </a:p>
        </p:txBody>
      </p:sp>
      <p:sp>
        <p:nvSpPr>
          <p:cNvPr id="35" name="Rectangle 55"/>
          <p:cNvSpPr>
            <a:spLocks noChangeArrowheads="1"/>
          </p:cNvSpPr>
          <p:nvPr/>
        </p:nvSpPr>
        <p:spPr bwMode="auto">
          <a:xfrm>
            <a:off x="7213600" y="5477933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4267" b="1" kern="0">
                <a:solidFill>
                  <a:srgbClr val="990033"/>
                </a:solidFill>
                <a:latin typeface="Times New Roman" panose="02020603050405020304" pitchFamily="18" charset="0"/>
                <a:cs typeface="Arial"/>
                <a:sym typeface="Arial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xfrm>
            <a:off x="959833" y="701733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Tìm số lớn nhất trong các số sau: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auto">
          <a:xfrm>
            <a:off x="612077" y="612696"/>
            <a:ext cx="1016000" cy="8128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3200" b="1" kern="0"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2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320800" y="194310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189" indent="-457189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a) 41 590 ; 41 800 ; 42 360 ; 41 785 ;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1320800" y="306070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189" indent="-457189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200" b="1" kern="0"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b) 27 898 ; 27 989 ; 27 899 ; 27 998 .</a:t>
            </a: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4522440" y="1943100"/>
            <a:ext cx="1573561" cy="71417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3200" b="1" kern="0"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42 360</a:t>
            </a: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6258623" y="3022823"/>
            <a:ext cx="1631485" cy="67186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3200" b="1" kern="0"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27 998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9834" y="515434"/>
            <a:ext cx="9854372" cy="237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A4D5676C-9D00-444C-9304-2AFAB9479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181" y="1548239"/>
            <a:ext cx="10363200" cy="152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Viết</a:t>
            </a:r>
            <a:r>
              <a:rPr lang="en-US" alt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lang="en-US" alt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alt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69 725; 70100; 59 825; 67 925 </a:t>
            </a:r>
            <a:r>
              <a:rPr lang="en-US" alt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theo</a:t>
            </a:r>
            <a:r>
              <a:rPr lang="en-US" alt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</a:p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thứ</a:t>
            </a:r>
            <a:r>
              <a:rPr lang="en-US" alt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tự</a:t>
            </a:r>
            <a:r>
              <a:rPr lang="en-US" alt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từ</a:t>
            </a:r>
            <a:r>
              <a:rPr lang="en-US" alt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bé</a:t>
            </a:r>
            <a:r>
              <a:rPr lang="en-US" alt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đến</a:t>
            </a:r>
            <a:r>
              <a:rPr lang="en-US" alt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lớn</a:t>
            </a:r>
            <a:r>
              <a:rPr lang="en-US" alt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63F53896-0E28-4349-8DCA-17ECDEC8E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834" y="1508402"/>
            <a:ext cx="1016000" cy="8128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3200" b="1" kern="0"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3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4F779573-6112-4C7F-949D-86879343A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730" y="3920539"/>
            <a:ext cx="802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  <a:sym typeface="Arial"/>
              </a:rPr>
              <a:t>59 825 ; 67 925 ; 69 725 ; 70 100.</a:t>
            </a:r>
          </a:p>
        </p:txBody>
      </p:sp>
    </p:spTree>
    <p:extLst>
      <p:ext uri="{BB962C8B-B14F-4D97-AF65-F5344CB8AC3E}">
        <p14:creationId xmlns:p14="http://schemas.microsoft.com/office/powerpoint/2010/main" val="42697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9834" y="515434"/>
            <a:ext cx="9854372" cy="237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2532509" y="1605760"/>
            <a:ext cx="8536879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Viết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64 900 ; 46 900 ; 96 400 ; 94 600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theo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thứ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tự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từ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lớn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đến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bé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1564496" y="1701583"/>
            <a:ext cx="836949" cy="8128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4267" b="1" kern="0" dirty="0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4</a:t>
            </a: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2599921" y="3970269"/>
            <a:ext cx="9427323" cy="748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4267" b="1" kern="0" dirty="0">
                <a:solidFill>
                  <a:srgbClr val="990000"/>
                </a:solidFill>
                <a:latin typeface="Times New Roman" panose="02020603050405020304" pitchFamily="18" charset="0"/>
                <a:cs typeface="Arial"/>
                <a:sym typeface="Arial"/>
              </a:rPr>
              <a:t>96 400 ; 94 600 ; 64 900 ; 46 900.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6734" y="5383400"/>
            <a:ext cx="2053167" cy="17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9357" y="3771033"/>
            <a:ext cx="2176276" cy="36175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09697" y="-81775"/>
            <a:ext cx="10363200" cy="748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Khoanh</a:t>
            </a:r>
            <a:r>
              <a:rPr lang="en-US" altLang="en-US" sz="4267" b="1" kern="0" dirty="0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vào</a:t>
            </a:r>
            <a:r>
              <a:rPr lang="en-US" altLang="en-US" sz="4267" b="1" kern="0" dirty="0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chữ</a:t>
            </a:r>
            <a:r>
              <a:rPr lang="en-US" altLang="en-US" sz="4267" b="1" kern="0" dirty="0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đặt</a:t>
            </a:r>
            <a:r>
              <a:rPr lang="en-US" altLang="en-US" sz="4267" b="1" kern="0" dirty="0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trước</a:t>
            </a:r>
            <a:r>
              <a:rPr lang="en-US" altLang="en-US" sz="4267" b="1" kern="0" dirty="0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kết</a:t>
            </a:r>
            <a:r>
              <a:rPr lang="en-US" altLang="en-US" sz="4267" b="1" kern="0" dirty="0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quả</a:t>
            </a:r>
            <a:r>
              <a:rPr lang="en-US" altLang="en-US" sz="4267" b="1" kern="0" dirty="0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đúng</a:t>
            </a:r>
            <a:r>
              <a:rPr lang="en-US" altLang="en-US" sz="4267" b="1" kern="0" dirty="0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: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993697" y="0"/>
            <a:ext cx="1016000" cy="8128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4267" b="1" kern="0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5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509481" y="629095"/>
            <a:ext cx="8049292" cy="14056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Ba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dòng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được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viết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theo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thứ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tự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từ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bé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đến</a:t>
            </a:r>
            <a:r>
              <a:rPr lang="en-US" altLang="en-US" sz="42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Arial"/>
                <a:sym typeface="Arial"/>
              </a:rPr>
              <a:t>lớn</a:t>
            </a:r>
            <a:endParaRPr lang="en-US" altLang="en-US" sz="4267" b="1" kern="0" dirty="0">
              <a:solidFill>
                <a:srgbClr val="FFFFFF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206797" y="2153425"/>
            <a:ext cx="5181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a)  2935 ; 3914 ; 2945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238548" y="3201175"/>
            <a:ext cx="5181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b)  6840 ; 8640 ; 4860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244897" y="4185425"/>
            <a:ext cx="5181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c)  8763 ; 8843 ; 8853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206797" y="5201425"/>
            <a:ext cx="5181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>
                <a:solidFill>
                  <a:srgbClr val="000099"/>
                </a:solidFill>
                <a:latin typeface="Times New Roman" panose="02020603050405020304" pitchFamily="18" charset="0"/>
                <a:cs typeface="Arial"/>
                <a:sym typeface="Arial"/>
              </a:rPr>
              <a:t>d)  3689 ; 3699 ; 3690</a:t>
            </a: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4206797" y="4102875"/>
            <a:ext cx="812800" cy="812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4267" b="1" kern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DCBDCC9-6B87-4D14-942E-1A6C6DF7A485}"/>
              </a:ext>
            </a:extLst>
          </p:cNvPr>
          <p:cNvSpPr txBox="1"/>
          <p:nvPr/>
        </p:nvSpPr>
        <p:spPr>
          <a:xfrm>
            <a:off x="1618300" y="2935817"/>
            <a:ext cx="895540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6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TIẾT HỌC KẾT THÚC</a:t>
            </a:r>
            <a:endParaRPr kumimoji="1" lang="zh-CN" altLang="en-US" sz="6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ience Subject for Pre-K: Observing How Plants Grow by Slidesgo">
  <a:themeElements>
    <a:clrScheme name="Simple Light">
      <a:dk1>
        <a:srgbClr val="66806A"/>
      </a:dk1>
      <a:lt1>
        <a:srgbClr val="FFFFFF"/>
      </a:lt1>
      <a:dk2>
        <a:srgbClr val="BC5539"/>
      </a:dk2>
      <a:lt2>
        <a:srgbClr val="FFA89A"/>
      </a:lt2>
      <a:accent1>
        <a:srgbClr val="71A6A6"/>
      </a:accent1>
      <a:accent2>
        <a:srgbClr val="74E0C4"/>
      </a:accent2>
      <a:accent3>
        <a:srgbClr val="E9B48F"/>
      </a:accent3>
      <a:accent4>
        <a:srgbClr val="C37D4C"/>
      </a:accent4>
      <a:accent5>
        <a:srgbClr val="FFF1AF"/>
      </a:accent5>
      <a:accent6>
        <a:srgbClr val="96AC8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251</Words>
  <Application>Microsoft Office PowerPoint</Application>
  <PresentationFormat>Màn hình rộng</PresentationFormat>
  <Paragraphs>62</Paragraphs>
  <Slides>8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6" baseType="lpstr">
      <vt:lpstr>Arial</vt:lpstr>
      <vt:lpstr>Calibri</vt:lpstr>
      <vt:lpstr>Gorditas</vt:lpstr>
      <vt:lpstr>Quicksand</vt:lpstr>
      <vt:lpstr>Roboto Condensed Light</vt:lpstr>
      <vt:lpstr>Times New Roman</vt:lpstr>
      <vt:lpstr>1_Office Theme</vt:lpstr>
      <vt:lpstr>Science Subject for Pre-K: Observing How Plants Grow by Slidesgo</vt:lpstr>
      <vt:lpstr>Bản trình bày PowerPoint</vt:lpstr>
      <vt:lpstr>Bản trình bày PowerPoint</vt:lpstr>
      <vt:lpstr>Bài 1: </vt:lpstr>
      <vt:lpstr>Tìm số lớn nhất trong các số sau: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Hà Nguyễn Thị Thu</cp:lastModifiedBy>
  <cp:revision>2</cp:revision>
  <dcterms:created xsi:type="dcterms:W3CDTF">2022-03-31T02:51:57Z</dcterms:created>
  <dcterms:modified xsi:type="dcterms:W3CDTF">2022-05-09T00:33:01Z</dcterms:modified>
</cp:coreProperties>
</file>