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84" r:id="rId3"/>
  </p:sldMasterIdLst>
  <p:notesMasterIdLst>
    <p:notesMasterId r:id="rId24"/>
  </p:notesMasterIdLst>
  <p:sldIdLst>
    <p:sldId id="295" r:id="rId4"/>
    <p:sldId id="321" r:id="rId5"/>
    <p:sldId id="318" r:id="rId6"/>
    <p:sldId id="343" r:id="rId7"/>
    <p:sldId id="341" r:id="rId8"/>
    <p:sldId id="359" r:id="rId9"/>
    <p:sldId id="360" r:id="rId10"/>
    <p:sldId id="328" r:id="rId11"/>
    <p:sldId id="329" r:id="rId12"/>
    <p:sldId id="270" r:id="rId13"/>
    <p:sldId id="357" r:id="rId14"/>
    <p:sldId id="361" r:id="rId15"/>
    <p:sldId id="271" r:id="rId16"/>
    <p:sldId id="269" r:id="rId17"/>
    <p:sldId id="363" r:id="rId18"/>
    <p:sldId id="353" r:id="rId19"/>
    <p:sldId id="362" r:id="rId20"/>
    <p:sldId id="364" r:id="rId21"/>
    <p:sldId id="356" r:id="rId22"/>
    <p:sldId id="348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HP001 5 hàng" panose="020B0603050302020204" pitchFamily="34" charset="0"/>
      <p:regular r:id="rId33"/>
      <p:bold r:id="rId34"/>
    </p:embeddedFont>
    <p:embeddedFont>
      <p:font typeface="HP001 5 hàng 1 ô ly" panose="020B0603050302020204" pitchFamily="34" charset="0"/>
      <p:bold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</p:embeddedFontLst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8A138-D4B5-4380-B992-B644D9746BAD}">
          <p14:sldIdLst>
            <p14:sldId id="295"/>
          </p14:sldIdLst>
        </p14:section>
        <p14:section name="Hoạt động khởi động" id="{ACE75654-AEAB-471F-BB19-8859A9A7A302}">
          <p14:sldIdLst>
            <p14:sldId id="321"/>
            <p14:sldId id="318"/>
          </p14:sldIdLst>
        </p14:section>
        <p14:section name="Viết CT" id="{ECD83A58-E948-41EE-9481-20D841790872}">
          <p14:sldIdLst>
            <p14:sldId id="343"/>
            <p14:sldId id="341"/>
            <p14:sldId id="359"/>
            <p14:sldId id="360"/>
            <p14:sldId id="328"/>
            <p14:sldId id="329"/>
            <p14:sldId id="270"/>
            <p14:sldId id="357"/>
            <p14:sldId id="361"/>
          </p14:sldIdLst>
        </p14:section>
        <p14:section name="HĐ chấm và nhận xét bài" id="{6AF5AF7A-8264-4034-9151-106191F39552}">
          <p14:sldIdLst/>
        </p14:section>
        <p14:section name="Hoạt động làm bài tập" id="{918E7CBC-F4CD-4C8B-B99A-2EFDDE16790E}">
          <p14:sldIdLst>
            <p14:sldId id="271"/>
            <p14:sldId id="269"/>
            <p14:sldId id="363"/>
            <p14:sldId id="353"/>
            <p14:sldId id="362"/>
            <p14:sldId id="364"/>
          </p14:sldIdLst>
        </p14:section>
        <p14:section name="vận dụng" id="{3298BD3A-2E2D-4622-B899-2DEA8F4CE757}">
          <p14:sldIdLst>
            <p14:sldId id="356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546A"/>
    <a:srgbClr val="CC3300"/>
    <a:srgbClr val="FFD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8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1534-2022-4653-B963-A564802A52A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54C9-09FD-4B62-A30E-F89B957A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1A68-3CF3-4A5F-9D19-7B8F255A2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246B0-7984-45DC-82AF-569A98DF5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B411-DE76-4F5F-B6E5-30EF45AA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A2C4-8505-4E91-83F7-047A44EF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C2A4-7E8F-4687-A554-8EB16B1C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F3B6-1F20-4DD6-93B9-BDA17C25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6E5FC-0A48-478C-9156-8EFD5E13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5C5B-0B24-4582-B6D6-938591B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5758-10C4-44DB-8A58-5C4FD75D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4050-6BDD-4A71-A85F-D8DD4D16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E246E-0ADE-44A2-880F-DD66313BE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73B16-DD03-43C4-B8EB-D05F0DF50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545A-8248-4FB6-B34B-8FFFA167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96B6-BE6F-4E8E-9257-D071B25C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552E7-B3EA-44AD-8B1C-46157746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C472-DEB6-4449-8F2F-AA5285D5D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7057A-697F-44D6-AA24-4C5E419B8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59F4-E04E-4673-8814-DB2A551E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71EA0-54C5-478E-9C40-3C5F3665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475C2-E107-4AEC-B3C0-46868365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9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262D-3C64-49FF-821D-1AB3E891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C9FC-8E90-43B3-BE5F-5B54D258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1A0C-7712-408F-B778-531AF17A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F0377-BA09-428F-845F-D79A7303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A36A6-9BAF-41DE-B223-291DFA33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74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15B8-C257-4CCC-A5FA-6B5DA0EB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22919-A1B3-4BA2-8BCE-2B5617CB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CBEAB-C3F3-42B1-8A7E-9A851893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7546-01CB-4C60-AF54-54C04F38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33B32-0AB3-41D7-9C4B-8C19EAB9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46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3B9D-3AC1-4C3D-B189-BEE9151A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460D-1C53-4657-A1F0-C83D64B9A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35E-008F-4AF7-A7EA-74D3279E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B894E-C438-462D-8081-6A540106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3D22E-5CAC-4F27-B90F-57AA70BB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3E80-B43B-4D95-807D-F73F506C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22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53A1-053C-4328-A2AD-07062895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FC7C9-C283-450E-823F-7D2BD433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FDD79-750E-41D3-94CA-3FD0DC6B1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09D85-97FF-4A09-9E98-E52205025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2BFDE-FD48-4A1D-BE56-3B2E086EE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A9EA2-102D-474B-A1AD-77C00CFC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33CB2-3668-410C-AF3D-94AF48F0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B87EE-75FC-4394-AFAA-CD911257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89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1598-6792-459D-8502-46011584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2ADD9-D6DF-4A47-BD03-8D18AB42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8A054-95FA-4FDD-824E-DD098C68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23FF7-3506-4A0C-AE3F-0C5F4528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636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B6F33-6653-416B-A179-51271CA5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ADA78-9A37-4E41-A748-5F148C10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9D583-4F53-4521-B099-8B2BC26B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3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F522-329D-49AC-95A3-2DE242C4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4A4A-8EEE-4EFF-A83B-6FCB2848F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2D30E-42A5-4FE5-85A9-AF6AEE8F8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89FDA-BED9-45FD-B224-860533F4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1F640-71BD-4580-940C-55598079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8E075-D460-4B31-9A92-F37E0364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2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CDE2-DC3A-4E92-A557-27783939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45E3-E6E6-4C7C-922F-8186B623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82FB-3F7F-41F1-830C-1E0D7575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2145-CC3B-4E93-B7EA-A8C14DCA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D752-ED48-41E8-BA5F-013B0A50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D92B-2DA5-4B80-BA2A-3A7C5621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D6F25-4520-48C9-B1A8-15AA89DA6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EFFB1-A959-461D-B0A9-4CF6F11B5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A55B-34E0-45F2-A080-C298F253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ED53C-A485-40D3-A4CB-157E2296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79E08-95EB-477B-ADE9-79CF466F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300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D042-9613-4A83-A89E-B739D85F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E71B7-2AB0-4B55-87CA-9EFFD320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7F7C9-F4A9-47F8-86B1-F7B3323A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269B-6285-4326-8066-77FA74F7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98CF-1837-4F89-8299-E8226006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13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B6E24-2DDD-4D81-8206-9E3D78972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AC2FD-7237-4AF9-AE2D-BBA5241D9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EC1E-2E4D-47A3-B1C2-5C00F192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426B-9EE3-47F7-9F0C-11CDF950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C3344-8DC9-4ACD-9301-C71090E5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298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4115249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8488166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9244855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51281809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0072373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1805613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27900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1DAD-F869-4925-95D5-7655AD2C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5F89-4F2F-48B0-9E30-A5A2A9BB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82653-7135-4D99-AFED-19EC6A56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D1660-FFB0-4248-8D0D-F47461F4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274E-7841-4307-A424-7444BF6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5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96591376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96420465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7883712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2743367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0895368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fld id="{3D505CB2-7C21-4A37-9DC8-979760A0EFB0}" type="slidenum">
              <a:rPr lang="en-US" altLang="en-US" sz="1635" smtClean="0">
                <a:solidFill>
                  <a:srgbClr val="000000"/>
                </a:solidFill>
              </a:rPr>
              <a:pPr defTabSz="4983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63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B72-A628-405F-929B-C37F6C0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CED9-1365-4CB7-8FC8-E5D10833A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BA08D-CD47-499C-B951-2452D2778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6E9B1-BF39-4BDC-B135-E60CC434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17076-FAB0-424A-B27B-6222CEF2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5C680-360C-41AB-9EDD-82C9EE5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6E21-E779-4ED0-9C56-2E639031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061D-4852-401D-8D97-331879E4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69C5F-C47A-4DE5-9D8A-370205FB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A0053-4DC2-4306-938B-9E33C514B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8A5C-AE1B-477D-A5F8-C3B3BDA05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507D1-E21D-4246-8292-5C79A4BE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A5D02-3416-487C-A6DB-49F7A866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5A274-BD6E-4AB6-ABF9-803038A3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C336-E59C-4F65-87AC-F8031AAD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35A88-135F-4298-A460-A3837E3A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F298-27B3-4D05-8B41-6483C13D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7419A-2C7D-4701-A934-E29C60BB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1A06-0059-49C2-BFAD-4C535720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4BA9-31E6-475D-94F3-D5A85A2A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6E0E-77C5-4836-A35C-996706E26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9388-C101-4CA2-920B-F88E63F9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95D9-F142-4FDC-86EF-07794071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E0C4-4951-4765-87AA-4E1A387F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D809-B240-457B-801F-39995FE0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BB968-73D8-45A4-AC25-59116C21D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9089-B590-45D1-84C7-B544E7B1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122E-9CAF-4D54-84CA-4080B56C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86B6A-51E5-42C7-AA7D-029460C2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281A-63AE-430B-A29E-F400F73D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261FF-E268-4032-A48A-1078817BB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3424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CA218-4651-4AE5-985F-D459667F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C51E6-D95B-409F-9FAB-1740742F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FAE6-5647-4345-B346-5CD6BD476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DA10-E7E2-476B-8019-7E0AECD5A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E223C-0624-4ECD-9576-F3C492BB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BDAE9-194C-48F4-A454-2E8A1E05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B2D55-289B-473E-B272-5248DAEF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D3A29-064F-46E6-A422-DF24F14D7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4958E-13DA-490C-B665-AFE9C2440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D1DEE-3D13-42E7-BE97-2023A00B8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5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50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85E4F89-0076-3AE3-96DE-CA225632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4887D13-E6E0-FA8A-356C-59C6762D4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B8">
            <a:extLst>
              <a:ext uri="{FF2B5EF4-FFF2-40B4-BE49-F238E27FC236}">
                <a16:creationId xmlns:a16="http://schemas.microsoft.com/office/drawing/2014/main" id="{AB5C7B29-8E52-DC8D-413F-25339389C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A5046937-35A5-880A-9EEA-C199E67EA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5126" name="Picture 7" descr="BAR_EL~1">
            <a:extLst>
              <a:ext uri="{FF2B5EF4-FFF2-40B4-BE49-F238E27FC236}">
                <a16:creationId xmlns:a16="http://schemas.microsoft.com/office/drawing/2014/main" id="{CB46B247-0470-A117-EB65-044B19D6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1018265obiutmb6vk">
            <a:extLst>
              <a:ext uri="{FF2B5EF4-FFF2-40B4-BE49-F238E27FC236}">
                <a16:creationId xmlns:a16="http://schemas.microsoft.com/office/drawing/2014/main" id="{434D04F6-02FE-9D27-2BDC-E841097D9A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5" descr="1018265obiutmb6vk">
            <a:extLst>
              <a:ext uri="{FF2B5EF4-FFF2-40B4-BE49-F238E27FC236}">
                <a16:creationId xmlns:a16="http://schemas.microsoft.com/office/drawing/2014/main" id="{E1D44871-E0A6-B327-4ED5-F51CCEEE32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 descr="Bauernbar">
            <a:extLst>
              <a:ext uri="{FF2B5EF4-FFF2-40B4-BE49-F238E27FC236}">
                <a16:creationId xmlns:a16="http://schemas.microsoft.com/office/drawing/2014/main" id="{839C2126-C3BD-4617-2C32-8BEFF4EC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B407D9-E16C-AB79-7636-5A84FAD3646E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5131" name="Hình ảnh 3">
            <a:extLst>
              <a:ext uri="{FF2B5EF4-FFF2-40B4-BE49-F238E27FC236}">
                <a16:creationId xmlns:a16="http://schemas.microsoft.com/office/drawing/2014/main" id="{C1B872AA-101A-CD4D-F18B-329900EF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FB3302F-B990-C72D-18F2-6D02D945BCB7}"/>
              </a:ext>
            </a:extLst>
          </p:cNvPr>
          <p:cNvSpPr/>
          <p:nvPr/>
        </p:nvSpPr>
        <p:spPr>
          <a:xfrm>
            <a:off x="2735948" y="4952471"/>
            <a:ext cx="6720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CHÍNH TẢ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655779" y="760268"/>
            <a:ext cx="8466425" cy="2191929"/>
            <a:chOff x="1228359" y="2564607"/>
            <a:chExt cx="9735282" cy="25204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2520433"/>
              <a:chOff x="485700" y="4506637"/>
              <a:chExt cx="4765625" cy="1490323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1407698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1407698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180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chấm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50" name="Picture 2" descr="Work Teacher Sticker">
            <a:extLst>
              <a:ext uri="{FF2B5EF4-FFF2-40B4-BE49-F238E27FC236}">
                <a16:creationId xmlns:a16="http://schemas.microsoft.com/office/drawing/2014/main" id="{A8C6C04F-41D8-4EC7-94C6-92BCEA86CC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96" y="255721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CD0160-05AE-439C-8163-3CD5E108F756}"/>
              </a:ext>
            </a:extLst>
          </p:cNvPr>
          <p:cNvSpPr txBox="1"/>
          <p:nvPr/>
        </p:nvSpPr>
        <p:spPr>
          <a:xfrm>
            <a:off x="605094" y="3559799"/>
            <a:ext cx="6982691" cy="13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Dùng bút chì gạch chân lỗi viết sai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Sửa lại xuống cuối vở bằng bút mực.</a:t>
            </a:r>
            <a:endParaRPr lang="en-US" sz="2800" dirty="0">
              <a:latin typeface="Montserrat" panose="00000500000000000000" pitchFamily="50" charset="0"/>
            </a:endParaRPr>
          </a:p>
        </p:txBody>
      </p:sp>
      <p:pic>
        <p:nvPicPr>
          <p:cNvPr id="13" name="Picture 2" descr="College Life Work Sticker">
            <a:extLst>
              <a:ext uri="{FF2B5EF4-FFF2-40B4-BE49-F238E27FC236}">
                <a16:creationId xmlns:a16="http://schemas.microsoft.com/office/drawing/2014/main" id="{3C38E8FC-DC01-4DDB-B066-606B4EE98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7" y="7129218"/>
            <a:ext cx="1573546" cy="15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red Test Sticker">
            <a:extLst>
              <a:ext uri="{FF2B5EF4-FFF2-40B4-BE49-F238E27FC236}">
                <a16:creationId xmlns:a16="http://schemas.microsoft.com/office/drawing/2014/main" id="{34551A82-A097-4F11-AF5F-6B8E1EC531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739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81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B6B6E40C-5E85-4486-BEF1-ECFCDB9BE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28"/>
          <a:stretch/>
        </p:blipFill>
        <p:spPr>
          <a:xfrm>
            <a:off x="2357790" y="2891"/>
            <a:ext cx="9757297" cy="54744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6A85A0-A736-442F-897A-7876F77A3251}"/>
              </a:ext>
            </a:extLst>
          </p:cNvPr>
          <p:cNvSpPr txBox="1"/>
          <p:nvPr/>
        </p:nvSpPr>
        <p:spPr>
          <a:xfrm>
            <a:off x="2447774" y="284094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Thì</a:t>
            </a:r>
            <a:r>
              <a:rPr lang="en-US" sz="30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thầm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CF9345ED-477D-46AF-8178-D5C1F7BB6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28"/>
          <a:stretch/>
        </p:blipFill>
        <p:spPr>
          <a:xfrm>
            <a:off x="2332458" y="5353003"/>
            <a:ext cx="9782629" cy="55418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72700CC-136B-4CC8-AEC4-E9E4EE69CC44}"/>
              </a:ext>
            </a:extLst>
          </p:cNvPr>
          <p:cNvSpPr txBox="1"/>
          <p:nvPr/>
        </p:nvSpPr>
        <p:spPr>
          <a:xfrm>
            <a:off x="613422" y="866319"/>
            <a:ext cx="9476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Gió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lá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DCCBC1-39E5-4F51-A9BC-749D9073C2F3}"/>
              </a:ext>
            </a:extLst>
          </p:cNvPr>
          <p:cNvSpPr txBox="1"/>
          <p:nvPr/>
        </p:nvSpPr>
        <p:spPr>
          <a:xfrm>
            <a:off x="902686" y="1460933"/>
            <a:ext cx="9476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Lá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thì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thầm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cùng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cây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47DC0A-D376-43F5-B83A-D799DE04AB07}"/>
              </a:ext>
            </a:extLst>
          </p:cNvPr>
          <p:cNvSpPr txBox="1"/>
          <p:nvPr/>
        </p:nvSpPr>
        <p:spPr>
          <a:xfrm>
            <a:off x="704862" y="2054224"/>
            <a:ext cx="9476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hoa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4DC2DB-319E-4A57-8A9B-89A3EA76AC9E}"/>
              </a:ext>
            </a:extLst>
          </p:cNvPr>
          <p:cNvSpPr txBox="1"/>
          <p:nvPr/>
        </p:nvSpPr>
        <p:spPr>
          <a:xfrm>
            <a:off x="902686" y="2662021"/>
            <a:ext cx="9476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Thì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thầm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điều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chi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đây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13C2BD-DC7F-43AF-BEEE-D092BE9BD214}"/>
              </a:ext>
            </a:extLst>
          </p:cNvPr>
          <p:cNvSpPr txBox="1"/>
          <p:nvPr/>
        </p:nvSpPr>
        <p:spPr>
          <a:xfrm>
            <a:off x="2498219" y="3271013"/>
            <a:ext cx="9476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Trời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mênh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mông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đến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vậy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1D90A4-476E-4A77-925E-9E8F1AC663B6}"/>
              </a:ext>
            </a:extLst>
          </p:cNvPr>
          <p:cNvSpPr txBox="1"/>
          <p:nvPr/>
        </p:nvSpPr>
        <p:spPr>
          <a:xfrm>
            <a:off x="2332458" y="3863109"/>
            <a:ext cx="9476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Đang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ì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với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sao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AC56C8-71BB-4AE2-8883-9D64ADCDDEA0}"/>
              </a:ext>
            </a:extLst>
          </p:cNvPr>
          <p:cNvSpPr txBox="1"/>
          <p:nvPr/>
        </p:nvSpPr>
        <p:spPr>
          <a:xfrm>
            <a:off x="2259342" y="4455205"/>
            <a:ext cx="9476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Sao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trời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tưởng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im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lặng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4F6D2-F1F1-4D59-8F21-BEA782E950F7}"/>
              </a:ext>
            </a:extLst>
          </p:cNvPr>
          <p:cNvSpPr txBox="1"/>
          <p:nvPr/>
        </p:nvSpPr>
        <p:spPr>
          <a:xfrm>
            <a:off x="2498219" y="5042854"/>
            <a:ext cx="9476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Lại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thầm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thì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cùng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nhau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356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586854" y="2114618"/>
            <a:ext cx="11709779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Nam Á.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(tr/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620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862787" y="2483306"/>
            <a:ext cx="8466425" cy="1503462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95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ork Teacher Sticker">
            <a:extLst>
              <a:ext uri="{FF2B5EF4-FFF2-40B4-BE49-F238E27FC236}">
                <a16:creationId xmlns:a16="http://schemas.microsoft.com/office/drawing/2014/main" id="{BE96B2C2-DA29-4242-AE4D-D37477A62A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1695">
            <a:off x="9217708" y="7001375"/>
            <a:ext cx="2155212" cy="21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5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55DAC75D-A7A9-4D5B-93A5-63D6DA9C3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843" y="833999"/>
            <a:ext cx="1981200" cy="523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827AF02-693C-4842-A52A-83C6A7B42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178" y="782918"/>
            <a:ext cx="8111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Á: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7EACCC52-2D72-4CA0-AA4D-009B9171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054" y="1834581"/>
            <a:ext cx="9171709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</a:t>
            </a:r>
            <a:r>
              <a:rPr lang="en-US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-xi-a, Mi-an-ma, Phi- </a:t>
            </a:r>
            <a:r>
              <a:rPr lang="en-US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-pin, </a:t>
            </a:r>
            <a:r>
              <a:rPr lang="en-US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Lan, Xin-ga-po.</a:t>
            </a:r>
          </a:p>
        </p:txBody>
      </p:sp>
      <p:pic>
        <p:nvPicPr>
          <p:cNvPr id="12" name="Picture 2" descr="College Life Work Sticker">
            <a:extLst>
              <a:ext uri="{FF2B5EF4-FFF2-40B4-BE49-F238E27FC236}">
                <a16:creationId xmlns:a16="http://schemas.microsoft.com/office/drawing/2014/main" id="{0CE5C47B-A389-4F1E-BD86-B490551C2B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4909"/>
            <a:ext cx="2563091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60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5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586854" y="2114618"/>
            <a:ext cx="11709779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Nam Á.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(tr/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453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B25374CD-3EF6-434D-BACA-BE1C1AC5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875" y="546822"/>
            <a:ext cx="1981200" cy="523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2A67FD7-C9A2-40B2-A38E-65A3C0DE1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875" y="1384485"/>
            <a:ext cx="81811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BD6D0572-3074-415C-8145-02D263B97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893" y="2479965"/>
            <a:ext cx="6477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…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9769DAE9-D069-451B-B351-E7DA68544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148" y="5155478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459F3D-14DE-4DC5-B6F8-08E7D94E71D8}"/>
              </a:ext>
            </a:extLst>
          </p:cNvPr>
          <p:cNvSpPr txBox="1"/>
          <p:nvPr/>
        </p:nvSpPr>
        <p:spPr>
          <a:xfrm>
            <a:off x="4481948" y="2479965"/>
            <a:ext cx="644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8FEE-0929-4BED-9578-F18A62C28F76}"/>
              </a:ext>
            </a:extLst>
          </p:cNvPr>
          <p:cNvSpPr txBox="1"/>
          <p:nvPr/>
        </p:nvSpPr>
        <p:spPr>
          <a:xfrm>
            <a:off x="6490858" y="2905780"/>
            <a:ext cx="644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2800" dirty="0"/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917D1660-0DA1-47DF-8E12-F44210EA9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275" y="3634838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47" name="Picture 23" descr="Leg Clip Art PNG Images | Vector and PSD Files | Free Download on Pngtree">
            <a:extLst>
              <a:ext uri="{FF2B5EF4-FFF2-40B4-BE49-F238E27FC236}">
                <a16:creationId xmlns:a16="http://schemas.microsoft.com/office/drawing/2014/main" id="{8581D00E-948D-4107-8316-D461D0C6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186">
            <a:off x="7055431" y="384639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64DDC8D-FD81-4F1D-AF93-58E6F663E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095" y="503377"/>
            <a:ext cx="1981200" cy="523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Bài tập 2: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3D4E530-1078-4A97-A315-B692C258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833" y="1196825"/>
            <a:ext cx="8413461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/>
              <a:t>b) </a:t>
            </a:r>
            <a:r>
              <a:rPr lang="en-US" sz="2800" b="1" i="1" dirty="0" err="1"/>
              <a:t>Điền</a:t>
            </a:r>
            <a:r>
              <a:rPr lang="en-US" sz="2800" b="1" i="1" dirty="0"/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dấu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hỏi</a:t>
            </a:r>
            <a:r>
              <a:rPr lang="en-US" sz="2800" b="1" i="1" dirty="0"/>
              <a:t> </a:t>
            </a:r>
            <a:r>
              <a:rPr lang="en-US" sz="2800" b="1" i="1" dirty="0" err="1"/>
              <a:t>hoặc</a:t>
            </a:r>
            <a:r>
              <a:rPr lang="en-US" sz="2800" b="1" i="1" dirty="0"/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dấu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ngã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/>
              <a:t>vào</a:t>
            </a:r>
            <a:r>
              <a:rPr lang="en-US" sz="2800" b="1" i="1" dirty="0"/>
              <a:t> </a:t>
            </a:r>
            <a:r>
              <a:rPr lang="en-US" sz="2800" b="1" i="1" dirty="0" err="1"/>
              <a:t>chỗ</a:t>
            </a:r>
            <a:r>
              <a:rPr lang="en-US" sz="2800" b="1" i="1" dirty="0"/>
              <a:t> </a:t>
            </a:r>
            <a:r>
              <a:rPr lang="en-US" sz="2800" b="1" i="1" dirty="0" err="1"/>
              <a:t>trống</a:t>
            </a:r>
            <a:r>
              <a:rPr lang="en-US" sz="2800" b="1" i="1" dirty="0"/>
              <a:t>. </a:t>
            </a:r>
            <a:r>
              <a:rPr lang="en-US" sz="2800" b="1" i="1" dirty="0" err="1"/>
              <a:t>Giải</a:t>
            </a:r>
            <a:r>
              <a:rPr lang="en-US" sz="2800" b="1" i="1" dirty="0"/>
              <a:t> </a:t>
            </a:r>
            <a:r>
              <a:rPr lang="en-US" sz="2800" b="1" i="1" dirty="0" err="1"/>
              <a:t>câu</a:t>
            </a:r>
            <a:r>
              <a:rPr lang="en-US" sz="2800" b="1" i="1" dirty="0"/>
              <a:t> </a:t>
            </a:r>
            <a:r>
              <a:rPr lang="en-US" sz="2800" b="1" i="1" dirty="0" err="1"/>
              <a:t>đố</a:t>
            </a:r>
            <a:r>
              <a:rPr lang="en-US" sz="2800" b="1" i="1" dirty="0"/>
              <a:t>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65A705C-6791-4A96-BBD0-777102370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295" y="2404192"/>
            <a:ext cx="7239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</a:rPr>
              <a:t>        </a:t>
            </a:r>
            <a:r>
              <a:rPr lang="en-US" sz="2800" b="1" i="1" dirty="0" err="1">
                <a:solidFill>
                  <a:srgbClr val="000099"/>
                </a:solidFill>
              </a:rPr>
              <a:t>Một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ông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cầm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hai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cây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sào</a:t>
            </a:r>
            <a:endParaRPr lang="en-US" sz="2800" b="1" i="1" dirty="0">
              <a:solidFill>
                <a:srgbClr val="000099"/>
              </a:solidFill>
            </a:endParaRPr>
          </a:p>
          <a:p>
            <a:r>
              <a:rPr lang="en-US" sz="2800" b="1" i="1" dirty="0" err="1">
                <a:solidFill>
                  <a:srgbClr val="000099"/>
                </a:solidFill>
              </a:rPr>
              <a:t>Đuôi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đàn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cò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trắng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chạy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vào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trong</a:t>
            </a:r>
            <a:r>
              <a:rPr lang="en-US" sz="2800" b="1" i="1" dirty="0">
                <a:solidFill>
                  <a:srgbClr val="000099"/>
                </a:solidFill>
              </a:rPr>
              <a:t> hang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0C5D5B3-01AF-4D3A-8F4E-9DB0FB642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767" y="3499722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000099"/>
                </a:solidFill>
              </a:rPr>
              <a:t>Là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gì</a:t>
            </a:r>
            <a:r>
              <a:rPr lang="en-US" sz="2800" b="1" i="1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B536746-3F5E-4946-BEBF-F89FA63B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232" y="5137300"/>
            <a:ext cx="502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990000"/>
                </a:solidFill>
              </a:rPr>
              <a:t>Cầm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đũa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và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cơm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vào</a:t>
            </a:r>
            <a:r>
              <a:rPr lang="en-US" sz="2800" b="1" i="1" dirty="0">
                <a:solidFill>
                  <a:srgbClr val="990000"/>
                </a:solidFill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</a:rPr>
              <a:t>miệng</a:t>
            </a:r>
            <a:endParaRPr lang="en-US" sz="2800" b="1" i="1" dirty="0">
              <a:solidFill>
                <a:srgbClr val="99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88360-2ACF-4230-9D25-3A36192BBC02}"/>
              </a:ext>
            </a:extLst>
          </p:cNvPr>
          <p:cNvSpPr txBox="1"/>
          <p:nvPr/>
        </p:nvSpPr>
        <p:spPr>
          <a:xfrm>
            <a:off x="2639295" y="2837346"/>
            <a:ext cx="723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Đuổi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endParaRPr lang="en-US" sz="2800" dirty="0"/>
          </a:p>
        </p:txBody>
      </p:sp>
      <p:pic>
        <p:nvPicPr>
          <p:cNvPr id="2050" name="Picture 2" descr="Tổng hợp bí quyết ăn đồ Nhật “đúng điệu”, thanh lịch mà vẫn thưởng thức được">
            <a:extLst>
              <a:ext uri="{FF2B5EF4-FFF2-40B4-BE49-F238E27FC236}">
                <a16:creationId xmlns:a16="http://schemas.microsoft.com/office/drawing/2014/main" id="{7A304642-0489-49F7-A0B6-1CB545E7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6" y="4162752"/>
            <a:ext cx="3920972" cy="26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9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586854" y="2114618"/>
            <a:ext cx="11709779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Nam Á.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(tr/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641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728773" y="369089"/>
            <a:ext cx="8366203" cy="4255879"/>
            <a:chOff x="-764163" y="2627506"/>
            <a:chExt cx="12934910" cy="6591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-764163" y="2627506"/>
              <a:ext cx="12934910" cy="1845827"/>
              <a:chOff x="-489680" y="4543830"/>
              <a:chExt cx="6331909" cy="1091431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-448980" y="4764409"/>
                <a:ext cx="6291209" cy="870852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-489680" y="4543830"/>
                <a:ext cx="6173158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90858" y="7931650"/>
              <a:ext cx="11655590" cy="128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nối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36577" y="3055309"/>
            <a:ext cx="84056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suối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3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586854" y="2114618"/>
            <a:ext cx="11709779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Nam Á.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(tr/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697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8594499" y="1022523"/>
            <a:ext cx="378299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013770" y="1059591"/>
            <a:ext cx="375422" cy="35868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120867" y="1083075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9174924" y="1771011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649113" y="1463688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125365" y="1682904"/>
            <a:ext cx="529271" cy="505672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8842500" y="2187354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92" y="655488"/>
            <a:ext cx="3284858" cy="1633031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9424399" y="980367"/>
            <a:ext cx="1130901" cy="76381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44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717192" y="1075828"/>
            <a:ext cx="449025" cy="429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998861" y="997638"/>
            <a:ext cx="289287" cy="27638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9" y="2879170"/>
            <a:ext cx="5547583" cy="3173402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3521431" y="1580761"/>
            <a:ext cx="411430" cy="393086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8289080" y="2176073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898130" y="2304268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20793" y="2197004"/>
            <a:ext cx="7535803" cy="923178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2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cs typeface="Times New Roman" pitchFamily="18" charset="0"/>
            </a:endParaRPr>
          </a:p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7177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677676" y="482080"/>
            <a:ext cx="6836649" cy="1214048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4249508" y="715619"/>
            <a:ext cx="461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KHỞI ĐỘNG</a:t>
            </a: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7636" y="2661314"/>
            <a:ext cx="66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7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4193079" y="1058198"/>
            <a:ext cx="6868853" cy="1370126"/>
            <a:chOff x="600650" y="4161180"/>
            <a:chExt cx="4788073" cy="115364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600650" y="437522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698823" y="416118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6186253" y="1292991"/>
            <a:ext cx="353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7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9412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715010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130511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</a:t>
            </a:r>
            <a:r>
              <a:rPr lang="en-US" sz="25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ì </a:t>
            </a: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thầm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1426198" y="1620028"/>
            <a:ext cx="4217616" cy="466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lá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Lá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thì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thầm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cùng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cây</a:t>
            </a:r>
            <a:endParaRPr lang="en-US" sz="2500" b="1" dirty="0">
              <a:solidFill>
                <a:prstClr val="black"/>
              </a:solidFill>
              <a:latin typeface="HP001 5 hàng" panose="020B0603050302020204" pitchFamily="34" charset="0"/>
              <a:ea typeface="Segoe UI Black" panose="020B0A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à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hoa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và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ong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bướm</a:t>
            </a:r>
            <a:endParaRPr lang="en-US" sz="2500" b="1" dirty="0">
              <a:solidFill>
                <a:prstClr val="black"/>
              </a:solidFill>
              <a:latin typeface="HP001 5 hàng" panose="020B0603050302020204" pitchFamily="34" charset="0"/>
              <a:ea typeface="Segoe UI Black" panose="020B0A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ì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thầm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điều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chi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đây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Trời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mênh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mông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đến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vậy</a:t>
            </a:r>
            <a:endParaRPr lang="en-US" sz="2500" b="1" dirty="0">
              <a:solidFill>
                <a:prstClr val="black"/>
              </a:solidFill>
              <a:latin typeface="HP001 5 hàng" panose="020B0603050302020204" pitchFamily="34" charset="0"/>
              <a:ea typeface="Segoe UI Black" panose="020B0A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Đang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thầm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với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sao</a:t>
            </a:r>
            <a:endParaRPr lang="en-US" sz="2500" b="1" dirty="0">
              <a:solidFill>
                <a:prstClr val="black"/>
              </a:solidFill>
              <a:latin typeface="HP001 5 hàng" panose="020B0603050302020204" pitchFamily="34" charset="0"/>
              <a:ea typeface="Segoe UI Black" panose="020B0A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Sao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tưởng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im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lặng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Lại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thầm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thì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cùng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nhau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3382270"/>
            <a:ext cx="5908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8F884-30CA-4438-8520-769C9149DAAA}"/>
              </a:ext>
            </a:extLst>
          </p:cNvPr>
          <p:cNvSpPr txBox="1"/>
          <p:nvPr/>
        </p:nvSpPr>
        <p:spPr>
          <a:xfrm>
            <a:off x="5943600" y="1702201"/>
            <a:ext cx="6248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5325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9412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715010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130511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1426198" y="1620028"/>
            <a:ext cx="4217616" cy="466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lá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Lá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cùng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cây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hoa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ong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bướm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điều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chi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đây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mênh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mông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đến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vậy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Đang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sao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Sao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tưởng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im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lặng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cùng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nhau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48188" y="2710174"/>
            <a:ext cx="5908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8F884-30CA-4438-8520-769C9149DAAA}"/>
              </a:ext>
            </a:extLst>
          </p:cNvPr>
          <p:cNvSpPr txBox="1"/>
          <p:nvPr/>
        </p:nvSpPr>
        <p:spPr>
          <a:xfrm>
            <a:off x="6096000" y="2183034"/>
            <a:ext cx="6248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80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9412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715010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130511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1426198" y="1620028"/>
            <a:ext cx="4217616" cy="5237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lá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Lá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cùng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cây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hoa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ong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bướm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điều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chi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đây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mênh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mông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đến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vậy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Đang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sao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Sao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tưởng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im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lặng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cùng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nhau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8F884-30CA-4438-8520-769C9149DAAA}"/>
              </a:ext>
            </a:extLst>
          </p:cNvPr>
          <p:cNvSpPr txBox="1"/>
          <p:nvPr/>
        </p:nvSpPr>
        <p:spPr>
          <a:xfrm>
            <a:off x="6096000" y="2183034"/>
            <a:ext cx="6248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A30A8-F553-41B4-88D2-8BE37DE703E0}"/>
              </a:ext>
            </a:extLst>
          </p:cNvPr>
          <p:cNvSpPr txBox="1"/>
          <p:nvPr/>
        </p:nvSpPr>
        <p:spPr>
          <a:xfrm>
            <a:off x="1426198" y="1760391"/>
            <a:ext cx="10356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Gió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5881D-C503-4E56-8ACE-9EEC3706FE09}"/>
              </a:ext>
            </a:extLst>
          </p:cNvPr>
          <p:cNvSpPr txBox="1"/>
          <p:nvPr/>
        </p:nvSpPr>
        <p:spPr>
          <a:xfrm>
            <a:off x="1426198" y="2313830"/>
            <a:ext cx="10356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Lá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8C7859-0C42-4A2F-96E9-AA9F21C9B7B3}"/>
              </a:ext>
            </a:extLst>
          </p:cNvPr>
          <p:cNvSpPr txBox="1"/>
          <p:nvPr/>
        </p:nvSpPr>
        <p:spPr>
          <a:xfrm>
            <a:off x="1426198" y="2896297"/>
            <a:ext cx="13766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8C2DF3-5911-4F7E-9387-9D47C57517AA}"/>
              </a:ext>
            </a:extLst>
          </p:cNvPr>
          <p:cNvSpPr txBox="1"/>
          <p:nvPr/>
        </p:nvSpPr>
        <p:spPr>
          <a:xfrm>
            <a:off x="1426198" y="3478764"/>
            <a:ext cx="15667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16286-89C9-42C8-8B66-A568FB69A29F}"/>
              </a:ext>
            </a:extLst>
          </p:cNvPr>
          <p:cNvSpPr txBox="1"/>
          <p:nvPr/>
        </p:nvSpPr>
        <p:spPr>
          <a:xfrm>
            <a:off x="1426198" y="4610389"/>
            <a:ext cx="13766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25A9A0-901E-4F01-8E86-9A065B72ABC2}"/>
              </a:ext>
            </a:extLst>
          </p:cNvPr>
          <p:cNvSpPr txBox="1"/>
          <p:nvPr/>
        </p:nvSpPr>
        <p:spPr>
          <a:xfrm>
            <a:off x="1426198" y="5163828"/>
            <a:ext cx="10356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Đang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56C46-2FAC-494D-9E1E-E6A827AF0A69}"/>
              </a:ext>
            </a:extLst>
          </p:cNvPr>
          <p:cNvSpPr txBox="1"/>
          <p:nvPr/>
        </p:nvSpPr>
        <p:spPr>
          <a:xfrm>
            <a:off x="1426198" y="5735270"/>
            <a:ext cx="221705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Sao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B04E80-4FA8-4091-AD01-DFE5B9B414DE}"/>
              </a:ext>
            </a:extLst>
          </p:cNvPr>
          <p:cNvSpPr txBox="1"/>
          <p:nvPr/>
        </p:nvSpPr>
        <p:spPr>
          <a:xfrm>
            <a:off x="1428047" y="6306712"/>
            <a:ext cx="92666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56DF4C-90E6-4F1B-A434-972E617006A6}"/>
              </a:ext>
            </a:extLst>
          </p:cNvPr>
          <p:cNvSpPr txBox="1"/>
          <p:nvPr/>
        </p:nvSpPr>
        <p:spPr>
          <a:xfrm>
            <a:off x="6206212" y="3189916"/>
            <a:ext cx="6248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4BDC55-4CE3-4771-99CD-FCEE5E6DADBA}"/>
              </a:ext>
            </a:extLst>
          </p:cNvPr>
          <p:cNvSpPr txBox="1"/>
          <p:nvPr/>
        </p:nvSpPr>
        <p:spPr>
          <a:xfrm>
            <a:off x="6096000" y="3990184"/>
            <a:ext cx="59508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ô li.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32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1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2864644" y="468214"/>
            <a:ext cx="6462712" cy="1147644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553848" y="2960192"/>
              <a:ext cx="9238992" cy="106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Hướng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2062203"/>
            <a:ext cx="4795797" cy="47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5090087" y="3372095"/>
            <a:ext cx="2844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t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hì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thầm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8877461" y="3353876"/>
            <a:ext cx="3038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ong</a:t>
            </a: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bướm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C3F14-09EE-470A-97DC-59933666369C}"/>
              </a:ext>
            </a:extLst>
          </p:cNvPr>
          <p:cNvSpPr txBox="1"/>
          <p:nvPr/>
        </p:nvSpPr>
        <p:spPr>
          <a:xfrm>
            <a:off x="6851395" y="4877876"/>
            <a:ext cx="3871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m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ênh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mông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8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226" r="-601" b="11480"/>
          <a:stretch/>
        </p:blipFill>
        <p:spPr>
          <a:xfrm>
            <a:off x="3342235" y="995655"/>
            <a:ext cx="8988448" cy="591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4444266" y="201168"/>
            <a:ext cx="6784384" cy="683466"/>
            <a:chOff x="1073667" y="2564607"/>
            <a:chExt cx="9889974" cy="18311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073667" y="2911472"/>
              <a:ext cx="9238992" cy="148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29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466410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804</Words>
  <Application>Microsoft Office PowerPoint</Application>
  <PresentationFormat>Màn hình rộng</PresentationFormat>
  <Paragraphs>120</Paragraphs>
  <Slides>20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20</vt:i4>
      </vt:variant>
    </vt:vector>
  </HeadingPairs>
  <TitlesOfParts>
    <vt:vector size="32" baseType="lpstr">
      <vt:lpstr>Calibri</vt:lpstr>
      <vt:lpstr>Tahoma</vt:lpstr>
      <vt:lpstr>Montserrat</vt:lpstr>
      <vt:lpstr>Times New Roman</vt:lpstr>
      <vt:lpstr>Calibri Light</vt:lpstr>
      <vt:lpstr>HP001 4 hàng</vt:lpstr>
      <vt:lpstr>HP001 5 hàng</vt:lpstr>
      <vt:lpstr>HP001 5 hàng 1 ô ly</vt:lpstr>
      <vt:lpstr>Arial</vt:lpstr>
      <vt:lpstr>Office Theme</vt:lpstr>
      <vt:lpstr>1_Office Theme</vt:lpstr>
      <vt:lpstr>3_默认设计模板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Don't Touch</dc:creator>
  <cp:lastModifiedBy>Hà Nguyễn Thị Thu</cp:lastModifiedBy>
  <cp:revision>58</cp:revision>
  <dcterms:created xsi:type="dcterms:W3CDTF">2021-08-28T14:45:05Z</dcterms:created>
  <dcterms:modified xsi:type="dcterms:W3CDTF">2022-05-12T05:10:00Z</dcterms:modified>
</cp:coreProperties>
</file>