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4" r:id="rId2"/>
    <p:sldId id="256" r:id="rId3"/>
    <p:sldId id="257" r:id="rId4"/>
    <p:sldId id="265" r:id="rId5"/>
    <p:sldId id="258" r:id="rId6"/>
    <p:sldId id="259" r:id="rId7"/>
    <p:sldId id="273" r:id="rId8"/>
    <p:sldId id="272" r:id="rId9"/>
    <p:sldId id="281" r:id="rId10"/>
    <p:sldId id="266" r:id="rId11"/>
    <p:sldId id="282" r:id="rId12"/>
    <p:sldId id="274" r:id="rId13"/>
    <p:sldId id="275" r:id="rId14"/>
    <p:sldId id="268" r:id="rId15"/>
    <p:sldId id="283" r:id="rId16"/>
    <p:sldId id="276" r:id="rId17"/>
    <p:sldId id="267" r:id="rId18"/>
    <p:sldId id="284" r:id="rId19"/>
    <p:sldId id="269" r:id="rId20"/>
    <p:sldId id="277" r:id="rId21"/>
    <p:sldId id="278" r:id="rId22"/>
    <p:sldId id="285" r:id="rId23"/>
    <p:sldId id="286" r:id="rId24"/>
    <p:sldId id="287" r:id="rId25"/>
    <p:sldId id="290" r:id="rId26"/>
    <p:sldId id="270" r:id="rId27"/>
    <p:sldId id="289" r:id="rId28"/>
    <p:sldId id="291" r:id="rId29"/>
    <p:sldId id="288" r:id="rId30"/>
    <p:sldId id="27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3" autoAdjust="0"/>
    <p:restoredTop sz="94660"/>
  </p:normalViewPr>
  <p:slideViewPr>
    <p:cSldViewPr snapToGrid="0">
      <p:cViewPr varScale="1">
        <p:scale>
          <a:sx n="59" d="100"/>
          <a:sy n="59" d="100"/>
        </p:scale>
        <p:origin x="80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1" name="Nhóm 10">
            <a:extLst>
              <a:ext uri="{FF2B5EF4-FFF2-40B4-BE49-F238E27FC236}">
                <a16:creationId xmlns:a16="http://schemas.microsoft.com/office/drawing/2014/main" id="{9B34D5ED-0ED0-ED97-9E86-B9DA01E4C1D5}"/>
              </a:ext>
            </a:extLst>
          </p:cNvPr>
          <p:cNvGrpSpPr/>
          <p:nvPr userDrawn="1"/>
        </p:nvGrpSpPr>
        <p:grpSpPr>
          <a:xfrm>
            <a:off x="0" y="0"/>
            <a:ext cx="12192000" cy="6867235"/>
            <a:chOff x="0" y="0"/>
            <a:chExt cx="12192000" cy="6867235"/>
          </a:xfrm>
        </p:grpSpPr>
        <p:pic>
          <p:nvPicPr>
            <p:cNvPr id="10" name="Picture 9">
              <a:extLst>
                <a:ext uri="{FF2B5EF4-FFF2-40B4-BE49-F238E27FC236}">
                  <a16:creationId xmlns:a16="http://schemas.microsoft.com/office/drawing/2014/main" id="{B99DDCC4-26B4-4F10-89C7-7FFB88009DDB}"/>
                </a:ext>
              </a:extLst>
            </p:cNvPr>
            <p:cNvPicPr>
              <a:picLocks noChangeAspect="1"/>
            </p:cNvPicPr>
            <p:nvPr userDrawn="1"/>
          </p:nvPicPr>
          <p:blipFill>
            <a:blip r:embed="rId2"/>
            <a:stretch>
              <a:fillRect/>
            </a:stretch>
          </p:blipFill>
          <p:spPr>
            <a:xfrm>
              <a:off x="0" y="0"/>
              <a:ext cx="12192000" cy="6867235"/>
            </a:xfrm>
            <a:prstGeom prst="rect">
              <a:avLst/>
            </a:prstGeom>
          </p:spPr>
        </p:pic>
        <p:pic>
          <p:nvPicPr>
            <p:cNvPr id="9" name="Hình ảnh 8">
              <a:extLst>
                <a:ext uri="{FF2B5EF4-FFF2-40B4-BE49-F238E27FC236}">
                  <a16:creationId xmlns:a16="http://schemas.microsoft.com/office/drawing/2014/main" id="{2D9B8AFA-57F6-108F-54DC-5D6750B75FB1}"/>
                </a:ext>
              </a:extLst>
            </p:cNvPr>
            <p:cNvPicPr>
              <a:picLocks noChangeAspect="1"/>
            </p:cNvPicPr>
            <p:nvPr userDrawn="1"/>
          </p:nvPicPr>
          <p:blipFill rotWithShape="1">
            <a:blip r:embed="rId3"/>
            <a:srcRect l="13527" b="1460"/>
            <a:stretch/>
          </p:blipFill>
          <p:spPr>
            <a:xfrm>
              <a:off x="0" y="0"/>
              <a:ext cx="8641615" cy="6858000"/>
            </a:xfrm>
            <a:prstGeom prst="rect">
              <a:avLst/>
            </a:prstGeom>
          </p:spPr>
        </p:pic>
      </p:grpSp>
      <p:pic>
        <p:nvPicPr>
          <p:cNvPr id="2" name="Hình ảnh 1">
            <a:extLst>
              <a:ext uri="{FF2B5EF4-FFF2-40B4-BE49-F238E27FC236}">
                <a16:creationId xmlns:a16="http://schemas.microsoft.com/office/drawing/2014/main" id="{2CEB2A7C-36C1-7F32-5AEA-0B052974548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82249" y="92516"/>
            <a:ext cx="1220042" cy="1445441"/>
          </a:xfrm>
          <a:prstGeom prst="rect">
            <a:avLst/>
          </a:prstGeom>
        </p:spPr>
      </p:pic>
    </p:spTree>
    <p:extLst>
      <p:ext uri="{BB962C8B-B14F-4D97-AF65-F5344CB8AC3E}">
        <p14:creationId xmlns:p14="http://schemas.microsoft.com/office/powerpoint/2010/main" val="1775891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EFDBBA93-4A6C-B161-7FD7-01717D4E28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11711" y="38914"/>
            <a:ext cx="1141379" cy="1445441"/>
          </a:xfrm>
          <a:prstGeom prst="rect">
            <a:avLst/>
          </a:prstGeom>
        </p:spPr>
      </p:pic>
      <p:pic>
        <p:nvPicPr>
          <p:cNvPr id="10" name="Hình ảnh 9">
            <a:extLst>
              <a:ext uri="{FF2B5EF4-FFF2-40B4-BE49-F238E27FC236}">
                <a16:creationId xmlns:a16="http://schemas.microsoft.com/office/drawing/2014/main" id="{1F59B308-E3A4-DCD7-9C8D-B598DE371A70}"/>
              </a:ext>
            </a:extLst>
          </p:cNvPr>
          <p:cNvPicPr>
            <a:picLocks noChangeAspect="1"/>
          </p:cNvPicPr>
          <p:nvPr userDrawn="1"/>
        </p:nvPicPr>
        <p:blipFill rotWithShape="1">
          <a:blip r:embed="rId3"/>
          <a:srcRect l="11586" t="43375"/>
          <a:stretch/>
        </p:blipFill>
        <p:spPr>
          <a:xfrm>
            <a:off x="0" y="-1545"/>
            <a:ext cx="4355297" cy="976959"/>
          </a:xfrm>
          <a:prstGeom prst="rect">
            <a:avLst/>
          </a:prstGeom>
        </p:spPr>
      </p:pic>
      <p:pic>
        <p:nvPicPr>
          <p:cNvPr id="11" name="Hình ảnh 10">
            <a:extLst>
              <a:ext uri="{FF2B5EF4-FFF2-40B4-BE49-F238E27FC236}">
                <a16:creationId xmlns:a16="http://schemas.microsoft.com/office/drawing/2014/main" id="{AE08DB39-C425-6DF3-3699-8D7C1F5224FF}"/>
              </a:ext>
            </a:extLst>
          </p:cNvPr>
          <p:cNvPicPr>
            <a:picLocks noChangeAspect="1"/>
          </p:cNvPicPr>
          <p:nvPr userDrawn="1"/>
        </p:nvPicPr>
        <p:blipFill rotWithShape="1">
          <a:blip r:embed="rId3"/>
          <a:srcRect l="11586" t="43375"/>
          <a:stretch/>
        </p:blipFill>
        <p:spPr>
          <a:xfrm flipH="1" flipV="1">
            <a:off x="7836703" y="5880227"/>
            <a:ext cx="4355297" cy="976959"/>
          </a:xfrm>
          <a:prstGeom prst="rect">
            <a:avLst/>
          </a:prstGeom>
        </p:spPr>
      </p:pic>
    </p:spTree>
    <p:extLst>
      <p:ext uri="{BB962C8B-B14F-4D97-AF65-F5344CB8AC3E}">
        <p14:creationId xmlns:p14="http://schemas.microsoft.com/office/powerpoint/2010/main" val="4224637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任意多边形 4">
            <a:extLst>
              <a:ext uri="{FF2B5EF4-FFF2-40B4-BE49-F238E27FC236}">
                <a16:creationId xmlns:a16="http://schemas.microsoft.com/office/drawing/2014/main" id="{FAEB351D-B959-4897-B1F4-6600B9184EF1}"/>
              </a:ext>
            </a:extLst>
          </p:cNvPr>
          <p:cNvSpPr/>
          <p:nvPr userDrawn="1"/>
        </p:nvSpPr>
        <p:spPr>
          <a:xfrm>
            <a:off x="0" y="5953125"/>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5">
            <a:extLst>
              <a:ext uri="{FF2B5EF4-FFF2-40B4-BE49-F238E27FC236}">
                <a16:creationId xmlns:a16="http://schemas.microsoft.com/office/drawing/2014/main" id="{8F3A2888-0977-43DD-9A71-AC932E61F402}"/>
              </a:ext>
            </a:extLst>
          </p:cNvPr>
          <p:cNvSpPr/>
          <p:nvPr userDrawn="1"/>
        </p:nvSpPr>
        <p:spPr>
          <a:xfrm>
            <a:off x="0" y="6191251"/>
            <a:ext cx="12192000" cy="666750"/>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36584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927C7DD-CAD5-3545-53D5-C581CA197C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887" y="0"/>
            <a:ext cx="10936225" cy="6858000"/>
          </a:xfrm>
          <a:prstGeom prst="rect">
            <a:avLst/>
          </a:prstGeom>
        </p:spPr>
      </p:pic>
    </p:spTree>
    <p:extLst>
      <p:ext uri="{BB962C8B-B14F-4D97-AF65-F5344CB8AC3E}">
        <p14:creationId xmlns:p14="http://schemas.microsoft.com/office/powerpoint/2010/main" val="356569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2981951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47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7" r:id="rId5"/>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22A899E-F732-49C7-974E-288A7F9C426A}"/>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4099" name="Rectangle 3">
            <a:extLst>
              <a:ext uri="{FF2B5EF4-FFF2-40B4-BE49-F238E27FC236}">
                <a16:creationId xmlns:a16="http://schemas.microsoft.com/office/drawing/2014/main" id="{142ADDD6-ACD4-4895-A9F3-9D106EDB5FE8}"/>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4100" name="Picture 4" descr="B8">
            <a:extLst>
              <a:ext uri="{FF2B5EF4-FFF2-40B4-BE49-F238E27FC236}">
                <a16:creationId xmlns:a16="http://schemas.microsoft.com/office/drawing/2014/main" id="{1A83E212-C043-4658-A29C-A64BC7074D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 y="4348"/>
            <a:ext cx="12176542" cy="684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0846D8D6-ED81-4F56-8DAC-2E8FC85A3ABA}"/>
              </a:ext>
            </a:extLst>
          </p:cNvPr>
          <p:cNvSpPr>
            <a:spLocks noChangeArrowheads="1"/>
          </p:cNvSpPr>
          <p:nvPr/>
        </p:nvSpPr>
        <p:spPr bwMode="auto">
          <a:xfrm>
            <a:off x="1753879" y="729445"/>
            <a:ext cx="8219166" cy="456620"/>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7"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7"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4102" name="Picture 7" descr="BAR_EL~1">
            <a:extLst>
              <a:ext uri="{FF2B5EF4-FFF2-40B4-BE49-F238E27FC236}">
                <a16:creationId xmlns:a16="http://schemas.microsoft.com/office/drawing/2014/main" id="{143C850F-424F-4A0B-8457-74F3BD432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13727" y="1395350"/>
            <a:ext cx="3881273" cy="5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4" descr="1018265obiutmb6vk">
            <a:extLst>
              <a:ext uri="{FF2B5EF4-FFF2-40B4-BE49-F238E27FC236}">
                <a16:creationId xmlns:a16="http://schemas.microsoft.com/office/drawing/2014/main" id="{6A4267AB-C1E8-44F5-A40D-7F516E851D0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40453" y="3600234"/>
            <a:ext cx="761034" cy="2847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1018265obiutmb6vk">
            <a:extLst>
              <a:ext uri="{FF2B5EF4-FFF2-40B4-BE49-F238E27FC236}">
                <a16:creationId xmlns:a16="http://schemas.microsoft.com/office/drawing/2014/main" id="{E1AE52F6-FF60-424D-8C71-BA2B6E88D443}"/>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83289" y="5037742"/>
            <a:ext cx="761034" cy="213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16" descr="Bauernbar">
            <a:extLst>
              <a:ext uri="{FF2B5EF4-FFF2-40B4-BE49-F238E27FC236}">
                <a16:creationId xmlns:a16="http://schemas.microsoft.com/office/drawing/2014/main" id="{05E9EBFE-5FE0-4BBC-AB00-23A7277B7F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9572" y="3581208"/>
            <a:ext cx="4490100" cy="1234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D477B5F-D95F-4CBA-8D96-181E3CDCC1A3}"/>
              </a:ext>
            </a:extLst>
          </p:cNvPr>
          <p:cNvSpPr/>
          <p:nvPr/>
        </p:nvSpPr>
        <p:spPr>
          <a:xfrm>
            <a:off x="2101631" y="3241491"/>
            <a:ext cx="7705468" cy="2920467"/>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93"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93" b="1">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93"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4107" name="Hình ảnh 3">
            <a:extLst>
              <a:ext uri="{FF2B5EF4-FFF2-40B4-BE49-F238E27FC236}">
                <a16:creationId xmlns:a16="http://schemas.microsoft.com/office/drawing/2014/main" id="{3953716A-5B81-49EF-A8B8-5DCE40B011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5000" y="528616"/>
            <a:ext cx="1308555" cy="134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id="{72EC1933-48CA-4E8F-85C1-E9F521588E2F}"/>
              </a:ext>
            </a:extLst>
          </p:cNvPr>
          <p:cNvSpPr/>
          <p:nvPr/>
        </p:nvSpPr>
        <p:spPr>
          <a:xfrm>
            <a:off x="2412261" y="4950540"/>
            <a:ext cx="7367488" cy="1106468"/>
          </a:xfrm>
          <a:prstGeom prst="rect">
            <a:avLst/>
          </a:prstGeom>
          <a:noFill/>
        </p:spPr>
        <p:txBody>
          <a:bodyPr wrap="none" lIns="91324" tIns="45662" rIns="91324" bIns="45662">
            <a:spAutoFit/>
          </a:bodyPr>
          <a:lstStyle/>
          <a:p>
            <a:pPr algn="ctr">
              <a:defRPr/>
            </a:pPr>
            <a:r>
              <a:rPr lang="en-US" sz="659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6591"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750">
        <p14:doors dir="vert"/>
      </p:transition>
    </mc:Choice>
    <mc:Fallback xmlns="">
      <p:transition spd="slow" advTm="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Đám mây 1">
            <a:extLst>
              <a:ext uri="{FF2B5EF4-FFF2-40B4-BE49-F238E27FC236}">
                <a16:creationId xmlns:a16="http://schemas.microsoft.com/office/drawing/2014/main" id="{57C4F168-356B-41AE-8CD2-2EB2283C2209}"/>
              </a:ext>
            </a:extLst>
          </p:cNvPr>
          <p:cNvSpPr/>
          <p:nvPr/>
        </p:nvSpPr>
        <p:spPr>
          <a:xfrm>
            <a:off x="2762488" y="946230"/>
            <a:ext cx="7735747" cy="4664597"/>
          </a:xfrm>
          <a:custGeom>
            <a:avLst/>
            <a:gdLst>
              <a:gd name="connsiteX0" fmla="*/ 698366 w 7735747"/>
              <a:gd name="connsiteY0" fmla="*/ 1551626 h 4664597"/>
              <a:gd name="connsiteX1" fmla="*/ 1006900 w 7735747"/>
              <a:gd name="connsiteY1" fmla="*/ 745795 h 4664597"/>
              <a:gd name="connsiteX2" fmla="*/ 2507850 w 7735747"/>
              <a:gd name="connsiteY2" fmla="*/ 561695 h 4664597"/>
              <a:gd name="connsiteX3" fmla="*/ 4021155 w 7735747"/>
              <a:gd name="connsiteY3" fmla="*/ 370576 h 4664597"/>
              <a:gd name="connsiteX4" fmla="*/ 4610827 w 7735747"/>
              <a:gd name="connsiteY4" fmla="*/ 21595 h 4664597"/>
              <a:gd name="connsiteX5" fmla="*/ 5342142 w 7735747"/>
              <a:gd name="connsiteY5" fmla="*/ 267890 h 4664597"/>
              <a:gd name="connsiteX6" fmla="*/ 6350296 w 7735747"/>
              <a:gd name="connsiteY6" fmla="*/ 74503 h 4664597"/>
              <a:gd name="connsiteX7" fmla="*/ 6861535 w 7735747"/>
              <a:gd name="connsiteY7" fmla="*/ 602078 h 4664597"/>
              <a:gd name="connsiteX8" fmla="*/ 7517641 w 7735747"/>
              <a:gd name="connsiteY8" fmla="*/ 1114104 h 4664597"/>
              <a:gd name="connsiteX9" fmla="*/ 7488274 w 7735747"/>
              <a:gd name="connsiteY9" fmla="*/ 1669321 h 4664597"/>
              <a:gd name="connsiteX10" fmla="*/ 7702798 w 7735747"/>
              <a:gd name="connsiteY10" fmla="*/ 2518234 h 4664597"/>
              <a:gd name="connsiteX11" fmla="*/ 6697867 w 7735747"/>
              <a:gd name="connsiteY11" fmla="*/ 3261330 h 4664597"/>
              <a:gd name="connsiteX12" fmla="*/ 6338119 w 7735747"/>
              <a:gd name="connsiteY12" fmla="*/ 3898069 h 4664597"/>
              <a:gd name="connsiteX13" fmla="*/ 5113292 w 7735747"/>
              <a:gd name="connsiteY13" fmla="*/ 3975165 h 4664597"/>
              <a:gd name="connsiteX14" fmla="*/ 4238007 w 7735747"/>
              <a:gd name="connsiteY14" fmla="*/ 4654447 h 4664597"/>
              <a:gd name="connsiteX15" fmla="*/ 2951044 w 7735747"/>
              <a:gd name="connsiteY15" fmla="*/ 4239816 h 4664597"/>
              <a:gd name="connsiteX16" fmla="*/ 1039311 w 7735747"/>
              <a:gd name="connsiteY16" fmla="*/ 3830152 h 4664597"/>
              <a:gd name="connsiteX17" fmla="*/ 198765 w 7735747"/>
              <a:gd name="connsiteY17" fmla="*/ 3374274 h 4664597"/>
              <a:gd name="connsiteX18" fmla="*/ 378371 w 7735747"/>
              <a:gd name="connsiteY18" fmla="*/ 2758914 h 4664597"/>
              <a:gd name="connsiteX19" fmla="*/ -896 w 7735747"/>
              <a:gd name="connsiteY19" fmla="*/ 2127574 h 4664597"/>
              <a:gd name="connsiteX20" fmla="*/ 691740 w 7735747"/>
              <a:gd name="connsiteY20" fmla="*/ 1566419 h 4664597"/>
              <a:gd name="connsiteX21" fmla="*/ 698366 w 7735747"/>
              <a:gd name="connsiteY21" fmla="*/ 1551626 h 4664597"/>
              <a:gd name="connsiteX0" fmla="*/ 840367 w 7735747"/>
              <a:gd name="connsiteY0" fmla="*/ 2826508 h 4664597"/>
              <a:gd name="connsiteX1" fmla="*/ 386787 w 7735747"/>
              <a:gd name="connsiteY1" fmla="*/ 2740450 h 4664597"/>
              <a:gd name="connsiteX2" fmla="*/ 1240584 w 7735747"/>
              <a:gd name="connsiteY2" fmla="*/ 3768281 h 4664597"/>
              <a:gd name="connsiteX3" fmla="*/ 1042177 w 7735747"/>
              <a:gd name="connsiteY3" fmla="*/ 3809420 h 4664597"/>
              <a:gd name="connsiteX4" fmla="*/ 2950686 w 7735747"/>
              <a:gd name="connsiteY4" fmla="*/ 4220812 h 4664597"/>
              <a:gd name="connsiteX5" fmla="*/ 2831068 w 7735747"/>
              <a:gd name="connsiteY5" fmla="*/ 4032932 h 4664597"/>
              <a:gd name="connsiteX6" fmla="*/ 5161999 w 7735747"/>
              <a:gd name="connsiteY6" fmla="*/ 3752301 h 4664597"/>
              <a:gd name="connsiteX7" fmla="*/ 5114188 w 7735747"/>
              <a:gd name="connsiteY7" fmla="*/ 3958428 h 4664597"/>
              <a:gd name="connsiteX8" fmla="*/ 6111419 w 7735747"/>
              <a:gd name="connsiteY8" fmla="*/ 2478499 h 4664597"/>
              <a:gd name="connsiteX9" fmla="*/ 6693569 w 7735747"/>
              <a:gd name="connsiteY9" fmla="*/ 3249021 h 4664597"/>
              <a:gd name="connsiteX10" fmla="*/ 7484693 w 7735747"/>
              <a:gd name="connsiteY10" fmla="*/ 1657875 h 4664597"/>
              <a:gd name="connsiteX11" fmla="*/ 7225402 w 7735747"/>
              <a:gd name="connsiteY11" fmla="*/ 1946821 h 4664597"/>
              <a:gd name="connsiteX12" fmla="*/ 6862610 w 7735747"/>
              <a:gd name="connsiteY12" fmla="*/ 585882 h 4664597"/>
              <a:gd name="connsiteX13" fmla="*/ 6876219 w 7735747"/>
              <a:gd name="connsiteY13" fmla="*/ 722364 h 4664597"/>
              <a:gd name="connsiteX14" fmla="*/ 5206945 w 7735747"/>
              <a:gd name="connsiteY14" fmla="*/ 426724 h 4664597"/>
              <a:gd name="connsiteX15" fmla="*/ 5339814 w 7735747"/>
              <a:gd name="connsiteY15" fmla="*/ 252665 h 4664597"/>
              <a:gd name="connsiteX16" fmla="*/ 3964749 w 7735747"/>
              <a:gd name="connsiteY16" fmla="*/ 509650 h 4664597"/>
              <a:gd name="connsiteX17" fmla="*/ 4029034 w 7735747"/>
              <a:gd name="connsiteY17" fmla="*/ 359562 h 4664597"/>
              <a:gd name="connsiteX18" fmla="*/ 2506955 w 7735747"/>
              <a:gd name="connsiteY18" fmla="*/ 560615 h 4664597"/>
              <a:gd name="connsiteX19" fmla="*/ 2739743 w 7735747"/>
              <a:gd name="connsiteY19" fmla="*/ 706168 h 4664597"/>
              <a:gd name="connsiteX20" fmla="*/ 739014 w 7735747"/>
              <a:gd name="connsiteY20" fmla="*/ 1704845 h 4664597"/>
              <a:gd name="connsiteX21" fmla="*/ 698366 w 7735747"/>
              <a:gd name="connsiteY21" fmla="*/ 1551626 h 46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4664597" fill="none" extrusionOk="0">
                <a:moveTo>
                  <a:pt x="698366" y="1551626"/>
                </a:moveTo>
                <a:cubicBezTo>
                  <a:pt x="677710" y="1247332"/>
                  <a:pt x="786736" y="911547"/>
                  <a:pt x="1006900" y="745795"/>
                </a:cubicBezTo>
                <a:cubicBezTo>
                  <a:pt x="1334671" y="360890"/>
                  <a:pt x="1925961" y="365261"/>
                  <a:pt x="2507850" y="561695"/>
                </a:cubicBezTo>
                <a:cubicBezTo>
                  <a:pt x="2770837" y="13902"/>
                  <a:pt x="3581962" y="-3466"/>
                  <a:pt x="4021155" y="370576"/>
                </a:cubicBezTo>
                <a:cubicBezTo>
                  <a:pt x="4119351" y="216780"/>
                  <a:pt x="4352970" y="43464"/>
                  <a:pt x="4610827" y="21595"/>
                </a:cubicBezTo>
                <a:cubicBezTo>
                  <a:pt x="4923734" y="-23607"/>
                  <a:pt x="5166899" y="97600"/>
                  <a:pt x="5342142" y="267890"/>
                </a:cubicBezTo>
                <a:cubicBezTo>
                  <a:pt x="5550676" y="-19050"/>
                  <a:pt x="6001177" y="-55088"/>
                  <a:pt x="6350296" y="74503"/>
                </a:cubicBezTo>
                <a:cubicBezTo>
                  <a:pt x="6612436" y="153223"/>
                  <a:pt x="6780172" y="371292"/>
                  <a:pt x="6861535" y="602078"/>
                </a:cubicBezTo>
                <a:cubicBezTo>
                  <a:pt x="7165547" y="665651"/>
                  <a:pt x="7415860" y="810945"/>
                  <a:pt x="7517641" y="1114104"/>
                </a:cubicBezTo>
                <a:cubicBezTo>
                  <a:pt x="7604537" y="1301389"/>
                  <a:pt x="7574591" y="1526208"/>
                  <a:pt x="7488274" y="1669321"/>
                </a:cubicBezTo>
                <a:cubicBezTo>
                  <a:pt x="7746042" y="1896930"/>
                  <a:pt x="7761489" y="2223112"/>
                  <a:pt x="7702798" y="2518234"/>
                </a:cubicBezTo>
                <a:cubicBezTo>
                  <a:pt x="7545254" y="2923297"/>
                  <a:pt x="7142843" y="3226561"/>
                  <a:pt x="6697867" y="3261330"/>
                </a:cubicBezTo>
                <a:cubicBezTo>
                  <a:pt x="6665766" y="3494181"/>
                  <a:pt x="6606320" y="3736102"/>
                  <a:pt x="6338119" y="3898069"/>
                </a:cubicBezTo>
                <a:cubicBezTo>
                  <a:pt x="5955777" y="4104238"/>
                  <a:pt x="5483791" y="4121157"/>
                  <a:pt x="5113292" y="3975165"/>
                </a:cubicBezTo>
                <a:cubicBezTo>
                  <a:pt x="5030509" y="4375812"/>
                  <a:pt x="4586892" y="4540830"/>
                  <a:pt x="4238007" y="4654447"/>
                </a:cubicBezTo>
                <a:cubicBezTo>
                  <a:pt x="3712670" y="4794583"/>
                  <a:pt x="3229660" y="4590837"/>
                  <a:pt x="2951044" y="4239816"/>
                </a:cubicBezTo>
                <a:cubicBezTo>
                  <a:pt x="2313332" y="4500353"/>
                  <a:pt x="1404868" y="4262183"/>
                  <a:pt x="1039311" y="3830152"/>
                </a:cubicBezTo>
                <a:cubicBezTo>
                  <a:pt x="635878" y="3888271"/>
                  <a:pt x="296421" y="3646742"/>
                  <a:pt x="198765" y="3374274"/>
                </a:cubicBezTo>
                <a:cubicBezTo>
                  <a:pt x="152124" y="3160570"/>
                  <a:pt x="205730" y="2924357"/>
                  <a:pt x="378371" y="2758914"/>
                </a:cubicBezTo>
                <a:cubicBezTo>
                  <a:pt x="90922" y="2607938"/>
                  <a:pt x="-50466" y="2376583"/>
                  <a:pt x="-896" y="2127574"/>
                </a:cubicBezTo>
                <a:cubicBezTo>
                  <a:pt x="-12916" y="1875119"/>
                  <a:pt x="385723" y="1625522"/>
                  <a:pt x="691740" y="1566419"/>
                </a:cubicBezTo>
                <a:cubicBezTo>
                  <a:pt x="693742" y="1560849"/>
                  <a:pt x="695999" y="1557562"/>
                  <a:pt x="698366" y="1551626"/>
                </a:cubicBezTo>
                <a:close/>
              </a:path>
              <a:path w="7735747" h="4664597" fill="none" extrusionOk="0">
                <a:moveTo>
                  <a:pt x="840367" y="2826508"/>
                </a:moveTo>
                <a:cubicBezTo>
                  <a:pt x="654214" y="2842916"/>
                  <a:pt x="544083" y="2811252"/>
                  <a:pt x="386787" y="2740450"/>
                </a:cubicBezTo>
                <a:moveTo>
                  <a:pt x="1240584" y="3768281"/>
                </a:moveTo>
                <a:cubicBezTo>
                  <a:pt x="1188507" y="3792994"/>
                  <a:pt x="1110474" y="3789717"/>
                  <a:pt x="1042177" y="3809420"/>
                </a:cubicBezTo>
                <a:moveTo>
                  <a:pt x="2950686" y="4220812"/>
                </a:moveTo>
                <a:cubicBezTo>
                  <a:pt x="2909861" y="4163093"/>
                  <a:pt x="2866179" y="4107507"/>
                  <a:pt x="2831068" y="4032932"/>
                </a:cubicBezTo>
                <a:moveTo>
                  <a:pt x="5161999" y="3752301"/>
                </a:moveTo>
                <a:cubicBezTo>
                  <a:pt x="5156396" y="3812986"/>
                  <a:pt x="5127246" y="3895680"/>
                  <a:pt x="5114188" y="3958428"/>
                </a:cubicBezTo>
                <a:moveTo>
                  <a:pt x="6111419" y="2478499"/>
                </a:moveTo>
                <a:cubicBezTo>
                  <a:pt x="6431115" y="2576302"/>
                  <a:pt x="6687397" y="2936265"/>
                  <a:pt x="6693569" y="3249021"/>
                </a:cubicBezTo>
                <a:moveTo>
                  <a:pt x="7484693" y="1657875"/>
                </a:moveTo>
                <a:cubicBezTo>
                  <a:pt x="7444629" y="1778064"/>
                  <a:pt x="7340420" y="1886770"/>
                  <a:pt x="7225402" y="1946821"/>
                </a:cubicBezTo>
                <a:moveTo>
                  <a:pt x="6862610" y="585882"/>
                </a:moveTo>
                <a:cubicBezTo>
                  <a:pt x="6872349" y="634029"/>
                  <a:pt x="6878155" y="676694"/>
                  <a:pt x="6876219" y="722364"/>
                </a:cubicBezTo>
                <a:moveTo>
                  <a:pt x="5206945" y="426724"/>
                </a:moveTo>
                <a:cubicBezTo>
                  <a:pt x="5243765" y="375741"/>
                  <a:pt x="5287074" y="305057"/>
                  <a:pt x="5339814" y="252665"/>
                </a:cubicBezTo>
                <a:moveTo>
                  <a:pt x="3964749" y="509650"/>
                </a:moveTo>
                <a:cubicBezTo>
                  <a:pt x="3977694" y="453444"/>
                  <a:pt x="3998699" y="409390"/>
                  <a:pt x="4029034" y="359562"/>
                </a:cubicBezTo>
                <a:moveTo>
                  <a:pt x="2506955" y="560615"/>
                </a:moveTo>
                <a:cubicBezTo>
                  <a:pt x="2594942" y="618607"/>
                  <a:pt x="2681976" y="660799"/>
                  <a:pt x="2739743" y="706168"/>
                </a:cubicBezTo>
                <a:moveTo>
                  <a:pt x="739014" y="1704845"/>
                </a:moveTo>
                <a:cubicBezTo>
                  <a:pt x="719860" y="1654690"/>
                  <a:pt x="710609" y="1603919"/>
                  <a:pt x="698366" y="1551626"/>
                </a:cubicBezTo>
              </a:path>
              <a:path w="7735747" h="4664597" stroke="0" extrusionOk="0">
                <a:moveTo>
                  <a:pt x="698366" y="1551626"/>
                </a:moveTo>
                <a:cubicBezTo>
                  <a:pt x="677946" y="1235148"/>
                  <a:pt x="765179" y="968066"/>
                  <a:pt x="1006900" y="745795"/>
                </a:cubicBezTo>
                <a:cubicBezTo>
                  <a:pt x="1450526" y="399393"/>
                  <a:pt x="2016782" y="334415"/>
                  <a:pt x="2507850" y="561695"/>
                </a:cubicBezTo>
                <a:cubicBezTo>
                  <a:pt x="2854934" y="27336"/>
                  <a:pt x="3462781" y="-14620"/>
                  <a:pt x="4021155" y="370576"/>
                </a:cubicBezTo>
                <a:cubicBezTo>
                  <a:pt x="4129011" y="222315"/>
                  <a:pt x="4334023" y="22765"/>
                  <a:pt x="4610827" y="21595"/>
                </a:cubicBezTo>
                <a:cubicBezTo>
                  <a:pt x="4848872" y="-34618"/>
                  <a:pt x="5141225" y="42840"/>
                  <a:pt x="5342142" y="267890"/>
                </a:cubicBezTo>
                <a:cubicBezTo>
                  <a:pt x="5559088" y="42794"/>
                  <a:pt x="5988961" y="15676"/>
                  <a:pt x="6350296" y="74503"/>
                </a:cubicBezTo>
                <a:cubicBezTo>
                  <a:pt x="6595178" y="188232"/>
                  <a:pt x="6839734" y="353917"/>
                  <a:pt x="6861535" y="602078"/>
                </a:cubicBezTo>
                <a:cubicBezTo>
                  <a:pt x="7192381" y="675288"/>
                  <a:pt x="7415484" y="849536"/>
                  <a:pt x="7517641" y="1114104"/>
                </a:cubicBezTo>
                <a:cubicBezTo>
                  <a:pt x="7587243" y="1310479"/>
                  <a:pt x="7559658" y="1491931"/>
                  <a:pt x="7488274" y="1669321"/>
                </a:cubicBezTo>
                <a:cubicBezTo>
                  <a:pt x="7710774" y="1916733"/>
                  <a:pt x="7806917" y="2175148"/>
                  <a:pt x="7702798" y="2518234"/>
                </a:cubicBezTo>
                <a:cubicBezTo>
                  <a:pt x="7645578" y="2926012"/>
                  <a:pt x="7199059" y="3207097"/>
                  <a:pt x="6697867" y="3261330"/>
                </a:cubicBezTo>
                <a:cubicBezTo>
                  <a:pt x="6730668" y="3474605"/>
                  <a:pt x="6569236" y="3763309"/>
                  <a:pt x="6338119" y="3898069"/>
                </a:cubicBezTo>
                <a:cubicBezTo>
                  <a:pt x="5954593" y="4180579"/>
                  <a:pt x="5491304" y="4167544"/>
                  <a:pt x="5113292" y="3975165"/>
                </a:cubicBezTo>
                <a:cubicBezTo>
                  <a:pt x="5027926" y="4305284"/>
                  <a:pt x="4667931" y="4536519"/>
                  <a:pt x="4238007" y="4654447"/>
                </a:cubicBezTo>
                <a:cubicBezTo>
                  <a:pt x="3792723" y="4760862"/>
                  <a:pt x="3217303" y="4588908"/>
                  <a:pt x="2951044" y="4239816"/>
                </a:cubicBezTo>
                <a:cubicBezTo>
                  <a:pt x="2312264" y="4564478"/>
                  <a:pt x="1472303" y="4440743"/>
                  <a:pt x="1039311" y="3830152"/>
                </a:cubicBezTo>
                <a:cubicBezTo>
                  <a:pt x="683471" y="3911887"/>
                  <a:pt x="308108" y="3669502"/>
                  <a:pt x="198765" y="3374274"/>
                </a:cubicBezTo>
                <a:cubicBezTo>
                  <a:pt x="125829" y="3159138"/>
                  <a:pt x="200449" y="2968066"/>
                  <a:pt x="378371" y="2758914"/>
                </a:cubicBezTo>
                <a:cubicBezTo>
                  <a:pt x="112283" y="2611261"/>
                  <a:pt x="-58003" y="2410010"/>
                  <a:pt x="-896" y="2127574"/>
                </a:cubicBezTo>
                <a:cubicBezTo>
                  <a:pt x="1675" y="1840367"/>
                  <a:pt x="331467" y="1608836"/>
                  <a:pt x="691740" y="1566419"/>
                </a:cubicBezTo>
                <a:cubicBezTo>
                  <a:pt x="693784" y="1561384"/>
                  <a:pt x="696310" y="1556591"/>
                  <a:pt x="698366" y="1551626"/>
                </a:cubicBezTo>
                <a:close/>
              </a:path>
              <a:path w="7735747" h="4664597" fill="none" stroke="0" extrusionOk="0">
                <a:moveTo>
                  <a:pt x="840367" y="2826508"/>
                </a:moveTo>
                <a:cubicBezTo>
                  <a:pt x="690148" y="2844986"/>
                  <a:pt x="496541" y="2804387"/>
                  <a:pt x="386787" y="2740450"/>
                </a:cubicBezTo>
                <a:moveTo>
                  <a:pt x="1240584" y="3768281"/>
                </a:moveTo>
                <a:cubicBezTo>
                  <a:pt x="1177212" y="3781744"/>
                  <a:pt x="1112556" y="3796480"/>
                  <a:pt x="1042177" y="3809420"/>
                </a:cubicBezTo>
                <a:moveTo>
                  <a:pt x="2950686" y="4220812"/>
                </a:moveTo>
                <a:cubicBezTo>
                  <a:pt x="2905940" y="4173031"/>
                  <a:pt x="2873376" y="4091931"/>
                  <a:pt x="2831068" y="4032932"/>
                </a:cubicBezTo>
                <a:moveTo>
                  <a:pt x="5161999" y="3752301"/>
                </a:moveTo>
                <a:cubicBezTo>
                  <a:pt x="5158346" y="3830614"/>
                  <a:pt x="5144142" y="3889208"/>
                  <a:pt x="5114188" y="3958428"/>
                </a:cubicBezTo>
                <a:moveTo>
                  <a:pt x="6111419" y="2478499"/>
                </a:moveTo>
                <a:cubicBezTo>
                  <a:pt x="6517526" y="2648037"/>
                  <a:pt x="6718062" y="2939880"/>
                  <a:pt x="6693569" y="3249021"/>
                </a:cubicBezTo>
                <a:moveTo>
                  <a:pt x="7484693" y="1657875"/>
                </a:moveTo>
                <a:cubicBezTo>
                  <a:pt x="7426880" y="1777486"/>
                  <a:pt x="7362936" y="1860708"/>
                  <a:pt x="7225402" y="1946821"/>
                </a:cubicBezTo>
                <a:moveTo>
                  <a:pt x="6862610" y="585882"/>
                </a:moveTo>
                <a:cubicBezTo>
                  <a:pt x="6870899" y="631299"/>
                  <a:pt x="6874777" y="670609"/>
                  <a:pt x="6876219" y="722364"/>
                </a:cubicBezTo>
                <a:moveTo>
                  <a:pt x="5206945" y="426724"/>
                </a:moveTo>
                <a:cubicBezTo>
                  <a:pt x="5239539" y="363140"/>
                  <a:pt x="5287380" y="309113"/>
                  <a:pt x="5339814" y="252665"/>
                </a:cubicBezTo>
                <a:moveTo>
                  <a:pt x="3964749" y="509650"/>
                </a:moveTo>
                <a:cubicBezTo>
                  <a:pt x="3973077" y="455093"/>
                  <a:pt x="3999046" y="404224"/>
                  <a:pt x="4029034" y="359562"/>
                </a:cubicBezTo>
                <a:moveTo>
                  <a:pt x="2506955" y="560615"/>
                </a:moveTo>
                <a:cubicBezTo>
                  <a:pt x="2594135" y="599174"/>
                  <a:pt x="2663647" y="636354"/>
                  <a:pt x="2739743" y="706168"/>
                </a:cubicBezTo>
                <a:moveTo>
                  <a:pt x="739014" y="1704845"/>
                </a:moveTo>
                <a:cubicBezTo>
                  <a:pt x="718262" y="1649072"/>
                  <a:pt x="710836" y="1604908"/>
                  <a:pt x="698366" y="1551626"/>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descr="Ảnh có chứa văn bản&#10;&#10;Mô tả được tạo tự động">
            <a:extLst>
              <a:ext uri="{FF2B5EF4-FFF2-40B4-BE49-F238E27FC236}">
                <a16:creationId xmlns:a16="http://schemas.microsoft.com/office/drawing/2014/main" id="{B5344E40-EF00-FD5D-0A98-E296648C3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57" y="2781722"/>
            <a:ext cx="5324475" cy="4257675"/>
          </a:xfrm>
          <a:prstGeom prst="rect">
            <a:avLst/>
          </a:prstGeom>
        </p:spPr>
      </p:pic>
      <p:sp>
        <p:nvSpPr>
          <p:cNvPr id="6" name="Hộp Văn bản 5">
            <a:extLst>
              <a:ext uri="{FF2B5EF4-FFF2-40B4-BE49-F238E27FC236}">
                <a16:creationId xmlns:a16="http://schemas.microsoft.com/office/drawing/2014/main" id="{303B5D56-32A6-59B1-6245-5A2DB4BF00C8}"/>
              </a:ext>
            </a:extLst>
          </p:cNvPr>
          <p:cNvSpPr txBox="1"/>
          <p:nvPr/>
        </p:nvSpPr>
        <p:spPr>
          <a:xfrm>
            <a:off x="3638305" y="1878144"/>
            <a:ext cx="5984111" cy="2800767"/>
          </a:xfrm>
          <a:prstGeom prst="rect">
            <a:avLst/>
          </a:prstGeom>
          <a:noFill/>
        </p:spPr>
        <p:txBody>
          <a:bodyPr wrap="square" rtlCol="0">
            <a:spAutoFit/>
          </a:bodyPr>
          <a:lstStyle/>
          <a:p>
            <a:pPr algn="ctr"/>
            <a:r>
              <a:rPr lang="en-US" sz="8800">
                <a:ln w="57150">
                  <a:solidFill>
                    <a:srgbClr val="0070C0"/>
                  </a:solidFill>
                </a:ln>
                <a:solidFill>
                  <a:srgbClr val="00B0F0"/>
                </a:solidFill>
                <a:latin typeface="SVN-Ziclets" panose="02000603000000000000" pitchFamily="2" charset="0"/>
              </a:rPr>
              <a:t>Luyện đọc</a:t>
            </a:r>
          </a:p>
        </p:txBody>
      </p:sp>
    </p:spTree>
    <p:extLst>
      <p:ext uri="{BB962C8B-B14F-4D97-AF65-F5344CB8AC3E}">
        <p14:creationId xmlns:p14="http://schemas.microsoft.com/office/powerpoint/2010/main" val="4011011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30B3D0D-7795-5C5F-D11E-C44D93E37748}"/>
              </a:ext>
            </a:extLst>
          </p:cNvPr>
          <p:cNvSpPr txBox="1"/>
          <p:nvPr/>
        </p:nvSpPr>
        <p:spPr>
          <a:xfrm>
            <a:off x="335667" y="-38100"/>
            <a:ext cx="11725155" cy="7150894"/>
          </a:xfrm>
          <a:prstGeom prst="roundRect">
            <a:avLst/>
          </a:prstGeom>
          <a:solidFill>
            <a:schemeClr val="bg1"/>
          </a:solidFill>
        </p:spPr>
        <p:txBody>
          <a:bodyPr wrap="square" rtlCol="0">
            <a:spAutoFit/>
          </a:bodyPr>
          <a:lstStyle/>
          <a:p>
            <a:r>
              <a:rPr lang="en-US" sz="2300" b="1">
                <a:latin typeface="AvantGarde" panose="00000400000000000000" pitchFamily="2" charset="0"/>
                <a:ea typeface="AvantGarde" panose="00000400000000000000" pitchFamily="2" charset="0"/>
                <a:cs typeface="AvantGarde" panose="00000400000000000000" pitchFamily="2" charset="0"/>
              </a:rPr>
              <a:t>	</a:t>
            </a:r>
            <a:r>
              <a:rPr lang="en-US" sz="23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Giờ ra chơi, cả lớp ùa ra sân trường. A-i-a là học sinh mới, chưa quen ai nên không tham gia nhóm nào. Thấy cô bé thơ thẩn ngoài sân, thầy giáo bảo: “Em vào chơi với các bạn đi!”. Được thầy khích lệ, A-i-a cất tiếng: “Cho mình... chơi... với!”. Nhưng em nói nhỏ quá nên chẳng ai nghe thấy.</a:t>
            </a:r>
          </a:p>
          <a:p>
            <a:r>
              <a:rPr lang="en-US" sz="2300" b="1">
                <a:latin typeface="AvantGarde" panose="00000400000000000000" pitchFamily="2" charset="0"/>
                <a:ea typeface="AvantGarde" panose="00000400000000000000" pitchFamily="2" charset="0"/>
                <a:cs typeface="AvantGarde" panose="00000400000000000000" pitchFamily="2" charset="0"/>
              </a:rPr>
              <a:t>	</a:t>
            </a:r>
            <a:r>
              <a:rPr lang="en-US" sz="2300" b="1">
                <a:solidFill>
                  <a:srgbClr val="00B050"/>
                </a:solidFill>
                <a:latin typeface="AvantGarde" panose="00000400000000000000" pitchFamily="2" charset="0"/>
                <a:ea typeface="AvantGarde" panose="00000400000000000000" pitchFamily="2" charset="0"/>
                <a:cs typeface="AvantGarde" panose="00000400000000000000" pitchFamily="2" charset="0"/>
              </a:rPr>
              <a:t>“Nào, các em!”. Nghe tiếng thầy giáo, tất cả liền dừng chơi. A-i-a lấy hết can đảm, nhắc lại một lần nữa: “Cho mình... chơi với!”.</a:t>
            </a:r>
          </a:p>
          <a:p>
            <a:r>
              <a:rPr lang="en-US" sz="2300" b="1">
                <a:solidFill>
                  <a:srgbClr val="00B050"/>
                </a:solidFill>
                <a:latin typeface="AvantGarde" panose="00000400000000000000" pitchFamily="2" charset="0"/>
                <a:ea typeface="AvantGarde" panose="00000400000000000000" pitchFamily="2" charset="0"/>
                <a:cs typeface="AvantGarde" panose="00000400000000000000" pitchFamily="2" charset="0"/>
              </a:rPr>
              <a:t>	Nhưng khi đến lượt làm người đuổi bắt, A-i-a không bắt nổi ai vì cô bé chạy quá chậm. “Người đuổi bắt mà chậm thế này thì chán quá!” – Tét-su-ô kêu lên, khiến A-i-a càng lúng túng.</a:t>
            </a:r>
          </a:p>
          <a:p>
            <a:r>
              <a:rPr lang="en-US" sz="2300" b="1">
                <a:latin typeface="AvantGarde" panose="00000400000000000000" pitchFamily="2" charset="0"/>
                <a:ea typeface="AvantGarde" panose="00000400000000000000" pitchFamily="2" charset="0"/>
                <a:cs typeface="AvantGarde" panose="00000400000000000000" pitchFamily="2" charset="0"/>
              </a:rPr>
              <a:t>	</a:t>
            </a:r>
            <a:r>
              <a:rPr lang="en-US" sz="2300" b="1">
                <a:solidFill>
                  <a:srgbClr val="0070C0"/>
                </a:solidFill>
                <a:latin typeface="AvantGarde" panose="00000400000000000000" pitchFamily="2" charset="0"/>
                <a:ea typeface="AvantGarde" panose="00000400000000000000" pitchFamily="2" charset="0"/>
                <a:cs typeface="AvantGarde" panose="00000400000000000000" pitchFamily="2" charset="0"/>
              </a:rPr>
              <a:t>Thầy giáo đứng quan sát học trò. Thầy gọi A-i-a vào lớp, hỏi: “Em cho thầy xem bức tranh em mới vẽ được không? Các bạn nói là em vẽ đẹp lắm.”. Kể từ hôm đó, cứ đến giờ ra chơi là A-i-a lại mang các bức tranh đến cho thầy xem. Thầy treo những bức tranh đó trên bức tường dọc hành lang. “Tranh đẹp quá!”, “Tranh của A-i-a đấy!” – Các bạn trong trường bàn tán xôn xao.</a:t>
            </a:r>
          </a:p>
          <a:p>
            <a:r>
              <a:rPr lang="en-US" sz="2300" b="1">
                <a:solidFill>
                  <a:srgbClr val="0070C0"/>
                </a:solidFill>
                <a:latin typeface="AvantGarde" panose="00000400000000000000" pitchFamily="2" charset="0"/>
                <a:ea typeface="AvantGarde" panose="00000400000000000000" pitchFamily="2" charset="0"/>
                <a:cs typeface="AvantGarde" panose="00000400000000000000" pitchFamily="2" charset="0"/>
              </a:rPr>
              <a:t>	Một hôm, Tét-su-ô đến gặp A-i-a, bảo: “Ngày mai, cậu chơi đuổi bắt với chúng tớ nhé!”.</a:t>
            </a:r>
          </a:p>
          <a:p>
            <a:pPr algn="r"/>
            <a:r>
              <a:rPr lang="en-US" sz="2300" b="1" i="1">
                <a:latin typeface="AvantGarde" panose="00000400000000000000" pitchFamily="2" charset="0"/>
                <a:ea typeface="AvantGarde" panose="00000400000000000000" pitchFamily="2" charset="0"/>
                <a:cs typeface="AvantGarde" panose="00000400000000000000" pitchFamily="2" charset="0"/>
              </a:rPr>
              <a:t>Theo NA-RIU-KI (Anh Chi dịch)</a:t>
            </a:r>
          </a:p>
        </p:txBody>
      </p:sp>
      <p:sp>
        <p:nvSpPr>
          <p:cNvPr id="4" name="Hộp Văn bản 3">
            <a:extLst>
              <a:ext uri="{FF2B5EF4-FFF2-40B4-BE49-F238E27FC236}">
                <a16:creationId xmlns:a16="http://schemas.microsoft.com/office/drawing/2014/main" id="{4879E65A-28A5-801E-0E48-C5C3EABA4768}"/>
              </a:ext>
            </a:extLst>
          </p:cNvPr>
          <p:cNvSpPr txBox="1"/>
          <p:nvPr/>
        </p:nvSpPr>
        <p:spPr>
          <a:xfrm>
            <a:off x="5120763" y="-88900"/>
            <a:ext cx="1805650" cy="523220"/>
          </a:xfrm>
          <a:prstGeom prst="rect">
            <a:avLst/>
          </a:prstGeom>
          <a:noFill/>
        </p:spPr>
        <p:txBody>
          <a:bodyPr wrap="square" rtlCol="0">
            <a:spAutoFit/>
          </a:bodyPr>
          <a:lstStyle/>
          <a:p>
            <a:r>
              <a:rPr lang="en-US" sz="2800" b="1">
                <a:solidFill>
                  <a:srgbClr val="C00000"/>
                </a:solidFill>
                <a:latin typeface="AvantGarde" panose="00000400000000000000" pitchFamily="2" charset="0"/>
                <a:ea typeface="AvantGarde" panose="00000400000000000000" pitchFamily="2" charset="0"/>
                <a:cs typeface="AvantGarde" panose="00000400000000000000" pitchFamily="2" charset="0"/>
              </a:rPr>
              <a:t>Bạn mới</a:t>
            </a:r>
          </a:p>
        </p:txBody>
      </p:sp>
    </p:spTree>
    <p:extLst>
      <p:ext uri="{BB962C8B-B14F-4D97-AF65-F5344CB8AC3E}">
        <p14:creationId xmlns:p14="http://schemas.microsoft.com/office/powerpoint/2010/main" val="1331461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36CD5006-3CB4-91F6-9A38-6F1973D386C8}"/>
              </a:ext>
            </a:extLst>
          </p:cNvPr>
          <p:cNvSpPr/>
          <p:nvPr/>
        </p:nvSpPr>
        <p:spPr>
          <a:xfrm>
            <a:off x="4000500" y="304800"/>
            <a:ext cx="4191000" cy="876300"/>
          </a:xfrm>
          <a:custGeom>
            <a:avLst/>
            <a:gdLst>
              <a:gd name="connsiteX0" fmla="*/ 0 w 4191000"/>
              <a:gd name="connsiteY0" fmla="*/ 146053 h 876300"/>
              <a:gd name="connsiteX1" fmla="*/ 146053 w 4191000"/>
              <a:gd name="connsiteY1" fmla="*/ 0 h 876300"/>
              <a:gd name="connsiteX2" fmla="*/ 4044947 w 4191000"/>
              <a:gd name="connsiteY2" fmla="*/ 0 h 876300"/>
              <a:gd name="connsiteX3" fmla="*/ 4191000 w 4191000"/>
              <a:gd name="connsiteY3" fmla="*/ 146053 h 876300"/>
              <a:gd name="connsiteX4" fmla="*/ 4191000 w 4191000"/>
              <a:gd name="connsiteY4" fmla="*/ 730247 h 876300"/>
              <a:gd name="connsiteX5" fmla="*/ 4044947 w 4191000"/>
              <a:gd name="connsiteY5" fmla="*/ 876300 h 876300"/>
              <a:gd name="connsiteX6" fmla="*/ 146053 w 4191000"/>
              <a:gd name="connsiteY6" fmla="*/ 876300 h 876300"/>
              <a:gd name="connsiteX7" fmla="*/ 0 w 4191000"/>
              <a:gd name="connsiteY7" fmla="*/ 730247 h 876300"/>
              <a:gd name="connsiteX8" fmla="*/ 0 w 4191000"/>
              <a:gd name="connsiteY8" fmla="*/ 14605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0" h="876300" fill="none" extrusionOk="0">
                <a:moveTo>
                  <a:pt x="0" y="146053"/>
                </a:moveTo>
                <a:cubicBezTo>
                  <a:pt x="-15254" y="61573"/>
                  <a:pt x="70906" y="5085"/>
                  <a:pt x="146053" y="0"/>
                </a:cubicBezTo>
                <a:cubicBezTo>
                  <a:pt x="1002173" y="-73016"/>
                  <a:pt x="2950462" y="88080"/>
                  <a:pt x="4044947" y="0"/>
                </a:cubicBezTo>
                <a:cubicBezTo>
                  <a:pt x="4126066" y="-1063"/>
                  <a:pt x="4189696" y="57549"/>
                  <a:pt x="4191000" y="146053"/>
                </a:cubicBezTo>
                <a:cubicBezTo>
                  <a:pt x="4240991" y="316987"/>
                  <a:pt x="4147983" y="585833"/>
                  <a:pt x="4191000" y="730247"/>
                </a:cubicBezTo>
                <a:cubicBezTo>
                  <a:pt x="4181837" y="819678"/>
                  <a:pt x="4114359" y="870459"/>
                  <a:pt x="4044947" y="876300"/>
                </a:cubicBezTo>
                <a:cubicBezTo>
                  <a:pt x="3420749" y="744277"/>
                  <a:pt x="1222654" y="742698"/>
                  <a:pt x="146053" y="876300"/>
                </a:cubicBezTo>
                <a:cubicBezTo>
                  <a:pt x="63532" y="880325"/>
                  <a:pt x="-14023" y="806217"/>
                  <a:pt x="0" y="730247"/>
                </a:cubicBezTo>
                <a:cubicBezTo>
                  <a:pt x="-5307" y="650581"/>
                  <a:pt x="11166" y="434935"/>
                  <a:pt x="0" y="146053"/>
                </a:cubicBezTo>
                <a:close/>
              </a:path>
              <a:path w="4191000" h="876300" stroke="0" extrusionOk="0">
                <a:moveTo>
                  <a:pt x="0" y="146053"/>
                </a:moveTo>
                <a:cubicBezTo>
                  <a:pt x="-2974" y="69876"/>
                  <a:pt x="64769" y="-8688"/>
                  <a:pt x="146053" y="0"/>
                </a:cubicBezTo>
                <a:cubicBezTo>
                  <a:pt x="862592" y="17423"/>
                  <a:pt x="3512360" y="-99506"/>
                  <a:pt x="4044947" y="0"/>
                </a:cubicBezTo>
                <a:cubicBezTo>
                  <a:pt x="4123421" y="3746"/>
                  <a:pt x="4184558" y="77601"/>
                  <a:pt x="4191000" y="146053"/>
                </a:cubicBezTo>
                <a:cubicBezTo>
                  <a:pt x="4221863" y="357523"/>
                  <a:pt x="4223158" y="570985"/>
                  <a:pt x="4191000" y="730247"/>
                </a:cubicBezTo>
                <a:cubicBezTo>
                  <a:pt x="4191438" y="814439"/>
                  <a:pt x="4133385" y="884671"/>
                  <a:pt x="4044947" y="876300"/>
                </a:cubicBezTo>
                <a:cubicBezTo>
                  <a:pt x="2454969" y="882523"/>
                  <a:pt x="1754389" y="926694"/>
                  <a:pt x="146053" y="876300"/>
                </a:cubicBezTo>
                <a:cubicBezTo>
                  <a:pt x="60502" y="871092"/>
                  <a:pt x="2530" y="810793"/>
                  <a:pt x="0" y="730247"/>
                </a:cubicBezTo>
                <a:cubicBezTo>
                  <a:pt x="-29287" y="515040"/>
                  <a:pt x="1567" y="284519"/>
                  <a:pt x="0" y="146053"/>
                </a:cubicBezTo>
                <a:close/>
              </a:path>
            </a:pathLst>
          </a:custGeom>
          <a:solidFill>
            <a:schemeClr val="bg1"/>
          </a:solidFill>
          <a:ln w="28575">
            <a:solidFill>
              <a:srgbClr val="0000FF"/>
            </a:solidFill>
            <a:extLst>
              <a:ext uri="{C807C97D-BFC1-408E-A445-0C87EB9F89A2}">
                <ask:lineSketchStyleProps xmlns:ask="http://schemas.microsoft.com/office/drawing/2018/sketchyshapes" sd="425687838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FF"/>
                </a:solidFill>
                <a:latin typeface="AvantGarde" panose="00000400000000000000" pitchFamily="2" charset="0"/>
                <a:ea typeface="AvantGarde" panose="00000400000000000000" pitchFamily="2" charset="0"/>
                <a:cs typeface="AvantGarde" panose="00000400000000000000" pitchFamily="2" charset="0"/>
              </a:rPr>
              <a:t>Luyện đọc từ khó</a:t>
            </a:r>
          </a:p>
        </p:txBody>
      </p:sp>
      <p:sp>
        <p:nvSpPr>
          <p:cNvPr id="3" name="Hộp Văn bản 2">
            <a:extLst>
              <a:ext uri="{FF2B5EF4-FFF2-40B4-BE49-F238E27FC236}">
                <a16:creationId xmlns:a16="http://schemas.microsoft.com/office/drawing/2014/main" id="{0483F1EA-FDEC-BD75-ED86-774FB2D6E7CA}"/>
              </a:ext>
            </a:extLst>
          </p:cNvPr>
          <p:cNvSpPr txBox="1"/>
          <p:nvPr/>
        </p:nvSpPr>
        <p:spPr>
          <a:xfrm>
            <a:off x="3073400" y="1295023"/>
            <a:ext cx="3975100" cy="3785652"/>
          </a:xfrm>
          <a:prstGeom prst="rect">
            <a:avLst/>
          </a:prstGeom>
          <a:noFill/>
        </p:spPr>
        <p:txBody>
          <a:bodyPr wrap="square" rtlCol="0">
            <a:spAutoFit/>
          </a:bodyPr>
          <a:lstStyle/>
          <a:p>
            <a:r>
              <a:rPr lang="en-US" sz="4000" b="1">
                <a:effectLst/>
                <a:latin typeface="AvantGarde" panose="00000400000000000000" pitchFamily="2" charset="0"/>
                <a:ea typeface="AvantGarde" panose="00000400000000000000" pitchFamily="2" charset="0"/>
                <a:cs typeface="AvantGarde" panose="00000400000000000000" pitchFamily="2" charset="0"/>
              </a:rPr>
              <a:t>A-i-a</a:t>
            </a:r>
          </a:p>
          <a:p>
            <a:r>
              <a:rPr lang="en-US" sz="4000" b="1">
                <a:effectLst/>
                <a:latin typeface="AvantGarde" panose="00000400000000000000" pitchFamily="2" charset="0"/>
                <a:ea typeface="AvantGarde" panose="00000400000000000000" pitchFamily="2" charset="0"/>
                <a:cs typeface="AvantGarde" panose="00000400000000000000" pitchFamily="2" charset="0"/>
              </a:rPr>
              <a:t>Tét-su-ô</a:t>
            </a:r>
          </a:p>
          <a:p>
            <a:r>
              <a:rPr lang="en-US" sz="4000" b="1">
                <a:effectLst/>
                <a:latin typeface="AvantGarde" panose="00000400000000000000" pitchFamily="2" charset="0"/>
                <a:ea typeface="AvantGarde" panose="00000400000000000000" pitchFamily="2" charset="0"/>
                <a:cs typeface="AvantGarde" panose="00000400000000000000" pitchFamily="2" charset="0"/>
              </a:rPr>
              <a:t>khích lệ</a:t>
            </a:r>
          </a:p>
          <a:p>
            <a:r>
              <a:rPr lang="en-US" sz="4000" b="1">
                <a:effectLst/>
                <a:latin typeface="AvantGarde" panose="00000400000000000000" pitchFamily="2" charset="0"/>
                <a:ea typeface="AvantGarde" panose="00000400000000000000" pitchFamily="2" charset="0"/>
                <a:cs typeface="AvantGarde" panose="00000400000000000000" pitchFamily="2" charset="0"/>
              </a:rPr>
              <a:t>nên</a:t>
            </a:r>
          </a:p>
          <a:p>
            <a:r>
              <a:rPr lang="en-US" sz="4000" b="1">
                <a:effectLst/>
                <a:latin typeface="AvantGarde" panose="00000400000000000000" pitchFamily="2" charset="0"/>
                <a:ea typeface="AvantGarde" panose="00000400000000000000" pitchFamily="2" charset="0"/>
                <a:cs typeface="AvantGarde" panose="00000400000000000000" pitchFamily="2" charset="0"/>
              </a:rPr>
              <a:t>đến lượt </a:t>
            </a:r>
          </a:p>
          <a:p>
            <a:r>
              <a:rPr lang="en-US" sz="4000" b="1">
                <a:effectLst/>
                <a:latin typeface="AvantGarde" panose="00000400000000000000" pitchFamily="2" charset="0"/>
                <a:ea typeface="AvantGarde" panose="00000400000000000000" pitchFamily="2" charset="0"/>
                <a:cs typeface="AvantGarde" panose="00000400000000000000" pitchFamily="2" charset="0"/>
              </a:rPr>
              <a:t>lúng túng </a:t>
            </a:r>
          </a:p>
        </p:txBody>
      </p:sp>
      <p:sp>
        <p:nvSpPr>
          <p:cNvPr id="4" name="Hộp Văn bản 3">
            <a:extLst>
              <a:ext uri="{FF2B5EF4-FFF2-40B4-BE49-F238E27FC236}">
                <a16:creationId xmlns:a16="http://schemas.microsoft.com/office/drawing/2014/main" id="{326CCAE2-DF05-3663-CB3B-7B1E611C30CE}"/>
              </a:ext>
            </a:extLst>
          </p:cNvPr>
          <p:cNvSpPr txBox="1"/>
          <p:nvPr/>
        </p:nvSpPr>
        <p:spPr>
          <a:xfrm>
            <a:off x="6870700" y="1602800"/>
            <a:ext cx="3975100" cy="3170099"/>
          </a:xfrm>
          <a:prstGeom prst="rect">
            <a:avLst/>
          </a:prstGeom>
          <a:noFill/>
        </p:spPr>
        <p:txBody>
          <a:bodyPr wrap="square" rtlCol="0">
            <a:spAutoFit/>
          </a:bodyPr>
          <a:lstStyle/>
          <a:p>
            <a:r>
              <a:rPr lang="en-US" sz="4000" b="1">
                <a:effectLst/>
                <a:latin typeface="AvantGarde" panose="00000400000000000000" pitchFamily="2" charset="0"/>
                <a:ea typeface="AvantGarde" panose="00000400000000000000" pitchFamily="2" charset="0"/>
                <a:cs typeface="AvantGarde" panose="00000400000000000000" pitchFamily="2" charset="0"/>
              </a:rPr>
              <a:t>hành lang</a:t>
            </a:r>
          </a:p>
          <a:p>
            <a:r>
              <a:rPr lang="en-US" sz="4000" b="1">
                <a:effectLst/>
                <a:latin typeface="AvantGarde" panose="00000400000000000000" pitchFamily="2" charset="0"/>
                <a:ea typeface="AvantGarde" panose="00000400000000000000" pitchFamily="2" charset="0"/>
                <a:cs typeface="AvantGarde" panose="00000400000000000000" pitchFamily="2" charset="0"/>
              </a:rPr>
              <a:t>thơ thẩn </a:t>
            </a:r>
          </a:p>
          <a:p>
            <a:r>
              <a:rPr lang="en-US" sz="4000" b="1">
                <a:effectLst/>
                <a:latin typeface="AvantGarde" panose="00000400000000000000" pitchFamily="2" charset="0"/>
                <a:ea typeface="AvantGarde" panose="00000400000000000000" pitchFamily="2" charset="0"/>
                <a:cs typeface="AvantGarde" panose="00000400000000000000" pitchFamily="2" charset="0"/>
              </a:rPr>
              <a:t>một lần nữa </a:t>
            </a:r>
          </a:p>
          <a:p>
            <a:r>
              <a:rPr lang="en-US" sz="4000" b="1">
                <a:effectLst/>
                <a:latin typeface="AvantGarde" panose="00000400000000000000" pitchFamily="2" charset="0"/>
                <a:ea typeface="AvantGarde" panose="00000400000000000000" pitchFamily="2" charset="0"/>
                <a:cs typeface="AvantGarde" panose="00000400000000000000" pitchFamily="2" charset="0"/>
              </a:rPr>
              <a:t>bức vẽ</a:t>
            </a:r>
          </a:p>
          <a:p>
            <a:r>
              <a:rPr lang="en-US" sz="4000" b="1">
                <a:effectLst/>
                <a:latin typeface="AvantGarde" panose="00000400000000000000" pitchFamily="2" charset="0"/>
                <a:ea typeface="AvantGarde" panose="00000400000000000000" pitchFamily="2" charset="0"/>
                <a:cs typeface="AvantGarde" panose="00000400000000000000" pitchFamily="2" charset="0"/>
              </a:rPr>
              <a:t>xôn xao</a:t>
            </a:r>
            <a:endParaRPr lang="en-US" sz="4000" b="1">
              <a:latin typeface="AvantGarde" panose="00000400000000000000" pitchFamily="2" charset="0"/>
              <a:ea typeface="AvantGarde" panose="00000400000000000000" pitchFamily="2" charset="0"/>
              <a:cs typeface="AvantGarde" panose="00000400000000000000" pitchFamily="2" charset="0"/>
            </a:endParaRPr>
          </a:p>
        </p:txBody>
      </p:sp>
      <p:pic>
        <p:nvPicPr>
          <p:cNvPr id="1026" name="Picture 2">
            <a:extLst>
              <a:ext uri="{FF2B5EF4-FFF2-40B4-BE49-F238E27FC236}">
                <a16:creationId xmlns:a16="http://schemas.microsoft.com/office/drawing/2014/main" id="{E6CC8E93-A3EA-FAA7-31A0-70D52512ED9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3556" l="9947" r="89876">
                        <a14:foregroundMark x1="49023" y1="9778" x2="49023" y2="9778"/>
                        <a14:foregroundMark x1="50444" y1="93556" x2="50444" y2="93556"/>
                      </a14:backgroundRemoval>
                    </a14:imgEffect>
                  </a14:imgLayer>
                </a14:imgProps>
              </a:ext>
              <a:ext uri="{28A0092B-C50C-407E-A947-70E740481C1C}">
                <a14:useLocalDpi xmlns:a14="http://schemas.microsoft.com/office/drawing/2010/main" val="0"/>
              </a:ext>
            </a:extLst>
          </a:blip>
          <a:srcRect/>
          <a:stretch>
            <a:fillRect/>
          </a:stretch>
        </p:blipFill>
        <p:spPr bwMode="auto">
          <a:xfrm>
            <a:off x="-1271587" y="2784475"/>
            <a:ext cx="536257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926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left)">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left)">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left)">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left)">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left)">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id="{2B5C115A-5842-45EE-CA47-650BB4A52294}"/>
              </a:ext>
            </a:extLst>
          </p:cNvPr>
          <p:cNvSpPr/>
          <p:nvPr/>
        </p:nvSpPr>
        <p:spPr>
          <a:xfrm>
            <a:off x="4572000" y="152400"/>
            <a:ext cx="4191000" cy="876300"/>
          </a:xfrm>
          <a:custGeom>
            <a:avLst/>
            <a:gdLst>
              <a:gd name="connsiteX0" fmla="*/ 0 w 4191000"/>
              <a:gd name="connsiteY0" fmla="*/ 146053 h 876300"/>
              <a:gd name="connsiteX1" fmla="*/ 146053 w 4191000"/>
              <a:gd name="connsiteY1" fmla="*/ 0 h 876300"/>
              <a:gd name="connsiteX2" fmla="*/ 4044947 w 4191000"/>
              <a:gd name="connsiteY2" fmla="*/ 0 h 876300"/>
              <a:gd name="connsiteX3" fmla="*/ 4191000 w 4191000"/>
              <a:gd name="connsiteY3" fmla="*/ 146053 h 876300"/>
              <a:gd name="connsiteX4" fmla="*/ 4191000 w 4191000"/>
              <a:gd name="connsiteY4" fmla="*/ 730247 h 876300"/>
              <a:gd name="connsiteX5" fmla="*/ 4044947 w 4191000"/>
              <a:gd name="connsiteY5" fmla="*/ 876300 h 876300"/>
              <a:gd name="connsiteX6" fmla="*/ 146053 w 4191000"/>
              <a:gd name="connsiteY6" fmla="*/ 876300 h 876300"/>
              <a:gd name="connsiteX7" fmla="*/ 0 w 4191000"/>
              <a:gd name="connsiteY7" fmla="*/ 730247 h 876300"/>
              <a:gd name="connsiteX8" fmla="*/ 0 w 4191000"/>
              <a:gd name="connsiteY8" fmla="*/ 146053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91000" h="876300" fill="none" extrusionOk="0">
                <a:moveTo>
                  <a:pt x="0" y="146053"/>
                </a:moveTo>
                <a:cubicBezTo>
                  <a:pt x="-15254" y="61573"/>
                  <a:pt x="70906" y="5085"/>
                  <a:pt x="146053" y="0"/>
                </a:cubicBezTo>
                <a:cubicBezTo>
                  <a:pt x="1002173" y="-73016"/>
                  <a:pt x="2950462" y="88080"/>
                  <a:pt x="4044947" y="0"/>
                </a:cubicBezTo>
                <a:cubicBezTo>
                  <a:pt x="4126066" y="-1063"/>
                  <a:pt x="4189696" y="57549"/>
                  <a:pt x="4191000" y="146053"/>
                </a:cubicBezTo>
                <a:cubicBezTo>
                  <a:pt x="4240991" y="316987"/>
                  <a:pt x="4147983" y="585833"/>
                  <a:pt x="4191000" y="730247"/>
                </a:cubicBezTo>
                <a:cubicBezTo>
                  <a:pt x="4181837" y="819678"/>
                  <a:pt x="4114359" y="870459"/>
                  <a:pt x="4044947" y="876300"/>
                </a:cubicBezTo>
                <a:cubicBezTo>
                  <a:pt x="3420749" y="744277"/>
                  <a:pt x="1222654" y="742698"/>
                  <a:pt x="146053" y="876300"/>
                </a:cubicBezTo>
                <a:cubicBezTo>
                  <a:pt x="63532" y="880325"/>
                  <a:pt x="-14023" y="806217"/>
                  <a:pt x="0" y="730247"/>
                </a:cubicBezTo>
                <a:cubicBezTo>
                  <a:pt x="-5307" y="650581"/>
                  <a:pt x="11166" y="434935"/>
                  <a:pt x="0" y="146053"/>
                </a:cubicBezTo>
                <a:close/>
              </a:path>
              <a:path w="4191000" h="876300" stroke="0" extrusionOk="0">
                <a:moveTo>
                  <a:pt x="0" y="146053"/>
                </a:moveTo>
                <a:cubicBezTo>
                  <a:pt x="-2974" y="69876"/>
                  <a:pt x="64769" y="-8688"/>
                  <a:pt x="146053" y="0"/>
                </a:cubicBezTo>
                <a:cubicBezTo>
                  <a:pt x="862592" y="17423"/>
                  <a:pt x="3512360" y="-99506"/>
                  <a:pt x="4044947" y="0"/>
                </a:cubicBezTo>
                <a:cubicBezTo>
                  <a:pt x="4123421" y="3746"/>
                  <a:pt x="4184558" y="77601"/>
                  <a:pt x="4191000" y="146053"/>
                </a:cubicBezTo>
                <a:cubicBezTo>
                  <a:pt x="4221863" y="357523"/>
                  <a:pt x="4223158" y="570985"/>
                  <a:pt x="4191000" y="730247"/>
                </a:cubicBezTo>
                <a:cubicBezTo>
                  <a:pt x="4191438" y="814439"/>
                  <a:pt x="4133385" y="884671"/>
                  <a:pt x="4044947" y="876300"/>
                </a:cubicBezTo>
                <a:cubicBezTo>
                  <a:pt x="2454969" y="882523"/>
                  <a:pt x="1754389" y="926694"/>
                  <a:pt x="146053" y="876300"/>
                </a:cubicBezTo>
                <a:cubicBezTo>
                  <a:pt x="60502" y="871092"/>
                  <a:pt x="2530" y="810793"/>
                  <a:pt x="0" y="730247"/>
                </a:cubicBezTo>
                <a:cubicBezTo>
                  <a:pt x="-29287" y="515040"/>
                  <a:pt x="1567" y="284519"/>
                  <a:pt x="0" y="146053"/>
                </a:cubicBezTo>
                <a:close/>
              </a:path>
            </a:pathLst>
          </a:custGeom>
          <a:solidFill>
            <a:schemeClr val="bg1"/>
          </a:solidFill>
          <a:ln w="28575">
            <a:solidFill>
              <a:srgbClr val="0000FF"/>
            </a:solidFill>
            <a:extLst>
              <a:ext uri="{C807C97D-BFC1-408E-A445-0C87EB9F89A2}">
                <ask:lineSketchStyleProps xmlns:ask="http://schemas.microsoft.com/office/drawing/2018/sketchyshapes" sd="4256878380">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00FF"/>
                </a:solidFill>
                <a:latin typeface="AvantGarde" panose="00000400000000000000" pitchFamily="2" charset="0"/>
                <a:ea typeface="AvantGarde" panose="00000400000000000000" pitchFamily="2" charset="0"/>
                <a:cs typeface="AvantGarde" panose="00000400000000000000" pitchFamily="2" charset="0"/>
              </a:rPr>
              <a:t>Luyện đọc câu dài</a:t>
            </a:r>
          </a:p>
        </p:txBody>
      </p:sp>
      <p:pic>
        <p:nvPicPr>
          <p:cNvPr id="3" name="Picture 2">
            <a:extLst>
              <a:ext uri="{FF2B5EF4-FFF2-40B4-BE49-F238E27FC236}">
                <a16:creationId xmlns:a16="http://schemas.microsoft.com/office/drawing/2014/main" id="{38C5B8C0-31F9-967B-1957-C3BB4D2DF0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8" b="93556" l="9947" r="89876">
                        <a14:foregroundMark x1="49023" y1="9778" x2="49023" y2="9778"/>
                        <a14:foregroundMark x1="50444" y1="93556" x2="50444" y2="93556"/>
                      </a14:backgroundRemoval>
                    </a14:imgEffect>
                  </a14:imgLayer>
                </a14:imgProps>
              </a:ext>
              <a:ext uri="{28A0092B-C50C-407E-A947-70E740481C1C}">
                <a14:useLocalDpi xmlns:a14="http://schemas.microsoft.com/office/drawing/2010/main" val="0"/>
              </a:ext>
            </a:extLst>
          </a:blip>
          <a:srcRect/>
          <a:stretch>
            <a:fillRect/>
          </a:stretch>
        </p:blipFill>
        <p:spPr bwMode="auto">
          <a:xfrm>
            <a:off x="-1462087" y="2759075"/>
            <a:ext cx="5362575" cy="4286250"/>
          </a:xfrm>
          <a:prstGeom prst="rect">
            <a:avLst/>
          </a:prstGeom>
          <a:noFill/>
          <a:extLst>
            <a:ext uri="{909E8E84-426E-40DD-AFC4-6F175D3DCCD1}">
              <a14:hiddenFill xmlns:a14="http://schemas.microsoft.com/office/drawing/2010/main">
                <a:solidFill>
                  <a:srgbClr val="FFFFFF"/>
                </a:solidFill>
              </a14:hiddenFill>
            </a:ext>
          </a:extLst>
        </p:spPr>
      </p:pic>
      <p:sp>
        <p:nvSpPr>
          <p:cNvPr id="5" name="Hộp Văn bản 4">
            <a:extLst>
              <a:ext uri="{FF2B5EF4-FFF2-40B4-BE49-F238E27FC236}">
                <a16:creationId xmlns:a16="http://schemas.microsoft.com/office/drawing/2014/main" id="{1FCD0A30-5099-A84A-7246-31DD441C7B5D}"/>
              </a:ext>
            </a:extLst>
          </p:cNvPr>
          <p:cNvSpPr txBox="1"/>
          <p:nvPr/>
        </p:nvSpPr>
        <p:spPr>
          <a:xfrm>
            <a:off x="1219200" y="1511985"/>
            <a:ext cx="9652000" cy="1569660"/>
          </a:xfrm>
          <a:prstGeom prst="rect">
            <a:avLst/>
          </a:prstGeom>
          <a:noFill/>
        </p:spPr>
        <p:txBody>
          <a:bodyPr wrap="square">
            <a:spAutoFit/>
          </a:bodyPr>
          <a:lstStyle/>
          <a:p>
            <a:pPr algn="just"/>
            <a:r>
              <a:rPr lang="en-US" sz="3200" b="1">
                <a:latin typeface="AvantGarde" panose="00000400000000000000" pitchFamily="2" charset="0"/>
                <a:ea typeface="AvantGarde" panose="00000400000000000000" pitchFamily="2" charset="0"/>
                <a:cs typeface="AvantGarde" panose="00000400000000000000" pitchFamily="2" charset="0"/>
              </a:rPr>
              <a:t>Thầy gọi A-i-a vào lớp, hỏi: “Em cho thầy xem bức tranh em mới vẽ được không? Các bạn nói là em vẽ đẹp lắm.”. </a:t>
            </a:r>
            <a:endParaRPr lang="en-US" sz="3200"/>
          </a:p>
        </p:txBody>
      </p:sp>
      <p:cxnSp>
        <p:nvCxnSpPr>
          <p:cNvPr id="7" name="Đường nối Thẳng 6">
            <a:extLst>
              <a:ext uri="{FF2B5EF4-FFF2-40B4-BE49-F238E27FC236}">
                <a16:creationId xmlns:a16="http://schemas.microsoft.com/office/drawing/2014/main" id="{9E46B2F0-24DF-43F9-7662-5E4B7C5BA6BA}"/>
              </a:ext>
            </a:extLst>
          </p:cNvPr>
          <p:cNvCxnSpPr/>
          <p:nvPr/>
        </p:nvCxnSpPr>
        <p:spPr>
          <a:xfrm flipH="1">
            <a:off x="5082712" y="1554888"/>
            <a:ext cx="131545" cy="5005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Đường nối Thẳng 7">
            <a:extLst>
              <a:ext uri="{FF2B5EF4-FFF2-40B4-BE49-F238E27FC236}">
                <a16:creationId xmlns:a16="http://schemas.microsoft.com/office/drawing/2014/main" id="{1EE8CD29-3C03-CD41-B0A3-50541EDC947D}"/>
              </a:ext>
            </a:extLst>
          </p:cNvPr>
          <p:cNvCxnSpPr/>
          <p:nvPr/>
        </p:nvCxnSpPr>
        <p:spPr>
          <a:xfrm flipH="1">
            <a:off x="5831536" y="1576589"/>
            <a:ext cx="131545" cy="5005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1" name="Nhóm 10">
            <a:extLst>
              <a:ext uri="{FF2B5EF4-FFF2-40B4-BE49-F238E27FC236}">
                <a16:creationId xmlns:a16="http://schemas.microsoft.com/office/drawing/2014/main" id="{BA4EAE88-86BF-C6B9-61A8-FC49FE3845A1}"/>
              </a:ext>
            </a:extLst>
          </p:cNvPr>
          <p:cNvGrpSpPr/>
          <p:nvPr/>
        </p:nvGrpSpPr>
        <p:grpSpPr>
          <a:xfrm>
            <a:off x="2339970" y="2508818"/>
            <a:ext cx="197317" cy="500514"/>
            <a:chOff x="8697227" y="2055402"/>
            <a:chExt cx="197317" cy="500514"/>
          </a:xfrm>
        </p:grpSpPr>
        <p:cxnSp>
          <p:nvCxnSpPr>
            <p:cNvPr id="9" name="Đường nối Thẳng 8">
              <a:extLst>
                <a:ext uri="{FF2B5EF4-FFF2-40B4-BE49-F238E27FC236}">
                  <a16:creationId xmlns:a16="http://schemas.microsoft.com/office/drawing/2014/main" id="{4A9B0408-5D55-CFFF-9509-4397B36FD43F}"/>
                </a:ext>
              </a:extLst>
            </p:cNvPr>
            <p:cNvCxnSpPr/>
            <p:nvPr/>
          </p:nvCxnSpPr>
          <p:spPr>
            <a:xfrm flipH="1">
              <a:off x="8697227" y="2055402"/>
              <a:ext cx="131545" cy="5005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Đường nối Thẳng 9">
              <a:extLst>
                <a:ext uri="{FF2B5EF4-FFF2-40B4-BE49-F238E27FC236}">
                  <a16:creationId xmlns:a16="http://schemas.microsoft.com/office/drawing/2014/main" id="{7A90B313-82D6-31D8-0C88-2A34970144C9}"/>
                </a:ext>
              </a:extLst>
            </p:cNvPr>
            <p:cNvCxnSpPr/>
            <p:nvPr/>
          </p:nvCxnSpPr>
          <p:spPr>
            <a:xfrm flipH="1">
              <a:off x="8762999" y="2055402"/>
              <a:ext cx="131545" cy="5005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2" name="Nhóm 11">
            <a:extLst>
              <a:ext uri="{FF2B5EF4-FFF2-40B4-BE49-F238E27FC236}">
                <a16:creationId xmlns:a16="http://schemas.microsoft.com/office/drawing/2014/main" id="{8326813F-8F62-F13B-66CA-8B9EA05A13F6}"/>
              </a:ext>
            </a:extLst>
          </p:cNvPr>
          <p:cNvGrpSpPr/>
          <p:nvPr/>
        </p:nvGrpSpPr>
        <p:grpSpPr>
          <a:xfrm>
            <a:off x="5864422" y="2008304"/>
            <a:ext cx="197317" cy="500514"/>
            <a:chOff x="8697227" y="2055402"/>
            <a:chExt cx="197317" cy="500514"/>
          </a:xfrm>
        </p:grpSpPr>
        <p:cxnSp>
          <p:nvCxnSpPr>
            <p:cNvPr id="13" name="Đường nối Thẳng 12">
              <a:extLst>
                <a:ext uri="{FF2B5EF4-FFF2-40B4-BE49-F238E27FC236}">
                  <a16:creationId xmlns:a16="http://schemas.microsoft.com/office/drawing/2014/main" id="{D3D312EB-AD48-A75F-75F5-2167F2272BFB}"/>
                </a:ext>
              </a:extLst>
            </p:cNvPr>
            <p:cNvCxnSpPr/>
            <p:nvPr/>
          </p:nvCxnSpPr>
          <p:spPr>
            <a:xfrm flipH="1">
              <a:off x="8697227" y="2055402"/>
              <a:ext cx="131545" cy="5005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Đường nối Thẳng 13">
              <a:extLst>
                <a:ext uri="{FF2B5EF4-FFF2-40B4-BE49-F238E27FC236}">
                  <a16:creationId xmlns:a16="http://schemas.microsoft.com/office/drawing/2014/main" id="{D15E8C1D-D4F9-1EAF-5DF4-CB564C8A370F}"/>
                </a:ext>
              </a:extLst>
            </p:cNvPr>
            <p:cNvCxnSpPr/>
            <p:nvPr/>
          </p:nvCxnSpPr>
          <p:spPr>
            <a:xfrm flipH="1">
              <a:off x="8762999" y="2055402"/>
              <a:ext cx="131545" cy="50051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122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1500"/>
                            </p:stCondLst>
                            <p:childTnLst>
                              <p:par>
                                <p:cTn id="22" presetID="22" presetClass="entr" presetSubtype="1"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Đám mây 1">
            <a:extLst>
              <a:ext uri="{FF2B5EF4-FFF2-40B4-BE49-F238E27FC236}">
                <a16:creationId xmlns:a16="http://schemas.microsoft.com/office/drawing/2014/main" id="{57C4F168-356B-41AE-8CD2-2EB2283C2209}"/>
              </a:ext>
            </a:extLst>
          </p:cNvPr>
          <p:cNvSpPr/>
          <p:nvPr/>
        </p:nvSpPr>
        <p:spPr>
          <a:xfrm>
            <a:off x="2762488" y="946230"/>
            <a:ext cx="7735747" cy="4664597"/>
          </a:xfrm>
          <a:custGeom>
            <a:avLst/>
            <a:gdLst>
              <a:gd name="connsiteX0" fmla="*/ 698366 w 7735747"/>
              <a:gd name="connsiteY0" fmla="*/ 1551626 h 4664597"/>
              <a:gd name="connsiteX1" fmla="*/ 1006900 w 7735747"/>
              <a:gd name="connsiteY1" fmla="*/ 745795 h 4664597"/>
              <a:gd name="connsiteX2" fmla="*/ 2507850 w 7735747"/>
              <a:gd name="connsiteY2" fmla="*/ 561695 h 4664597"/>
              <a:gd name="connsiteX3" fmla="*/ 4021155 w 7735747"/>
              <a:gd name="connsiteY3" fmla="*/ 370576 h 4664597"/>
              <a:gd name="connsiteX4" fmla="*/ 4610827 w 7735747"/>
              <a:gd name="connsiteY4" fmla="*/ 21595 h 4664597"/>
              <a:gd name="connsiteX5" fmla="*/ 5342142 w 7735747"/>
              <a:gd name="connsiteY5" fmla="*/ 267890 h 4664597"/>
              <a:gd name="connsiteX6" fmla="*/ 6350296 w 7735747"/>
              <a:gd name="connsiteY6" fmla="*/ 74503 h 4664597"/>
              <a:gd name="connsiteX7" fmla="*/ 6861535 w 7735747"/>
              <a:gd name="connsiteY7" fmla="*/ 602078 h 4664597"/>
              <a:gd name="connsiteX8" fmla="*/ 7517641 w 7735747"/>
              <a:gd name="connsiteY8" fmla="*/ 1114104 h 4664597"/>
              <a:gd name="connsiteX9" fmla="*/ 7488274 w 7735747"/>
              <a:gd name="connsiteY9" fmla="*/ 1669321 h 4664597"/>
              <a:gd name="connsiteX10" fmla="*/ 7702798 w 7735747"/>
              <a:gd name="connsiteY10" fmla="*/ 2518234 h 4664597"/>
              <a:gd name="connsiteX11" fmla="*/ 6697867 w 7735747"/>
              <a:gd name="connsiteY11" fmla="*/ 3261330 h 4664597"/>
              <a:gd name="connsiteX12" fmla="*/ 6338119 w 7735747"/>
              <a:gd name="connsiteY12" fmla="*/ 3898069 h 4664597"/>
              <a:gd name="connsiteX13" fmla="*/ 5113292 w 7735747"/>
              <a:gd name="connsiteY13" fmla="*/ 3975165 h 4664597"/>
              <a:gd name="connsiteX14" fmla="*/ 4238007 w 7735747"/>
              <a:gd name="connsiteY14" fmla="*/ 4654447 h 4664597"/>
              <a:gd name="connsiteX15" fmla="*/ 2951044 w 7735747"/>
              <a:gd name="connsiteY15" fmla="*/ 4239816 h 4664597"/>
              <a:gd name="connsiteX16" fmla="*/ 1039311 w 7735747"/>
              <a:gd name="connsiteY16" fmla="*/ 3830152 h 4664597"/>
              <a:gd name="connsiteX17" fmla="*/ 198765 w 7735747"/>
              <a:gd name="connsiteY17" fmla="*/ 3374274 h 4664597"/>
              <a:gd name="connsiteX18" fmla="*/ 378371 w 7735747"/>
              <a:gd name="connsiteY18" fmla="*/ 2758914 h 4664597"/>
              <a:gd name="connsiteX19" fmla="*/ -896 w 7735747"/>
              <a:gd name="connsiteY19" fmla="*/ 2127574 h 4664597"/>
              <a:gd name="connsiteX20" fmla="*/ 691740 w 7735747"/>
              <a:gd name="connsiteY20" fmla="*/ 1566419 h 4664597"/>
              <a:gd name="connsiteX21" fmla="*/ 698366 w 7735747"/>
              <a:gd name="connsiteY21" fmla="*/ 1551626 h 4664597"/>
              <a:gd name="connsiteX0" fmla="*/ 840367 w 7735747"/>
              <a:gd name="connsiteY0" fmla="*/ 2826508 h 4664597"/>
              <a:gd name="connsiteX1" fmla="*/ 386787 w 7735747"/>
              <a:gd name="connsiteY1" fmla="*/ 2740450 h 4664597"/>
              <a:gd name="connsiteX2" fmla="*/ 1240584 w 7735747"/>
              <a:gd name="connsiteY2" fmla="*/ 3768281 h 4664597"/>
              <a:gd name="connsiteX3" fmla="*/ 1042177 w 7735747"/>
              <a:gd name="connsiteY3" fmla="*/ 3809420 h 4664597"/>
              <a:gd name="connsiteX4" fmla="*/ 2950686 w 7735747"/>
              <a:gd name="connsiteY4" fmla="*/ 4220812 h 4664597"/>
              <a:gd name="connsiteX5" fmla="*/ 2831068 w 7735747"/>
              <a:gd name="connsiteY5" fmla="*/ 4032932 h 4664597"/>
              <a:gd name="connsiteX6" fmla="*/ 5161999 w 7735747"/>
              <a:gd name="connsiteY6" fmla="*/ 3752301 h 4664597"/>
              <a:gd name="connsiteX7" fmla="*/ 5114188 w 7735747"/>
              <a:gd name="connsiteY7" fmla="*/ 3958428 h 4664597"/>
              <a:gd name="connsiteX8" fmla="*/ 6111419 w 7735747"/>
              <a:gd name="connsiteY8" fmla="*/ 2478499 h 4664597"/>
              <a:gd name="connsiteX9" fmla="*/ 6693569 w 7735747"/>
              <a:gd name="connsiteY9" fmla="*/ 3249021 h 4664597"/>
              <a:gd name="connsiteX10" fmla="*/ 7484693 w 7735747"/>
              <a:gd name="connsiteY10" fmla="*/ 1657875 h 4664597"/>
              <a:gd name="connsiteX11" fmla="*/ 7225402 w 7735747"/>
              <a:gd name="connsiteY11" fmla="*/ 1946821 h 4664597"/>
              <a:gd name="connsiteX12" fmla="*/ 6862610 w 7735747"/>
              <a:gd name="connsiteY12" fmla="*/ 585882 h 4664597"/>
              <a:gd name="connsiteX13" fmla="*/ 6876219 w 7735747"/>
              <a:gd name="connsiteY13" fmla="*/ 722364 h 4664597"/>
              <a:gd name="connsiteX14" fmla="*/ 5206945 w 7735747"/>
              <a:gd name="connsiteY14" fmla="*/ 426724 h 4664597"/>
              <a:gd name="connsiteX15" fmla="*/ 5339814 w 7735747"/>
              <a:gd name="connsiteY15" fmla="*/ 252665 h 4664597"/>
              <a:gd name="connsiteX16" fmla="*/ 3964749 w 7735747"/>
              <a:gd name="connsiteY16" fmla="*/ 509650 h 4664597"/>
              <a:gd name="connsiteX17" fmla="*/ 4029034 w 7735747"/>
              <a:gd name="connsiteY17" fmla="*/ 359562 h 4664597"/>
              <a:gd name="connsiteX18" fmla="*/ 2506955 w 7735747"/>
              <a:gd name="connsiteY18" fmla="*/ 560615 h 4664597"/>
              <a:gd name="connsiteX19" fmla="*/ 2739743 w 7735747"/>
              <a:gd name="connsiteY19" fmla="*/ 706168 h 4664597"/>
              <a:gd name="connsiteX20" fmla="*/ 739014 w 7735747"/>
              <a:gd name="connsiteY20" fmla="*/ 1704845 h 4664597"/>
              <a:gd name="connsiteX21" fmla="*/ 698366 w 7735747"/>
              <a:gd name="connsiteY21" fmla="*/ 1551626 h 46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4664597" fill="none" extrusionOk="0">
                <a:moveTo>
                  <a:pt x="698366" y="1551626"/>
                </a:moveTo>
                <a:cubicBezTo>
                  <a:pt x="677710" y="1247332"/>
                  <a:pt x="786736" y="911547"/>
                  <a:pt x="1006900" y="745795"/>
                </a:cubicBezTo>
                <a:cubicBezTo>
                  <a:pt x="1334671" y="360890"/>
                  <a:pt x="1925961" y="365261"/>
                  <a:pt x="2507850" y="561695"/>
                </a:cubicBezTo>
                <a:cubicBezTo>
                  <a:pt x="2770837" y="13902"/>
                  <a:pt x="3581962" y="-3466"/>
                  <a:pt x="4021155" y="370576"/>
                </a:cubicBezTo>
                <a:cubicBezTo>
                  <a:pt x="4119351" y="216780"/>
                  <a:pt x="4352970" y="43464"/>
                  <a:pt x="4610827" y="21595"/>
                </a:cubicBezTo>
                <a:cubicBezTo>
                  <a:pt x="4923734" y="-23607"/>
                  <a:pt x="5166899" y="97600"/>
                  <a:pt x="5342142" y="267890"/>
                </a:cubicBezTo>
                <a:cubicBezTo>
                  <a:pt x="5550676" y="-19050"/>
                  <a:pt x="6001177" y="-55088"/>
                  <a:pt x="6350296" y="74503"/>
                </a:cubicBezTo>
                <a:cubicBezTo>
                  <a:pt x="6612436" y="153223"/>
                  <a:pt x="6780172" y="371292"/>
                  <a:pt x="6861535" y="602078"/>
                </a:cubicBezTo>
                <a:cubicBezTo>
                  <a:pt x="7165547" y="665651"/>
                  <a:pt x="7415860" y="810945"/>
                  <a:pt x="7517641" y="1114104"/>
                </a:cubicBezTo>
                <a:cubicBezTo>
                  <a:pt x="7604537" y="1301389"/>
                  <a:pt x="7574591" y="1526208"/>
                  <a:pt x="7488274" y="1669321"/>
                </a:cubicBezTo>
                <a:cubicBezTo>
                  <a:pt x="7746042" y="1896930"/>
                  <a:pt x="7761489" y="2223112"/>
                  <a:pt x="7702798" y="2518234"/>
                </a:cubicBezTo>
                <a:cubicBezTo>
                  <a:pt x="7545254" y="2923297"/>
                  <a:pt x="7142843" y="3226561"/>
                  <a:pt x="6697867" y="3261330"/>
                </a:cubicBezTo>
                <a:cubicBezTo>
                  <a:pt x="6665766" y="3494181"/>
                  <a:pt x="6606320" y="3736102"/>
                  <a:pt x="6338119" y="3898069"/>
                </a:cubicBezTo>
                <a:cubicBezTo>
                  <a:pt x="5955777" y="4104238"/>
                  <a:pt x="5483791" y="4121157"/>
                  <a:pt x="5113292" y="3975165"/>
                </a:cubicBezTo>
                <a:cubicBezTo>
                  <a:pt x="5030509" y="4375812"/>
                  <a:pt x="4586892" y="4540830"/>
                  <a:pt x="4238007" y="4654447"/>
                </a:cubicBezTo>
                <a:cubicBezTo>
                  <a:pt x="3712670" y="4794583"/>
                  <a:pt x="3229660" y="4590837"/>
                  <a:pt x="2951044" y="4239816"/>
                </a:cubicBezTo>
                <a:cubicBezTo>
                  <a:pt x="2313332" y="4500353"/>
                  <a:pt x="1404868" y="4262183"/>
                  <a:pt x="1039311" y="3830152"/>
                </a:cubicBezTo>
                <a:cubicBezTo>
                  <a:pt x="635878" y="3888271"/>
                  <a:pt x="296421" y="3646742"/>
                  <a:pt x="198765" y="3374274"/>
                </a:cubicBezTo>
                <a:cubicBezTo>
                  <a:pt x="152124" y="3160570"/>
                  <a:pt x="205730" y="2924357"/>
                  <a:pt x="378371" y="2758914"/>
                </a:cubicBezTo>
                <a:cubicBezTo>
                  <a:pt x="90922" y="2607938"/>
                  <a:pt x="-50466" y="2376583"/>
                  <a:pt x="-896" y="2127574"/>
                </a:cubicBezTo>
                <a:cubicBezTo>
                  <a:pt x="-12916" y="1875119"/>
                  <a:pt x="385723" y="1625522"/>
                  <a:pt x="691740" y="1566419"/>
                </a:cubicBezTo>
                <a:cubicBezTo>
                  <a:pt x="693742" y="1560849"/>
                  <a:pt x="695999" y="1557562"/>
                  <a:pt x="698366" y="1551626"/>
                </a:cubicBezTo>
                <a:close/>
              </a:path>
              <a:path w="7735747" h="4664597" fill="none" extrusionOk="0">
                <a:moveTo>
                  <a:pt x="840367" y="2826508"/>
                </a:moveTo>
                <a:cubicBezTo>
                  <a:pt x="654214" y="2842916"/>
                  <a:pt x="544083" y="2811252"/>
                  <a:pt x="386787" y="2740450"/>
                </a:cubicBezTo>
                <a:moveTo>
                  <a:pt x="1240584" y="3768281"/>
                </a:moveTo>
                <a:cubicBezTo>
                  <a:pt x="1188507" y="3792994"/>
                  <a:pt x="1110474" y="3789717"/>
                  <a:pt x="1042177" y="3809420"/>
                </a:cubicBezTo>
                <a:moveTo>
                  <a:pt x="2950686" y="4220812"/>
                </a:moveTo>
                <a:cubicBezTo>
                  <a:pt x="2909861" y="4163093"/>
                  <a:pt x="2866179" y="4107507"/>
                  <a:pt x="2831068" y="4032932"/>
                </a:cubicBezTo>
                <a:moveTo>
                  <a:pt x="5161999" y="3752301"/>
                </a:moveTo>
                <a:cubicBezTo>
                  <a:pt x="5156396" y="3812986"/>
                  <a:pt x="5127246" y="3895680"/>
                  <a:pt x="5114188" y="3958428"/>
                </a:cubicBezTo>
                <a:moveTo>
                  <a:pt x="6111419" y="2478499"/>
                </a:moveTo>
                <a:cubicBezTo>
                  <a:pt x="6431115" y="2576302"/>
                  <a:pt x="6687397" y="2936265"/>
                  <a:pt x="6693569" y="3249021"/>
                </a:cubicBezTo>
                <a:moveTo>
                  <a:pt x="7484693" y="1657875"/>
                </a:moveTo>
                <a:cubicBezTo>
                  <a:pt x="7444629" y="1778064"/>
                  <a:pt x="7340420" y="1886770"/>
                  <a:pt x="7225402" y="1946821"/>
                </a:cubicBezTo>
                <a:moveTo>
                  <a:pt x="6862610" y="585882"/>
                </a:moveTo>
                <a:cubicBezTo>
                  <a:pt x="6872349" y="634029"/>
                  <a:pt x="6878155" y="676694"/>
                  <a:pt x="6876219" y="722364"/>
                </a:cubicBezTo>
                <a:moveTo>
                  <a:pt x="5206945" y="426724"/>
                </a:moveTo>
                <a:cubicBezTo>
                  <a:pt x="5243765" y="375741"/>
                  <a:pt x="5287074" y="305057"/>
                  <a:pt x="5339814" y="252665"/>
                </a:cubicBezTo>
                <a:moveTo>
                  <a:pt x="3964749" y="509650"/>
                </a:moveTo>
                <a:cubicBezTo>
                  <a:pt x="3977694" y="453444"/>
                  <a:pt x="3998699" y="409390"/>
                  <a:pt x="4029034" y="359562"/>
                </a:cubicBezTo>
                <a:moveTo>
                  <a:pt x="2506955" y="560615"/>
                </a:moveTo>
                <a:cubicBezTo>
                  <a:pt x="2594942" y="618607"/>
                  <a:pt x="2681976" y="660799"/>
                  <a:pt x="2739743" y="706168"/>
                </a:cubicBezTo>
                <a:moveTo>
                  <a:pt x="739014" y="1704845"/>
                </a:moveTo>
                <a:cubicBezTo>
                  <a:pt x="719860" y="1654690"/>
                  <a:pt x="710609" y="1603919"/>
                  <a:pt x="698366" y="1551626"/>
                </a:cubicBezTo>
              </a:path>
              <a:path w="7735747" h="4664597" stroke="0" extrusionOk="0">
                <a:moveTo>
                  <a:pt x="698366" y="1551626"/>
                </a:moveTo>
                <a:cubicBezTo>
                  <a:pt x="677946" y="1235148"/>
                  <a:pt x="765179" y="968066"/>
                  <a:pt x="1006900" y="745795"/>
                </a:cubicBezTo>
                <a:cubicBezTo>
                  <a:pt x="1450526" y="399393"/>
                  <a:pt x="2016782" y="334415"/>
                  <a:pt x="2507850" y="561695"/>
                </a:cubicBezTo>
                <a:cubicBezTo>
                  <a:pt x="2854934" y="27336"/>
                  <a:pt x="3462781" y="-14620"/>
                  <a:pt x="4021155" y="370576"/>
                </a:cubicBezTo>
                <a:cubicBezTo>
                  <a:pt x="4129011" y="222315"/>
                  <a:pt x="4334023" y="22765"/>
                  <a:pt x="4610827" y="21595"/>
                </a:cubicBezTo>
                <a:cubicBezTo>
                  <a:pt x="4848872" y="-34618"/>
                  <a:pt x="5141225" y="42840"/>
                  <a:pt x="5342142" y="267890"/>
                </a:cubicBezTo>
                <a:cubicBezTo>
                  <a:pt x="5559088" y="42794"/>
                  <a:pt x="5988961" y="15676"/>
                  <a:pt x="6350296" y="74503"/>
                </a:cubicBezTo>
                <a:cubicBezTo>
                  <a:pt x="6595178" y="188232"/>
                  <a:pt x="6839734" y="353917"/>
                  <a:pt x="6861535" y="602078"/>
                </a:cubicBezTo>
                <a:cubicBezTo>
                  <a:pt x="7192381" y="675288"/>
                  <a:pt x="7415484" y="849536"/>
                  <a:pt x="7517641" y="1114104"/>
                </a:cubicBezTo>
                <a:cubicBezTo>
                  <a:pt x="7587243" y="1310479"/>
                  <a:pt x="7559658" y="1491931"/>
                  <a:pt x="7488274" y="1669321"/>
                </a:cubicBezTo>
                <a:cubicBezTo>
                  <a:pt x="7710774" y="1916733"/>
                  <a:pt x="7806917" y="2175148"/>
                  <a:pt x="7702798" y="2518234"/>
                </a:cubicBezTo>
                <a:cubicBezTo>
                  <a:pt x="7645578" y="2926012"/>
                  <a:pt x="7199059" y="3207097"/>
                  <a:pt x="6697867" y="3261330"/>
                </a:cubicBezTo>
                <a:cubicBezTo>
                  <a:pt x="6730668" y="3474605"/>
                  <a:pt x="6569236" y="3763309"/>
                  <a:pt x="6338119" y="3898069"/>
                </a:cubicBezTo>
                <a:cubicBezTo>
                  <a:pt x="5954593" y="4180579"/>
                  <a:pt x="5491304" y="4167544"/>
                  <a:pt x="5113292" y="3975165"/>
                </a:cubicBezTo>
                <a:cubicBezTo>
                  <a:pt x="5027926" y="4305284"/>
                  <a:pt x="4667931" y="4536519"/>
                  <a:pt x="4238007" y="4654447"/>
                </a:cubicBezTo>
                <a:cubicBezTo>
                  <a:pt x="3792723" y="4760862"/>
                  <a:pt x="3217303" y="4588908"/>
                  <a:pt x="2951044" y="4239816"/>
                </a:cubicBezTo>
                <a:cubicBezTo>
                  <a:pt x="2312264" y="4564478"/>
                  <a:pt x="1472303" y="4440743"/>
                  <a:pt x="1039311" y="3830152"/>
                </a:cubicBezTo>
                <a:cubicBezTo>
                  <a:pt x="683471" y="3911887"/>
                  <a:pt x="308108" y="3669502"/>
                  <a:pt x="198765" y="3374274"/>
                </a:cubicBezTo>
                <a:cubicBezTo>
                  <a:pt x="125829" y="3159138"/>
                  <a:pt x="200449" y="2968066"/>
                  <a:pt x="378371" y="2758914"/>
                </a:cubicBezTo>
                <a:cubicBezTo>
                  <a:pt x="112283" y="2611261"/>
                  <a:pt x="-58003" y="2410010"/>
                  <a:pt x="-896" y="2127574"/>
                </a:cubicBezTo>
                <a:cubicBezTo>
                  <a:pt x="1675" y="1840367"/>
                  <a:pt x="331467" y="1608836"/>
                  <a:pt x="691740" y="1566419"/>
                </a:cubicBezTo>
                <a:cubicBezTo>
                  <a:pt x="693784" y="1561384"/>
                  <a:pt x="696310" y="1556591"/>
                  <a:pt x="698366" y="1551626"/>
                </a:cubicBezTo>
                <a:close/>
              </a:path>
              <a:path w="7735747" h="4664597" fill="none" stroke="0" extrusionOk="0">
                <a:moveTo>
                  <a:pt x="840367" y="2826508"/>
                </a:moveTo>
                <a:cubicBezTo>
                  <a:pt x="690148" y="2844986"/>
                  <a:pt x="496541" y="2804387"/>
                  <a:pt x="386787" y="2740450"/>
                </a:cubicBezTo>
                <a:moveTo>
                  <a:pt x="1240584" y="3768281"/>
                </a:moveTo>
                <a:cubicBezTo>
                  <a:pt x="1177212" y="3781744"/>
                  <a:pt x="1112556" y="3796480"/>
                  <a:pt x="1042177" y="3809420"/>
                </a:cubicBezTo>
                <a:moveTo>
                  <a:pt x="2950686" y="4220812"/>
                </a:moveTo>
                <a:cubicBezTo>
                  <a:pt x="2905940" y="4173031"/>
                  <a:pt x="2873376" y="4091931"/>
                  <a:pt x="2831068" y="4032932"/>
                </a:cubicBezTo>
                <a:moveTo>
                  <a:pt x="5161999" y="3752301"/>
                </a:moveTo>
                <a:cubicBezTo>
                  <a:pt x="5158346" y="3830614"/>
                  <a:pt x="5144142" y="3889208"/>
                  <a:pt x="5114188" y="3958428"/>
                </a:cubicBezTo>
                <a:moveTo>
                  <a:pt x="6111419" y="2478499"/>
                </a:moveTo>
                <a:cubicBezTo>
                  <a:pt x="6517526" y="2648037"/>
                  <a:pt x="6718062" y="2939880"/>
                  <a:pt x="6693569" y="3249021"/>
                </a:cubicBezTo>
                <a:moveTo>
                  <a:pt x="7484693" y="1657875"/>
                </a:moveTo>
                <a:cubicBezTo>
                  <a:pt x="7426880" y="1777486"/>
                  <a:pt x="7362936" y="1860708"/>
                  <a:pt x="7225402" y="1946821"/>
                </a:cubicBezTo>
                <a:moveTo>
                  <a:pt x="6862610" y="585882"/>
                </a:moveTo>
                <a:cubicBezTo>
                  <a:pt x="6870899" y="631299"/>
                  <a:pt x="6874777" y="670609"/>
                  <a:pt x="6876219" y="722364"/>
                </a:cubicBezTo>
                <a:moveTo>
                  <a:pt x="5206945" y="426724"/>
                </a:moveTo>
                <a:cubicBezTo>
                  <a:pt x="5239539" y="363140"/>
                  <a:pt x="5287380" y="309113"/>
                  <a:pt x="5339814" y="252665"/>
                </a:cubicBezTo>
                <a:moveTo>
                  <a:pt x="3964749" y="509650"/>
                </a:moveTo>
                <a:cubicBezTo>
                  <a:pt x="3973077" y="455093"/>
                  <a:pt x="3999046" y="404224"/>
                  <a:pt x="4029034" y="359562"/>
                </a:cubicBezTo>
                <a:moveTo>
                  <a:pt x="2506955" y="560615"/>
                </a:moveTo>
                <a:cubicBezTo>
                  <a:pt x="2594135" y="599174"/>
                  <a:pt x="2663647" y="636354"/>
                  <a:pt x="2739743" y="706168"/>
                </a:cubicBezTo>
                <a:moveTo>
                  <a:pt x="739014" y="1704845"/>
                </a:moveTo>
                <a:cubicBezTo>
                  <a:pt x="718262" y="1649072"/>
                  <a:pt x="710836" y="1604908"/>
                  <a:pt x="698366" y="1551626"/>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descr="Ảnh có chứa văn bản&#10;&#10;Mô tả được tạo tự động">
            <a:extLst>
              <a:ext uri="{FF2B5EF4-FFF2-40B4-BE49-F238E27FC236}">
                <a16:creationId xmlns:a16="http://schemas.microsoft.com/office/drawing/2014/main" id="{B5344E40-EF00-FD5D-0A98-E296648C3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57" y="2781722"/>
            <a:ext cx="5324475" cy="4257675"/>
          </a:xfrm>
          <a:prstGeom prst="rect">
            <a:avLst/>
          </a:prstGeom>
        </p:spPr>
      </p:pic>
      <p:sp>
        <p:nvSpPr>
          <p:cNvPr id="6" name="Hộp Văn bản 5">
            <a:extLst>
              <a:ext uri="{FF2B5EF4-FFF2-40B4-BE49-F238E27FC236}">
                <a16:creationId xmlns:a16="http://schemas.microsoft.com/office/drawing/2014/main" id="{303B5D56-32A6-59B1-6245-5A2DB4BF00C8}"/>
              </a:ext>
            </a:extLst>
          </p:cNvPr>
          <p:cNvSpPr txBox="1"/>
          <p:nvPr/>
        </p:nvSpPr>
        <p:spPr>
          <a:xfrm>
            <a:off x="3638305" y="1878144"/>
            <a:ext cx="5984111" cy="2800767"/>
          </a:xfrm>
          <a:prstGeom prst="rect">
            <a:avLst/>
          </a:prstGeom>
          <a:noFill/>
        </p:spPr>
        <p:txBody>
          <a:bodyPr wrap="square" rtlCol="0">
            <a:spAutoFit/>
          </a:bodyPr>
          <a:lstStyle/>
          <a:p>
            <a:pPr algn="ctr"/>
            <a:r>
              <a:rPr lang="en-US" sz="8800">
                <a:ln w="57150">
                  <a:solidFill>
                    <a:srgbClr val="0070C0"/>
                  </a:solidFill>
                </a:ln>
                <a:solidFill>
                  <a:srgbClr val="00B0F0"/>
                </a:solidFill>
                <a:latin typeface="SVN-Ziclets" panose="02000603000000000000" pitchFamily="2" charset="0"/>
              </a:rPr>
              <a:t>Luyện đọc</a:t>
            </a:r>
          </a:p>
        </p:txBody>
      </p:sp>
    </p:spTree>
    <p:extLst>
      <p:ext uri="{BB962C8B-B14F-4D97-AF65-F5344CB8AC3E}">
        <p14:creationId xmlns:p14="http://schemas.microsoft.com/office/powerpoint/2010/main" val="2501261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30B3D0D-7795-5C5F-D11E-C44D93E37748}"/>
              </a:ext>
            </a:extLst>
          </p:cNvPr>
          <p:cNvSpPr txBox="1"/>
          <p:nvPr/>
        </p:nvSpPr>
        <p:spPr>
          <a:xfrm>
            <a:off x="335667" y="-38100"/>
            <a:ext cx="11725155" cy="7150894"/>
          </a:xfrm>
          <a:prstGeom prst="roundRect">
            <a:avLst/>
          </a:prstGeom>
          <a:solidFill>
            <a:schemeClr val="bg1"/>
          </a:solidFill>
        </p:spPr>
        <p:txBody>
          <a:bodyPr wrap="square" rtlCol="0">
            <a:spAutoFit/>
          </a:bodyPr>
          <a:lstStyle/>
          <a:p>
            <a:r>
              <a:rPr lang="en-US" sz="2300" b="1">
                <a:latin typeface="AvantGarde" panose="00000400000000000000" pitchFamily="2" charset="0"/>
                <a:ea typeface="AvantGarde" panose="00000400000000000000" pitchFamily="2" charset="0"/>
                <a:cs typeface="AvantGarde" panose="00000400000000000000" pitchFamily="2" charset="0"/>
              </a:rPr>
              <a:t>	</a:t>
            </a:r>
            <a:r>
              <a:rPr lang="en-US" sz="2300" b="1">
                <a:solidFill>
                  <a:schemeClr val="accent2">
                    <a:lumMod val="75000"/>
                  </a:schemeClr>
                </a:solidFill>
                <a:latin typeface="AvantGarde" panose="00000400000000000000" pitchFamily="2" charset="0"/>
                <a:ea typeface="AvantGarde" panose="00000400000000000000" pitchFamily="2" charset="0"/>
                <a:cs typeface="AvantGarde" panose="00000400000000000000" pitchFamily="2" charset="0"/>
              </a:rPr>
              <a:t>Giờ ra chơi, cả lớp ùa ra sân trường. A-i-a là học sinh mới, chưa quen ai nên không tham gia nhóm nào. Thấy cô bé thơ thẩn ngoài sân, thầy giáo bảo: “Em vào chơi với các bạn đi!”. Được thầy khích lệ, A-i-a cất tiếng: “Cho mình... chơi... với!”. Nhưng em nói nhỏ quá nên chẳng ai nghe thấy.</a:t>
            </a:r>
          </a:p>
          <a:p>
            <a:r>
              <a:rPr lang="en-US" sz="2300" b="1">
                <a:latin typeface="AvantGarde" panose="00000400000000000000" pitchFamily="2" charset="0"/>
                <a:ea typeface="AvantGarde" panose="00000400000000000000" pitchFamily="2" charset="0"/>
                <a:cs typeface="AvantGarde" panose="00000400000000000000" pitchFamily="2" charset="0"/>
              </a:rPr>
              <a:t>	</a:t>
            </a:r>
            <a:r>
              <a:rPr lang="en-US" sz="2300" b="1">
                <a:solidFill>
                  <a:srgbClr val="00B050"/>
                </a:solidFill>
                <a:latin typeface="AvantGarde" panose="00000400000000000000" pitchFamily="2" charset="0"/>
                <a:ea typeface="AvantGarde" panose="00000400000000000000" pitchFamily="2" charset="0"/>
                <a:cs typeface="AvantGarde" panose="00000400000000000000" pitchFamily="2" charset="0"/>
              </a:rPr>
              <a:t>“Nào, các em!”. Nghe tiếng thầy giáo, tất cả liền dừng chơi. A-i-a lấy hết can đảm, nhắc lại một lần nữa: “Cho mình... chơi với!”.</a:t>
            </a:r>
          </a:p>
          <a:p>
            <a:r>
              <a:rPr lang="en-US" sz="2300" b="1">
                <a:solidFill>
                  <a:srgbClr val="00B050"/>
                </a:solidFill>
                <a:latin typeface="AvantGarde" panose="00000400000000000000" pitchFamily="2" charset="0"/>
                <a:ea typeface="AvantGarde" panose="00000400000000000000" pitchFamily="2" charset="0"/>
                <a:cs typeface="AvantGarde" panose="00000400000000000000" pitchFamily="2" charset="0"/>
              </a:rPr>
              <a:t>	Nhưng khi đến lượt làm người đuổi bắt, A-i-a không bắt nổi ai vì cô bé chạy quá chậm. “Người đuổi bắt mà chậm thế này thì chán quá!” – Tét-su-ô kêu lên, khiến A-i-a càng lúng túng.</a:t>
            </a:r>
          </a:p>
          <a:p>
            <a:r>
              <a:rPr lang="en-US" sz="2300" b="1">
                <a:latin typeface="AvantGarde" panose="00000400000000000000" pitchFamily="2" charset="0"/>
                <a:ea typeface="AvantGarde" panose="00000400000000000000" pitchFamily="2" charset="0"/>
                <a:cs typeface="AvantGarde" panose="00000400000000000000" pitchFamily="2" charset="0"/>
              </a:rPr>
              <a:t>	</a:t>
            </a:r>
            <a:r>
              <a:rPr lang="en-US" sz="2300" b="1">
                <a:solidFill>
                  <a:srgbClr val="0070C0"/>
                </a:solidFill>
                <a:latin typeface="AvantGarde" panose="00000400000000000000" pitchFamily="2" charset="0"/>
                <a:ea typeface="AvantGarde" panose="00000400000000000000" pitchFamily="2" charset="0"/>
                <a:cs typeface="AvantGarde" panose="00000400000000000000" pitchFamily="2" charset="0"/>
              </a:rPr>
              <a:t>Thầy giáo đứng quan sát học trò. Thầy gọi A-i-a vào lớp, hỏi: “Em cho thầy xem bức tranh em mới vẽ được không? Các bạn nói là em vẽ đẹp lắm.”. Kể từ hôm đó, cứ đến giờ ra chơi là A-i-a lại mang các bức tranh đến cho thầy xem. Thầy treo những bức tranh đó trên bức tường dọc hành lang. “Tranh đẹp quá!”, “Tranh của A-i-a đấy!” – Các bạn trong trường bàn tán xôn xao.</a:t>
            </a:r>
          </a:p>
          <a:p>
            <a:r>
              <a:rPr lang="en-US" sz="2300" b="1">
                <a:solidFill>
                  <a:srgbClr val="0070C0"/>
                </a:solidFill>
                <a:latin typeface="AvantGarde" panose="00000400000000000000" pitchFamily="2" charset="0"/>
                <a:ea typeface="AvantGarde" panose="00000400000000000000" pitchFamily="2" charset="0"/>
                <a:cs typeface="AvantGarde" panose="00000400000000000000" pitchFamily="2" charset="0"/>
              </a:rPr>
              <a:t>	Một hôm, Tét-su-ô đến gặp A-i-a, bảo: “Ngày mai, cậu chơi đuổi bắt với chúng tớ nhé!”.</a:t>
            </a:r>
          </a:p>
          <a:p>
            <a:pPr algn="r"/>
            <a:r>
              <a:rPr lang="en-US" sz="2300" b="1" i="1">
                <a:latin typeface="AvantGarde" panose="00000400000000000000" pitchFamily="2" charset="0"/>
                <a:ea typeface="AvantGarde" panose="00000400000000000000" pitchFamily="2" charset="0"/>
                <a:cs typeface="AvantGarde" panose="00000400000000000000" pitchFamily="2" charset="0"/>
              </a:rPr>
              <a:t>Theo NA-RIU-KI (Anh Chi dịch)</a:t>
            </a:r>
          </a:p>
        </p:txBody>
      </p:sp>
      <p:sp>
        <p:nvSpPr>
          <p:cNvPr id="4" name="Hộp Văn bản 3">
            <a:extLst>
              <a:ext uri="{FF2B5EF4-FFF2-40B4-BE49-F238E27FC236}">
                <a16:creationId xmlns:a16="http://schemas.microsoft.com/office/drawing/2014/main" id="{4879E65A-28A5-801E-0E48-C5C3EABA4768}"/>
              </a:ext>
            </a:extLst>
          </p:cNvPr>
          <p:cNvSpPr txBox="1"/>
          <p:nvPr/>
        </p:nvSpPr>
        <p:spPr>
          <a:xfrm>
            <a:off x="5120763" y="-88900"/>
            <a:ext cx="1805650" cy="523220"/>
          </a:xfrm>
          <a:prstGeom prst="rect">
            <a:avLst/>
          </a:prstGeom>
          <a:noFill/>
        </p:spPr>
        <p:txBody>
          <a:bodyPr wrap="square" rtlCol="0">
            <a:spAutoFit/>
          </a:bodyPr>
          <a:lstStyle/>
          <a:p>
            <a:r>
              <a:rPr lang="en-US" sz="2800" b="1">
                <a:solidFill>
                  <a:srgbClr val="C00000"/>
                </a:solidFill>
                <a:latin typeface="AvantGarde" panose="00000400000000000000" pitchFamily="2" charset="0"/>
                <a:ea typeface="AvantGarde" panose="00000400000000000000" pitchFamily="2" charset="0"/>
                <a:cs typeface="AvantGarde" panose="00000400000000000000" pitchFamily="2" charset="0"/>
              </a:rPr>
              <a:t>Bạn mới</a:t>
            </a:r>
          </a:p>
        </p:txBody>
      </p:sp>
    </p:spTree>
    <p:extLst>
      <p:ext uri="{BB962C8B-B14F-4D97-AF65-F5344CB8AC3E}">
        <p14:creationId xmlns:p14="http://schemas.microsoft.com/office/powerpoint/2010/main" val="1575019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28F03DF-E273-47A2-0ACB-55BA41C5EE2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3523" t="20718" r="27225" b="22864"/>
          <a:stretch/>
        </p:blipFill>
        <p:spPr bwMode="auto">
          <a:xfrm>
            <a:off x="0" y="3187700"/>
            <a:ext cx="2645923" cy="36703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065D0B07-6CAF-67AC-F7A5-E397DA8C16E4}"/>
              </a:ext>
            </a:extLst>
          </p:cNvPr>
          <p:cNvSpPr txBox="1"/>
          <p:nvPr/>
        </p:nvSpPr>
        <p:spPr>
          <a:xfrm>
            <a:off x="836579" y="1035050"/>
            <a:ext cx="2128871" cy="646986"/>
          </a:xfrm>
          <a:prstGeom prst="roundRect">
            <a:avLst/>
          </a:prstGeom>
          <a:solidFill>
            <a:schemeClr val="accent5">
              <a:lumMod val="20000"/>
              <a:lumOff val="80000"/>
            </a:schemeClr>
          </a:solidFill>
        </p:spPr>
        <p:txBody>
          <a:bodyPr wrap="square" rtlCol="0">
            <a:spAutoFit/>
          </a:bodyPr>
          <a:lstStyle/>
          <a:p>
            <a:pPr algn="ctr"/>
            <a:r>
              <a:rPr lang="en-US" sz="3200" b="1">
                <a:solidFill>
                  <a:srgbClr val="C00000"/>
                </a:solidFill>
                <a:latin typeface="AvantGarde" panose="00000400000000000000" pitchFamily="2" charset="0"/>
                <a:ea typeface="AvantGarde" panose="00000400000000000000" pitchFamily="2" charset="0"/>
                <a:cs typeface="AvantGarde" panose="00000400000000000000" pitchFamily="2" charset="0"/>
              </a:rPr>
              <a:t>Thơ thẩn</a:t>
            </a:r>
          </a:p>
        </p:txBody>
      </p:sp>
      <p:sp>
        <p:nvSpPr>
          <p:cNvPr id="3" name="Hộp Văn bản 2">
            <a:extLst>
              <a:ext uri="{FF2B5EF4-FFF2-40B4-BE49-F238E27FC236}">
                <a16:creationId xmlns:a16="http://schemas.microsoft.com/office/drawing/2014/main" id="{ED3F6641-B2E2-D991-9A82-466216DC7EF5}"/>
              </a:ext>
            </a:extLst>
          </p:cNvPr>
          <p:cNvSpPr txBox="1"/>
          <p:nvPr/>
        </p:nvSpPr>
        <p:spPr>
          <a:xfrm>
            <a:off x="836579" y="2232382"/>
            <a:ext cx="2128871" cy="646986"/>
          </a:xfrm>
          <a:prstGeom prst="roundRect">
            <a:avLst/>
          </a:prstGeom>
          <a:solidFill>
            <a:schemeClr val="accent4">
              <a:lumMod val="20000"/>
              <a:lumOff val="80000"/>
            </a:schemeClr>
          </a:solidFill>
        </p:spPr>
        <p:txBody>
          <a:bodyPr wrap="square" rtlCol="0">
            <a:spAutoFit/>
          </a:bodyPr>
          <a:lstStyle/>
          <a:p>
            <a:pPr algn="ctr"/>
            <a:r>
              <a:rPr lang="en-US" sz="3200" b="1">
                <a:solidFill>
                  <a:srgbClr val="C00000"/>
                </a:solidFill>
                <a:latin typeface="AvantGarde" panose="00000400000000000000" pitchFamily="2" charset="0"/>
                <a:ea typeface="AvantGarde" panose="00000400000000000000" pitchFamily="2" charset="0"/>
                <a:cs typeface="AvantGarde" panose="00000400000000000000" pitchFamily="2" charset="0"/>
              </a:rPr>
              <a:t>khích lệ</a:t>
            </a:r>
          </a:p>
        </p:txBody>
      </p:sp>
      <p:sp>
        <p:nvSpPr>
          <p:cNvPr id="4" name="Hộp Văn bản 3">
            <a:extLst>
              <a:ext uri="{FF2B5EF4-FFF2-40B4-BE49-F238E27FC236}">
                <a16:creationId xmlns:a16="http://schemas.microsoft.com/office/drawing/2014/main" id="{DDAC3F3E-1DB3-20C1-5FD4-72BCE5F6C513}"/>
              </a:ext>
            </a:extLst>
          </p:cNvPr>
          <p:cNvSpPr txBox="1"/>
          <p:nvPr/>
        </p:nvSpPr>
        <p:spPr>
          <a:xfrm>
            <a:off x="2645923" y="3429000"/>
            <a:ext cx="2128871" cy="646986"/>
          </a:xfrm>
          <a:prstGeom prst="roundRect">
            <a:avLst/>
          </a:prstGeom>
          <a:solidFill>
            <a:schemeClr val="accent6">
              <a:lumMod val="20000"/>
              <a:lumOff val="80000"/>
            </a:schemeClr>
          </a:solidFill>
        </p:spPr>
        <p:txBody>
          <a:bodyPr wrap="square" rtlCol="0">
            <a:spAutoFit/>
          </a:bodyPr>
          <a:lstStyle/>
          <a:p>
            <a:pPr algn="ctr"/>
            <a:r>
              <a:rPr lang="en-US" sz="3200" b="1">
                <a:solidFill>
                  <a:srgbClr val="C00000"/>
                </a:solidFill>
                <a:latin typeface="AvantGarde" panose="00000400000000000000" pitchFamily="2" charset="0"/>
                <a:ea typeface="AvantGarde" panose="00000400000000000000" pitchFamily="2" charset="0"/>
                <a:cs typeface="AvantGarde" panose="00000400000000000000" pitchFamily="2" charset="0"/>
              </a:rPr>
              <a:t>quan sát</a:t>
            </a:r>
          </a:p>
        </p:txBody>
      </p:sp>
      <p:sp>
        <p:nvSpPr>
          <p:cNvPr id="5" name="Hộp Văn bản 4">
            <a:extLst>
              <a:ext uri="{FF2B5EF4-FFF2-40B4-BE49-F238E27FC236}">
                <a16:creationId xmlns:a16="http://schemas.microsoft.com/office/drawing/2014/main" id="{B69060A8-A9F4-7CC0-114A-4D024281C878}"/>
              </a:ext>
            </a:extLst>
          </p:cNvPr>
          <p:cNvSpPr txBox="1"/>
          <p:nvPr/>
        </p:nvSpPr>
        <p:spPr>
          <a:xfrm>
            <a:off x="3260336" y="4549808"/>
            <a:ext cx="2128871" cy="646986"/>
          </a:xfrm>
          <a:prstGeom prst="roundRect">
            <a:avLst/>
          </a:prstGeom>
          <a:solidFill>
            <a:schemeClr val="accent2">
              <a:lumMod val="20000"/>
              <a:lumOff val="80000"/>
            </a:schemeClr>
          </a:solidFill>
        </p:spPr>
        <p:txBody>
          <a:bodyPr wrap="square" rtlCol="0">
            <a:spAutoFit/>
          </a:bodyPr>
          <a:lstStyle/>
          <a:p>
            <a:pPr algn="ctr"/>
            <a:r>
              <a:rPr lang="en-US" sz="3200" b="1">
                <a:solidFill>
                  <a:srgbClr val="C00000"/>
                </a:solidFill>
                <a:latin typeface="AvantGarde" panose="00000400000000000000" pitchFamily="2" charset="0"/>
                <a:ea typeface="AvantGarde" panose="00000400000000000000" pitchFamily="2" charset="0"/>
                <a:cs typeface="AvantGarde" panose="00000400000000000000" pitchFamily="2" charset="0"/>
              </a:rPr>
              <a:t>bàn tán</a:t>
            </a:r>
          </a:p>
        </p:txBody>
      </p:sp>
      <p:sp>
        <p:nvSpPr>
          <p:cNvPr id="6" name="Hộp Văn bản 5">
            <a:extLst>
              <a:ext uri="{FF2B5EF4-FFF2-40B4-BE49-F238E27FC236}">
                <a16:creationId xmlns:a16="http://schemas.microsoft.com/office/drawing/2014/main" id="{C9A6DF20-B912-7744-84B0-AE856268BB36}"/>
              </a:ext>
            </a:extLst>
          </p:cNvPr>
          <p:cNvSpPr txBox="1"/>
          <p:nvPr/>
        </p:nvSpPr>
        <p:spPr>
          <a:xfrm>
            <a:off x="2965450" y="1073150"/>
            <a:ext cx="8223250" cy="1077218"/>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đi lại một cách chậm dãi và lặng lẽ như đang suy nghĩ điều gì đó.</a:t>
            </a:r>
          </a:p>
        </p:txBody>
      </p:sp>
      <p:sp>
        <p:nvSpPr>
          <p:cNvPr id="7" name="Hộp Văn bản 6">
            <a:extLst>
              <a:ext uri="{FF2B5EF4-FFF2-40B4-BE49-F238E27FC236}">
                <a16:creationId xmlns:a16="http://schemas.microsoft.com/office/drawing/2014/main" id="{F526A59F-A59A-9CCB-E140-0C238A197789}"/>
              </a:ext>
            </a:extLst>
          </p:cNvPr>
          <p:cNvSpPr txBox="1"/>
          <p:nvPr/>
        </p:nvSpPr>
        <p:spPr>
          <a:xfrm>
            <a:off x="5389207" y="4549808"/>
            <a:ext cx="6612293" cy="1077218"/>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Trao đổi với nhau tự do về một việc nào đó.</a:t>
            </a:r>
          </a:p>
        </p:txBody>
      </p:sp>
      <p:sp>
        <p:nvSpPr>
          <p:cNvPr id="8" name="Hộp Văn bản 7">
            <a:extLst>
              <a:ext uri="{FF2B5EF4-FFF2-40B4-BE49-F238E27FC236}">
                <a16:creationId xmlns:a16="http://schemas.microsoft.com/office/drawing/2014/main" id="{28841F98-AB79-7FD5-01BF-F90B610D0977}"/>
              </a:ext>
            </a:extLst>
          </p:cNvPr>
          <p:cNvSpPr txBox="1"/>
          <p:nvPr/>
        </p:nvSpPr>
        <p:spPr>
          <a:xfrm>
            <a:off x="2965450" y="2308192"/>
            <a:ext cx="8223250" cy="1077218"/>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dùng lời nói để động viên làm người khác hứng khởi, hăng hái</a:t>
            </a:r>
          </a:p>
        </p:txBody>
      </p:sp>
      <p:sp>
        <p:nvSpPr>
          <p:cNvPr id="9" name="Hộp Văn bản 8">
            <a:extLst>
              <a:ext uri="{FF2B5EF4-FFF2-40B4-BE49-F238E27FC236}">
                <a16:creationId xmlns:a16="http://schemas.microsoft.com/office/drawing/2014/main" id="{435F6A56-7635-1071-50EF-C80A743A3F6D}"/>
              </a:ext>
            </a:extLst>
          </p:cNvPr>
          <p:cNvSpPr txBox="1"/>
          <p:nvPr/>
        </p:nvSpPr>
        <p:spPr>
          <a:xfrm>
            <a:off x="4774794" y="3472590"/>
            <a:ext cx="7226706" cy="1077218"/>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nhìn, xem để biết rõ sự việc nào đó.</a:t>
            </a:r>
          </a:p>
        </p:txBody>
      </p:sp>
      <p:grpSp>
        <p:nvGrpSpPr>
          <p:cNvPr id="12" name="Nhóm 11">
            <a:extLst>
              <a:ext uri="{FF2B5EF4-FFF2-40B4-BE49-F238E27FC236}">
                <a16:creationId xmlns:a16="http://schemas.microsoft.com/office/drawing/2014/main" id="{3517A76F-8E93-0169-5032-250AA51D8EC5}"/>
              </a:ext>
            </a:extLst>
          </p:cNvPr>
          <p:cNvGrpSpPr/>
          <p:nvPr/>
        </p:nvGrpSpPr>
        <p:grpSpPr>
          <a:xfrm>
            <a:off x="3987800" y="39522"/>
            <a:ext cx="5803900" cy="1033628"/>
            <a:chOff x="3987800" y="39522"/>
            <a:chExt cx="5803900" cy="1033628"/>
          </a:xfrm>
        </p:grpSpPr>
        <p:sp>
          <p:nvSpPr>
            <p:cNvPr id="10" name="Đám mây 9">
              <a:extLst>
                <a:ext uri="{FF2B5EF4-FFF2-40B4-BE49-F238E27FC236}">
                  <a16:creationId xmlns:a16="http://schemas.microsoft.com/office/drawing/2014/main" id="{1680CD15-D1D3-C92B-EF54-171BE29C5571}"/>
                </a:ext>
              </a:extLst>
            </p:cNvPr>
            <p:cNvSpPr/>
            <p:nvPr/>
          </p:nvSpPr>
          <p:spPr>
            <a:xfrm>
              <a:off x="3987800" y="39522"/>
              <a:ext cx="5803900" cy="1033628"/>
            </a:xfrm>
            <a:prstGeom prst="cloud">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ộp Văn bản 10">
              <a:extLst>
                <a:ext uri="{FF2B5EF4-FFF2-40B4-BE49-F238E27FC236}">
                  <a16:creationId xmlns:a16="http://schemas.microsoft.com/office/drawing/2014/main" id="{B2A28170-3672-9D56-3FE7-B5B07663BA8B}"/>
                </a:ext>
              </a:extLst>
            </p:cNvPr>
            <p:cNvSpPr txBox="1"/>
            <p:nvPr/>
          </p:nvSpPr>
          <p:spPr>
            <a:xfrm>
              <a:off x="4762500" y="223110"/>
              <a:ext cx="4254500" cy="646331"/>
            </a:xfrm>
            <a:prstGeom prst="rect">
              <a:avLst/>
            </a:prstGeom>
            <a:noFill/>
          </p:spPr>
          <p:txBody>
            <a:bodyPr wrap="square" rtlCol="0">
              <a:spAutoFit/>
            </a:bodyPr>
            <a:lstStyle/>
            <a:p>
              <a:pPr algn="ctr"/>
              <a:r>
                <a:rPr lang="en-US" sz="3600">
                  <a:solidFill>
                    <a:srgbClr val="00B050"/>
                  </a:solidFill>
                  <a:latin typeface="SVN-Ziclets" panose="02000603000000000000" pitchFamily="2" charset="0"/>
                </a:rPr>
                <a:t>Giải nghĩa từ</a:t>
              </a:r>
            </a:p>
          </p:txBody>
        </p:sp>
      </p:grpSp>
    </p:spTree>
    <p:extLst>
      <p:ext uri="{BB962C8B-B14F-4D97-AF65-F5344CB8AC3E}">
        <p14:creationId xmlns:p14="http://schemas.microsoft.com/office/powerpoint/2010/main" val="1546241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Đám mây 1">
            <a:extLst>
              <a:ext uri="{FF2B5EF4-FFF2-40B4-BE49-F238E27FC236}">
                <a16:creationId xmlns:a16="http://schemas.microsoft.com/office/drawing/2014/main" id="{57C4F168-356B-41AE-8CD2-2EB2283C2209}"/>
              </a:ext>
            </a:extLst>
          </p:cNvPr>
          <p:cNvSpPr/>
          <p:nvPr/>
        </p:nvSpPr>
        <p:spPr>
          <a:xfrm>
            <a:off x="2762488" y="946230"/>
            <a:ext cx="7735747" cy="4664597"/>
          </a:xfrm>
          <a:custGeom>
            <a:avLst/>
            <a:gdLst>
              <a:gd name="connsiteX0" fmla="*/ 698366 w 7735747"/>
              <a:gd name="connsiteY0" fmla="*/ 1551626 h 4664597"/>
              <a:gd name="connsiteX1" fmla="*/ 1006900 w 7735747"/>
              <a:gd name="connsiteY1" fmla="*/ 745795 h 4664597"/>
              <a:gd name="connsiteX2" fmla="*/ 2507850 w 7735747"/>
              <a:gd name="connsiteY2" fmla="*/ 561695 h 4664597"/>
              <a:gd name="connsiteX3" fmla="*/ 4021155 w 7735747"/>
              <a:gd name="connsiteY3" fmla="*/ 370576 h 4664597"/>
              <a:gd name="connsiteX4" fmla="*/ 4610827 w 7735747"/>
              <a:gd name="connsiteY4" fmla="*/ 21595 h 4664597"/>
              <a:gd name="connsiteX5" fmla="*/ 5342142 w 7735747"/>
              <a:gd name="connsiteY5" fmla="*/ 267890 h 4664597"/>
              <a:gd name="connsiteX6" fmla="*/ 6350296 w 7735747"/>
              <a:gd name="connsiteY6" fmla="*/ 74503 h 4664597"/>
              <a:gd name="connsiteX7" fmla="*/ 6861535 w 7735747"/>
              <a:gd name="connsiteY7" fmla="*/ 602078 h 4664597"/>
              <a:gd name="connsiteX8" fmla="*/ 7517641 w 7735747"/>
              <a:gd name="connsiteY8" fmla="*/ 1114104 h 4664597"/>
              <a:gd name="connsiteX9" fmla="*/ 7488274 w 7735747"/>
              <a:gd name="connsiteY9" fmla="*/ 1669321 h 4664597"/>
              <a:gd name="connsiteX10" fmla="*/ 7702798 w 7735747"/>
              <a:gd name="connsiteY10" fmla="*/ 2518234 h 4664597"/>
              <a:gd name="connsiteX11" fmla="*/ 6697867 w 7735747"/>
              <a:gd name="connsiteY11" fmla="*/ 3261330 h 4664597"/>
              <a:gd name="connsiteX12" fmla="*/ 6338119 w 7735747"/>
              <a:gd name="connsiteY12" fmla="*/ 3898069 h 4664597"/>
              <a:gd name="connsiteX13" fmla="*/ 5113292 w 7735747"/>
              <a:gd name="connsiteY13" fmla="*/ 3975165 h 4664597"/>
              <a:gd name="connsiteX14" fmla="*/ 4238007 w 7735747"/>
              <a:gd name="connsiteY14" fmla="*/ 4654447 h 4664597"/>
              <a:gd name="connsiteX15" fmla="*/ 2951044 w 7735747"/>
              <a:gd name="connsiteY15" fmla="*/ 4239816 h 4664597"/>
              <a:gd name="connsiteX16" fmla="*/ 1039311 w 7735747"/>
              <a:gd name="connsiteY16" fmla="*/ 3830152 h 4664597"/>
              <a:gd name="connsiteX17" fmla="*/ 198765 w 7735747"/>
              <a:gd name="connsiteY17" fmla="*/ 3374274 h 4664597"/>
              <a:gd name="connsiteX18" fmla="*/ 378371 w 7735747"/>
              <a:gd name="connsiteY18" fmla="*/ 2758914 h 4664597"/>
              <a:gd name="connsiteX19" fmla="*/ -896 w 7735747"/>
              <a:gd name="connsiteY19" fmla="*/ 2127574 h 4664597"/>
              <a:gd name="connsiteX20" fmla="*/ 691740 w 7735747"/>
              <a:gd name="connsiteY20" fmla="*/ 1566419 h 4664597"/>
              <a:gd name="connsiteX21" fmla="*/ 698366 w 7735747"/>
              <a:gd name="connsiteY21" fmla="*/ 1551626 h 4664597"/>
              <a:gd name="connsiteX0" fmla="*/ 840367 w 7735747"/>
              <a:gd name="connsiteY0" fmla="*/ 2826508 h 4664597"/>
              <a:gd name="connsiteX1" fmla="*/ 386787 w 7735747"/>
              <a:gd name="connsiteY1" fmla="*/ 2740450 h 4664597"/>
              <a:gd name="connsiteX2" fmla="*/ 1240584 w 7735747"/>
              <a:gd name="connsiteY2" fmla="*/ 3768281 h 4664597"/>
              <a:gd name="connsiteX3" fmla="*/ 1042177 w 7735747"/>
              <a:gd name="connsiteY3" fmla="*/ 3809420 h 4664597"/>
              <a:gd name="connsiteX4" fmla="*/ 2950686 w 7735747"/>
              <a:gd name="connsiteY4" fmla="*/ 4220812 h 4664597"/>
              <a:gd name="connsiteX5" fmla="*/ 2831068 w 7735747"/>
              <a:gd name="connsiteY5" fmla="*/ 4032932 h 4664597"/>
              <a:gd name="connsiteX6" fmla="*/ 5161999 w 7735747"/>
              <a:gd name="connsiteY6" fmla="*/ 3752301 h 4664597"/>
              <a:gd name="connsiteX7" fmla="*/ 5114188 w 7735747"/>
              <a:gd name="connsiteY7" fmla="*/ 3958428 h 4664597"/>
              <a:gd name="connsiteX8" fmla="*/ 6111419 w 7735747"/>
              <a:gd name="connsiteY8" fmla="*/ 2478499 h 4664597"/>
              <a:gd name="connsiteX9" fmla="*/ 6693569 w 7735747"/>
              <a:gd name="connsiteY9" fmla="*/ 3249021 h 4664597"/>
              <a:gd name="connsiteX10" fmla="*/ 7484693 w 7735747"/>
              <a:gd name="connsiteY10" fmla="*/ 1657875 h 4664597"/>
              <a:gd name="connsiteX11" fmla="*/ 7225402 w 7735747"/>
              <a:gd name="connsiteY11" fmla="*/ 1946821 h 4664597"/>
              <a:gd name="connsiteX12" fmla="*/ 6862610 w 7735747"/>
              <a:gd name="connsiteY12" fmla="*/ 585882 h 4664597"/>
              <a:gd name="connsiteX13" fmla="*/ 6876219 w 7735747"/>
              <a:gd name="connsiteY13" fmla="*/ 722364 h 4664597"/>
              <a:gd name="connsiteX14" fmla="*/ 5206945 w 7735747"/>
              <a:gd name="connsiteY14" fmla="*/ 426724 h 4664597"/>
              <a:gd name="connsiteX15" fmla="*/ 5339814 w 7735747"/>
              <a:gd name="connsiteY15" fmla="*/ 252665 h 4664597"/>
              <a:gd name="connsiteX16" fmla="*/ 3964749 w 7735747"/>
              <a:gd name="connsiteY16" fmla="*/ 509650 h 4664597"/>
              <a:gd name="connsiteX17" fmla="*/ 4029034 w 7735747"/>
              <a:gd name="connsiteY17" fmla="*/ 359562 h 4664597"/>
              <a:gd name="connsiteX18" fmla="*/ 2506955 w 7735747"/>
              <a:gd name="connsiteY18" fmla="*/ 560615 h 4664597"/>
              <a:gd name="connsiteX19" fmla="*/ 2739743 w 7735747"/>
              <a:gd name="connsiteY19" fmla="*/ 706168 h 4664597"/>
              <a:gd name="connsiteX20" fmla="*/ 739014 w 7735747"/>
              <a:gd name="connsiteY20" fmla="*/ 1704845 h 4664597"/>
              <a:gd name="connsiteX21" fmla="*/ 698366 w 7735747"/>
              <a:gd name="connsiteY21" fmla="*/ 1551626 h 46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4664597" fill="none" extrusionOk="0">
                <a:moveTo>
                  <a:pt x="698366" y="1551626"/>
                </a:moveTo>
                <a:cubicBezTo>
                  <a:pt x="677710" y="1247332"/>
                  <a:pt x="786736" y="911547"/>
                  <a:pt x="1006900" y="745795"/>
                </a:cubicBezTo>
                <a:cubicBezTo>
                  <a:pt x="1334671" y="360890"/>
                  <a:pt x="1925961" y="365261"/>
                  <a:pt x="2507850" y="561695"/>
                </a:cubicBezTo>
                <a:cubicBezTo>
                  <a:pt x="2770837" y="13902"/>
                  <a:pt x="3581962" y="-3466"/>
                  <a:pt x="4021155" y="370576"/>
                </a:cubicBezTo>
                <a:cubicBezTo>
                  <a:pt x="4119351" y="216780"/>
                  <a:pt x="4352970" y="43464"/>
                  <a:pt x="4610827" y="21595"/>
                </a:cubicBezTo>
                <a:cubicBezTo>
                  <a:pt x="4923734" y="-23607"/>
                  <a:pt x="5166899" y="97600"/>
                  <a:pt x="5342142" y="267890"/>
                </a:cubicBezTo>
                <a:cubicBezTo>
                  <a:pt x="5550676" y="-19050"/>
                  <a:pt x="6001177" y="-55088"/>
                  <a:pt x="6350296" y="74503"/>
                </a:cubicBezTo>
                <a:cubicBezTo>
                  <a:pt x="6612436" y="153223"/>
                  <a:pt x="6780172" y="371292"/>
                  <a:pt x="6861535" y="602078"/>
                </a:cubicBezTo>
                <a:cubicBezTo>
                  <a:pt x="7165547" y="665651"/>
                  <a:pt x="7415860" y="810945"/>
                  <a:pt x="7517641" y="1114104"/>
                </a:cubicBezTo>
                <a:cubicBezTo>
                  <a:pt x="7604537" y="1301389"/>
                  <a:pt x="7574591" y="1526208"/>
                  <a:pt x="7488274" y="1669321"/>
                </a:cubicBezTo>
                <a:cubicBezTo>
                  <a:pt x="7746042" y="1896930"/>
                  <a:pt x="7761489" y="2223112"/>
                  <a:pt x="7702798" y="2518234"/>
                </a:cubicBezTo>
                <a:cubicBezTo>
                  <a:pt x="7545254" y="2923297"/>
                  <a:pt x="7142843" y="3226561"/>
                  <a:pt x="6697867" y="3261330"/>
                </a:cubicBezTo>
                <a:cubicBezTo>
                  <a:pt x="6665766" y="3494181"/>
                  <a:pt x="6606320" y="3736102"/>
                  <a:pt x="6338119" y="3898069"/>
                </a:cubicBezTo>
                <a:cubicBezTo>
                  <a:pt x="5955777" y="4104238"/>
                  <a:pt x="5483791" y="4121157"/>
                  <a:pt x="5113292" y="3975165"/>
                </a:cubicBezTo>
                <a:cubicBezTo>
                  <a:pt x="5030509" y="4375812"/>
                  <a:pt x="4586892" y="4540830"/>
                  <a:pt x="4238007" y="4654447"/>
                </a:cubicBezTo>
                <a:cubicBezTo>
                  <a:pt x="3712670" y="4794583"/>
                  <a:pt x="3229660" y="4590837"/>
                  <a:pt x="2951044" y="4239816"/>
                </a:cubicBezTo>
                <a:cubicBezTo>
                  <a:pt x="2313332" y="4500353"/>
                  <a:pt x="1404868" y="4262183"/>
                  <a:pt x="1039311" y="3830152"/>
                </a:cubicBezTo>
                <a:cubicBezTo>
                  <a:pt x="635878" y="3888271"/>
                  <a:pt x="296421" y="3646742"/>
                  <a:pt x="198765" y="3374274"/>
                </a:cubicBezTo>
                <a:cubicBezTo>
                  <a:pt x="152124" y="3160570"/>
                  <a:pt x="205730" y="2924357"/>
                  <a:pt x="378371" y="2758914"/>
                </a:cubicBezTo>
                <a:cubicBezTo>
                  <a:pt x="90922" y="2607938"/>
                  <a:pt x="-50466" y="2376583"/>
                  <a:pt x="-896" y="2127574"/>
                </a:cubicBezTo>
                <a:cubicBezTo>
                  <a:pt x="-12916" y="1875119"/>
                  <a:pt x="385723" y="1625522"/>
                  <a:pt x="691740" y="1566419"/>
                </a:cubicBezTo>
                <a:cubicBezTo>
                  <a:pt x="693742" y="1560849"/>
                  <a:pt x="695999" y="1557562"/>
                  <a:pt x="698366" y="1551626"/>
                </a:cubicBezTo>
                <a:close/>
              </a:path>
              <a:path w="7735747" h="4664597" fill="none" extrusionOk="0">
                <a:moveTo>
                  <a:pt x="840367" y="2826508"/>
                </a:moveTo>
                <a:cubicBezTo>
                  <a:pt x="654214" y="2842916"/>
                  <a:pt x="544083" y="2811252"/>
                  <a:pt x="386787" y="2740450"/>
                </a:cubicBezTo>
                <a:moveTo>
                  <a:pt x="1240584" y="3768281"/>
                </a:moveTo>
                <a:cubicBezTo>
                  <a:pt x="1188507" y="3792994"/>
                  <a:pt x="1110474" y="3789717"/>
                  <a:pt x="1042177" y="3809420"/>
                </a:cubicBezTo>
                <a:moveTo>
                  <a:pt x="2950686" y="4220812"/>
                </a:moveTo>
                <a:cubicBezTo>
                  <a:pt x="2909861" y="4163093"/>
                  <a:pt x="2866179" y="4107507"/>
                  <a:pt x="2831068" y="4032932"/>
                </a:cubicBezTo>
                <a:moveTo>
                  <a:pt x="5161999" y="3752301"/>
                </a:moveTo>
                <a:cubicBezTo>
                  <a:pt x="5156396" y="3812986"/>
                  <a:pt x="5127246" y="3895680"/>
                  <a:pt x="5114188" y="3958428"/>
                </a:cubicBezTo>
                <a:moveTo>
                  <a:pt x="6111419" y="2478499"/>
                </a:moveTo>
                <a:cubicBezTo>
                  <a:pt x="6431115" y="2576302"/>
                  <a:pt x="6687397" y="2936265"/>
                  <a:pt x="6693569" y="3249021"/>
                </a:cubicBezTo>
                <a:moveTo>
                  <a:pt x="7484693" y="1657875"/>
                </a:moveTo>
                <a:cubicBezTo>
                  <a:pt x="7444629" y="1778064"/>
                  <a:pt x="7340420" y="1886770"/>
                  <a:pt x="7225402" y="1946821"/>
                </a:cubicBezTo>
                <a:moveTo>
                  <a:pt x="6862610" y="585882"/>
                </a:moveTo>
                <a:cubicBezTo>
                  <a:pt x="6872349" y="634029"/>
                  <a:pt x="6878155" y="676694"/>
                  <a:pt x="6876219" y="722364"/>
                </a:cubicBezTo>
                <a:moveTo>
                  <a:pt x="5206945" y="426724"/>
                </a:moveTo>
                <a:cubicBezTo>
                  <a:pt x="5243765" y="375741"/>
                  <a:pt x="5287074" y="305057"/>
                  <a:pt x="5339814" y="252665"/>
                </a:cubicBezTo>
                <a:moveTo>
                  <a:pt x="3964749" y="509650"/>
                </a:moveTo>
                <a:cubicBezTo>
                  <a:pt x="3977694" y="453444"/>
                  <a:pt x="3998699" y="409390"/>
                  <a:pt x="4029034" y="359562"/>
                </a:cubicBezTo>
                <a:moveTo>
                  <a:pt x="2506955" y="560615"/>
                </a:moveTo>
                <a:cubicBezTo>
                  <a:pt x="2594942" y="618607"/>
                  <a:pt x="2681976" y="660799"/>
                  <a:pt x="2739743" y="706168"/>
                </a:cubicBezTo>
                <a:moveTo>
                  <a:pt x="739014" y="1704845"/>
                </a:moveTo>
                <a:cubicBezTo>
                  <a:pt x="719860" y="1654690"/>
                  <a:pt x="710609" y="1603919"/>
                  <a:pt x="698366" y="1551626"/>
                </a:cubicBezTo>
              </a:path>
              <a:path w="7735747" h="4664597" stroke="0" extrusionOk="0">
                <a:moveTo>
                  <a:pt x="698366" y="1551626"/>
                </a:moveTo>
                <a:cubicBezTo>
                  <a:pt x="677946" y="1235148"/>
                  <a:pt x="765179" y="968066"/>
                  <a:pt x="1006900" y="745795"/>
                </a:cubicBezTo>
                <a:cubicBezTo>
                  <a:pt x="1450526" y="399393"/>
                  <a:pt x="2016782" y="334415"/>
                  <a:pt x="2507850" y="561695"/>
                </a:cubicBezTo>
                <a:cubicBezTo>
                  <a:pt x="2854934" y="27336"/>
                  <a:pt x="3462781" y="-14620"/>
                  <a:pt x="4021155" y="370576"/>
                </a:cubicBezTo>
                <a:cubicBezTo>
                  <a:pt x="4129011" y="222315"/>
                  <a:pt x="4334023" y="22765"/>
                  <a:pt x="4610827" y="21595"/>
                </a:cubicBezTo>
                <a:cubicBezTo>
                  <a:pt x="4848872" y="-34618"/>
                  <a:pt x="5141225" y="42840"/>
                  <a:pt x="5342142" y="267890"/>
                </a:cubicBezTo>
                <a:cubicBezTo>
                  <a:pt x="5559088" y="42794"/>
                  <a:pt x="5988961" y="15676"/>
                  <a:pt x="6350296" y="74503"/>
                </a:cubicBezTo>
                <a:cubicBezTo>
                  <a:pt x="6595178" y="188232"/>
                  <a:pt x="6839734" y="353917"/>
                  <a:pt x="6861535" y="602078"/>
                </a:cubicBezTo>
                <a:cubicBezTo>
                  <a:pt x="7192381" y="675288"/>
                  <a:pt x="7415484" y="849536"/>
                  <a:pt x="7517641" y="1114104"/>
                </a:cubicBezTo>
                <a:cubicBezTo>
                  <a:pt x="7587243" y="1310479"/>
                  <a:pt x="7559658" y="1491931"/>
                  <a:pt x="7488274" y="1669321"/>
                </a:cubicBezTo>
                <a:cubicBezTo>
                  <a:pt x="7710774" y="1916733"/>
                  <a:pt x="7806917" y="2175148"/>
                  <a:pt x="7702798" y="2518234"/>
                </a:cubicBezTo>
                <a:cubicBezTo>
                  <a:pt x="7645578" y="2926012"/>
                  <a:pt x="7199059" y="3207097"/>
                  <a:pt x="6697867" y="3261330"/>
                </a:cubicBezTo>
                <a:cubicBezTo>
                  <a:pt x="6730668" y="3474605"/>
                  <a:pt x="6569236" y="3763309"/>
                  <a:pt x="6338119" y="3898069"/>
                </a:cubicBezTo>
                <a:cubicBezTo>
                  <a:pt x="5954593" y="4180579"/>
                  <a:pt x="5491304" y="4167544"/>
                  <a:pt x="5113292" y="3975165"/>
                </a:cubicBezTo>
                <a:cubicBezTo>
                  <a:pt x="5027926" y="4305284"/>
                  <a:pt x="4667931" y="4536519"/>
                  <a:pt x="4238007" y="4654447"/>
                </a:cubicBezTo>
                <a:cubicBezTo>
                  <a:pt x="3792723" y="4760862"/>
                  <a:pt x="3217303" y="4588908"/>
                  <a:pt x="2951044" y="4239816"/>
                </a:cubicBezTo>
                <a:cubicBezTo>
                  <a:pt x="2312264" y="4564478"/>
                  <a:pt x="1472303" y="4440743"/>
                  <a:pt x="1039311" y="3830152"/>
                </a:cubicBezTo>
                <a:cubicBezTo>
                  <a:pt x="683471" y="3911887"/>
                  <a:pt x="308108" y="3669502"/>
                  <a:pt x="198765" y="3374274"/>
                </a:cubicBezTo>
                <a:cubicBezTo>
                  <a:pt x="125829" y="3159138"/>
                  <a:pt x="200449" y="2968066"/>
                  <a:pt x="378371" y="2758914"/>
                </a:cubicBezTo>
                <a:cubicBezTo>
                  <a:pt x="112283" y="2611261"/>
                  <a:pt x="-58003" y="2410010"/>
                  <a:pt x="-896" y="2127574"/>
                </a:cubicBezTo>
                <a:cubicBezTo>
                  <a:pt x="1675" y="1840367"/>
                  <a:pt x="331467" y="1608836"/>
                  <a:pt x="691740" y="1566419"/>
                </a:cubicBezTo>
                <a:cubicBezTo>
                  <a:pt x="693784" y="1561384"/>
                  <a:pt x="696310" y="1556591"/>
                  <a:pt x="698366" y="1551626"/>
                </a:cubicBezTo>
                <a:close/>
              </a:path>
              <a:path w="7735747" h="4664597" fill="none" stroke="0" extrusionOk="0">
                <a:moveTo>
                  <a:pt x="840367" y="2826508"/>
                </a:moveTo>
                <a:cubicBezTo>
                  <a:pt x="690148" y="2844986"/>
                  <a:pt x="496541" y="2804387"/>
                  <a:pt x="386787" y="2740450"/>
                </a:cubicBezTo>
                <a:moveTo>
                  <a:pt x="1240584" y="3768281"/>
                </a:moveTo>
                <a:cubicBezTo>
                  <a:pt x="1177212" y="3781744"/>
                  <a:pt x="1112556" y="3796480"/>
                  <a:pt x="1042177" y="3809420"/>
                </a:cubicBezTo>
                <a:moveTo>
                  <a:pt x="2950686" y="4220812"/>
                </a:moveTo>
                <a:cubicBezTo>
                  <a:pt x="2905940" y="4173031"/>
                  <a:pt x="2873376" y="4091931"/>
                  <a:pt x="2831068" y="4032932"/>
                </a:cubicBezTo>
                <a:moveTo>
                  <a:pt x="5161999" y="3752301"/>
                </a:moveTo>
                <a:cubicBezTo>
                  <a:pt x="5158346" y="3830614"/>
                  <a:pt x="5144142" y="3889208"/>
                  <a:pt x="5114188" y="3958428"/>
                </a:cubicBezTo>
                <a:moveTo>
                  <a:pt x="6111419" y="2478499"/>
                </a:moveTo>
                <a:cubicBezTo>
                  <a:pt x="6517526" y="2648037"/>
                  <a:pt x="6718062" y="2939880"/>
                  <a:pt x="6693569" y="3249021"/>
                </a:cubicBezTo>
                <a:moveTo>
                  <a:pt x="7484693" y="1657875"/>
                </a:moveTo>
                <a:cubicBezTo>
                  <a:pt x="7426880" y="1777486"/>
                  <a:pt x="7362936" y="1860708"/>
                  <a:pt x="7225402" y="1946821"/>
                </a:cubicBezTo>
                <a:moveTo>
                  <a:pt x="6862610" y="585882"/>
                </a:moveTo>
                <a:cubicBezTo>
                  <a:pt x="6870899" y="631299"/>
                  <a:pt x="6874777" y="670609"/>
                  <a:pt x="6876219" y="722364"/>
                </a:cubicBezTo>
                <a:moveTo>
                  <a:pt x="5206945" y="426724"/>
                </a:moveTo>
                <a:cubicBezTo>
                  <a:pt x="5239539" y="363140"/>
                  <a:pt x="5287380" y="309113"/>
                  <a:pt x="5339814" y="252665"/>
                </a:cubicBezTo>
                <a:moveTo>
                  <a:pt x="3964749" y="509650"/>
                </a:moveTo>
                <a:cubicBezTo>
                  <a:pt x="3973077" y="455093"/>
                  <a:pt x="3999046" y="404224"/>
                  <a:pt x="4029034" y="359562"/>
                </a:cubicBezTo>
                <a:moveTo>
                  <a:pt x="2506955" y="560615"/>
                </a:moveTo>
                <a:cubicBezTo>
                  <a:pt x="2594135" y="599174"/>
                  <a:pt x="2663647" y="636354"/>
                  <a:pt x="2739743" y="706168"/>
                </a:cubicBezTo>
                <a:moveTo>
                  <a:pt x="739014" y="1704845"/>
                </a:moveTo>
                <a:cubicBezTo>
                  <a:pt x="718262" y="1649072"/>
                  <a:pt x="710836" y="1604908"/>
                  <a:pt x="698366" y="1551626"/>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303B5D56-32A6-59B1-6245-5A2DB4BF00C8}"/>
              </a:ext>
            </a:extLst>
          </p:cNvPr>
          <p:cNvSpPr txBox="1"/>
          <p:nvPr/>
        </p:nvSpPr>
        <p:spPr>
          <a:xfrm>
            <a:off x="3638305" y="2001255"/>
            <a:ext cx="5984111" cy="2554545"/>
          </a:xfrm>
          <a:prstGeom prst="rect">
            <a:avLst/>
          </a:prstGeom>
          <a:noFill/>
        </p:spPr>
        <p:txBody>
          <a:bodyPr wrap="square" rtlCol="0">
            <a:spAutoFit/>
          </a:bodyPr>
          <a:lstStyle/>
          <a:p>
            <a:pPr algn="ctr"/>
            <a:r>
              <a:rPr lang="en-US" sz="8000">
                <a:ln w="57150">
                  <a:solidFill>
                    <a:srgbClr val="0070C0"/>
                  </a:solidFill>
                </a:ln>
                <a:solidFill>
                  <a:srgbClr val="00B0F0"/>
                </a:solidFill>
                <a:latin typeface="SVN-Ziclets" panose="02000603000000000000" pitchFamily="2" charset="0"/>
              </a:rPr>
              <a:t>Luyện đọc nhóm</a:t>
            </a:r>
          </a:p>
        </p:txBody>
      </p:sp>
      <p:pic>
        <p:nvPicPr>
          <p:cNvPr id="4" name="Hình ảnh 3" descr="Ảnh có chứa búp bê, đồ chơi, người máy&#10;&#10;Mô tả được tạo tự động">
            <a:extLst>
              <a:ext uri="{FF2B5EF4-FFF2-40B4-BE49-F238E27FC236}">
                <a16:creationId xmlns:a16="http://schemas.microsoft.com/office/drawing/2014/main" id="{17F786EE-250F-6696-CDD1-58C725D1D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404" y="3051028"/>
            <a:ext cx="5710458" cy="3806972"/>
          </a:xfrm>
          <a:prstGeom prst="rect">
            <a:avLst/>
          </a:prstGeom>
        </p:spPr>
      </p:pic>
    </p:spTree>
    <p:extLst>
      <p:ext uri="{BB962C8B-B14F-4D97-AF65-F5344CB8AC3E}">
        <p14:creationId xmlns:p14="http://schemas.microsoft.com/office/powerpoint/2010/main" val="142457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30B3D0D-7795-5C5F-D11E-C44D93E37748}"/>
              </a:ext>
            </a:extLst>
          </p:cNvPr>
          <p:cNvSpPr txBox="1"/>
          <p:nvPr/>
        </p:nvSpPr>
        <p:spPr>
          <a:xfrm>
            <a:off x="335667" y="-38100"/>
            <a:ext cx="11725155" cy="7150894"/>
          </a:xfrm>
          <a:prstGeom prst="roundRect">
            <a:avLst/>
          </a:prstGeom>
          <a:solidFill>
            <a:schemeClr val="bg1"/>
          </a:solidFill>
        </p:spPr>
        <p:txBody>
          <a:bodyPr wrap="square" rtlCol="0">
            <a:spAutoFit/>
          </a:bodyPr>
          <a:lstStyle/>
          <a:p>
            <a:r>
              <a:rPr lang="en-US" sz="2300" b="1">
                <a:latin typeface="AvantGarde" panose="00000400000000000000" pitchFamily="2" charset="0"/>
                <a:ea typeface="AvantGarde" panose="00000400000000000000" pitchFamily="2" charset="0"/>
                <a:cs typeface="AvantGarde" panose="00000400000000000000" pitchFamily="2" charset="0"/>
              </a:rPr>
              <a:t>	Giờ ra chơi, cả lớp ùa ra sân trường. A-i-a là học sinh mới, chưa quen ai nên không tham gia nhóm nào. Thấy cô bé thơ thẩn ngoài sân, thầy giáo bảo: “Em vào chơi với các bạn đi!”. Được thầy khích lệ, A-i-a cất tiếng: “Cho mình... chơi... với!”. Nhưng em nói nhỏ quá nên chẳng ai nghe thấy.</a:t>
            </a:r>
          </a:p>
          <a:p>
            <a:r>
              <a:rPr lang="en-US" sz="2300" b="1">
                <a:latin typeface="AvantGarde" panose="00000400000000000000" pitchFamily="2" charset="0"/>
                <a:ea typeface="AvantGarde" panose="00000400000000000000" pitchFamily="2" charset="0"/>
                <a:cs typeface="AvantGarde" panose="00000400000000000000" pitchFamily="2" charset="0"/>
              </a:rPr>
              <a:t>	“Nào, các em!”. Nghe tiếng thầy giáo, tất cả liền dừng chơi. A-i-a lấy hết can đảm, nhắc lại một lần nữa: “Cho mình... chơi với!”.</a:t>
            </a:r>
          </a:p>
          <a:p>
            <a:r>
              <a:rPr lang="en-US" sz="2300" b="1">
                <a:latin typeface="AvantGarde" panose="00000400000000000000" pitchFamily="2" charset="0"/>
                <a:ea typeface="AvantGarde" panose="00000400000000000000" pitchFamily="2" charset="0"/>
                <a:cs typeface="AvantGarde" panose="00000400000000000000" pitchFamily="2" charset="0"/>
              </a:rPr>
              <a:t>	Nhưng khi đến lượt làm người đuổi bắt, A-i-a không bắt nổi ai vì cô bé chạy quá chậm. “Người đuổi bắt mà chậm thế này thì chán quá!” – Tét-su-ô kêu lên, khiến A-i-a càng lúng túng.</a:t>
            </a:r>
          </a:p>
          <a:p>
            <a:r>
              <a:rPr lang="en-US" sz="2300" b="1">
                <a:latin typeface="AvantGarde" panose="00000400000000000000" pitchFamily="2" charset="0"/>
                <a:ea typeface="AvantGarde" panose="00000400000000000000" pitchFamily="2" charset="0"/>
                <a:cs typeface="AvantGarde" panose="00000400000000000000" pitchFamily="2" charset="0"/>
              </a:rPr>
              <a:t>	Thầy giáo đứng quan sát học trò. Thầy gọi A-i-a vào lớp, hỏi: “Em cho thầy xem bức tranh em mới vẽ được không? Các bạn nói là em vẽ đẹp lắm.”. Kể từ hôm đó, cứ đến giờ ra chơi là A-i-a lại mang các bức tranh đến cho thầy xem. Thầy treo những bức tranh đó trên bức tường dọc hành lang. “Tranh đẹp quá!”, “Tranh của A-i-a đấy!” – Các bạn trong trường bàn tán xôn xao.</a:t>
            </a:r>
          </a:p>
          <a:p>
            <a:r>
              <a:rPr lang="en-US" sz="2300" b="1">
                <a:latin typeface="AvantGarde" panose="00000400000000000000" pitchFamily="2" charset="0"/>
                <a:ea typeface="AvantGarde" panose="00000400000000000000" pitchFamily="2" charset="0"/>
                <a:cs typeface="AvantGarde" panose="00000400000000000000" pitchFamily="2" charset="0"/>
              </a:rPr>
              <a:t>	Một hôm, Tét-su-ô đến gặp A-i-a, bảo: “Ngày mai, cậu chơi đuổi bắt với chúng tớ nhé!”.</a:t>
            </a:r>
          </a:p>
          <a:p>
            <a:pPr algn="r"/>
            <a:r>
              <a:rPr lang="en-US" sz="2300" b="1" i="1">
                <a:latin typeface="AvantGarde" panose="00000400000000000000" pitchFamily="2" charset="0"/>
                <a:ea typeface="AvantGarde" panose="00000400000000000000" pitchFamily="2" charset="0"/>
                <a:cs typeface="AvantGarde" panose="00000400000000000000" pitchFamily="2" charset="0"/>
              </a:rPr>
              <a:t>Theo NA-RIU-KI (Anh Chi dịch)</a:t>
            </a:r>
          </a:p>
        </p:txBody>
      </p:sp>
      <p:sp>
        <p:nvSpPr>
          <p:cNvPr id="4" name="Hộp Văn bản 3">
            <a:extLst>
              <a:ext uri="{FF2B5EF4-FFF2-40B4-BE49-F238E27FC236}">
                <a16:creationId xmlns:a16="http://schemas.microsoft.com/office/drawing/2014/main" id="{4879E65A-28A5-801E-0E48-C5C3EABA4768}"/>
              </a:ext>
            </a:extLst>
          </p:cNvPr>
          <p:cNvSpPr txBox="1"/>
          <p:nvPr/>
        </p:nvSpPr>
        <p:spPr>
          <a:xfrm>
            <a:off x="5120763" y="-88900"/>
            <a:ext cx="1805650" cy="523220"/>
          </a:xfrm>
          <a:prstGeom prst="rect">
            <a:avLst/>
          </a:prstGeom>
          <a:noFill/>
        </p:spPr>
        <p:txBody>
          <a:bodyPr wrap="square" rtlCol="0">
            <a:spAutoFit/>
          </a:bodyPr>
          <a:lstStyle/>
          <a:p>
            <a:r>
              <a:rPr lang="en-US" sz="2800" b="1">
                <a:solidFill>
                  <a:srgbClr val="C00000"/>
                </a:solidFill>
                <a:latin typeface="AvantGarde" panose="00000400000000000000" pitchFamily="2" charset="0"/>
                <a:ea typeface="AvantGarde" panose="00000400000000000000" pitchFamily="2" charset="0"/>
                <a:cs typeface="AvantGarde" panose="00000400000000000000" pitchFamily="2" charset="0"/>
              </a:rPr>
              <a:t>Bạn mới</a:t>
            </a:r>
          </a:p>
        </p:txBody>
      </p:sp>
    </p:spTree>
    <p:extLst>
      <p:ext uri="{BB962C8B-B14F-4D97-AF65-F5344CB8AC3E}">
        <p14:creationId xmlns:p14="http://schemas.microsoft.com/office/powerpoint/2010/main" val="2992406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5">
                                            <p:txEl>
                                              <p:pRg st="0" end="0"/>
                                            </p:txEl>
                                          </p:spTgt>
                                        </p:tgtEl>
                                        <p:attrNameLst>
                                          <p:attrName>style.color</p:attrName>
                                        </p:attrNameLst>
                                      </p:cBhvr>
                                      <p:to>
                                        <p:clrVal>
                                          <a:srgbClr val="C55A11"/>
                                        </p:clrVal>
                                      </p:to>
                                    </p:set>
                                    <p:set>
                                      <p:cBhvr>
                                        <p:cTn id="7" dur="500" fill="hold"/>
                                        <p:tgtEl>
                                          <p:spTgt spid="5">
                                            <p:txEl>
                                              <p:pRg st="0" end="0"/>
                                            </p:txEl>
                                          </p:spTgt>
                                        </p:tgtEl>
                                        <p:attrNameLst>
                                          <p:attrName>fillcolor</p:attrName>
                                        </p:attrNameLst>
                                      </p:cBhvr>
                                      <p:to>
                                        <p:clrVal>
                                          <a:srgbClr val="C55A11"/>
                                        </p:clrVal>
                                      </p:to>
                                    </p:set>
                                    <p:set>
                                      <p:cBhvr>
                                        <p:cTn id="8" dur="500" fill="hold"/>
                                        <p:tgtEl>
                                          <p:spTgt spid="5">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childTnLst>
                                    <p:set>
                                      <p:cBhvr override="childStyle">
                                        <p:cTn id="12" dur="500" fill="hold"/>
                                        <p:tgtEl>
                                          <p:spTgt spid="5">
                                            <p:txEl>
                                              <p:pRg st="1" end="1"/>
                                            </p:txEl>
                                          </p:spTgt>
                                        </p:tgtEl>
                                        <p:attrNameLst>
                                          <p:attrName>style.color</p:attrName>
                                        </p:attrNameLst>
                                      </p:cBhvr>
                                      <p:to>
                                        <p:clrVal>
                                          <a:srgbClr val="C00000"/>
                                        </p:clrVal>
                                      </p:to>
                                    </p:set>
                                    <p:set>
                                      <p:cBhvr>
                                        <p:cTn id="13" dur="500" fill="hold"/>
                                        <p:tgtEl>
                                          <p:spTgt spid="5">
                                            <p:txEl>
                                              <p:pRg st="1" end="1"/>
                                            </p:txEl>
                                          </p:spTgt>
                                        </p:tgtEl>
                                        <p:attrNameLst>
                                          <p:attrName>fillcolor</p:attrName>
                                        </p:attrNameLst>
                                      </p:cBhvr>
                                      <p:to>
                                        <p:clrVal>
                                          <a:srgbClr val="C00000"/>
                                        </p:clrVal>
                                      </p:to>
                                    </p:set>
                                    <p:set>
                                      <p:cBhvr>
                                        <p:cTn id="14" dur="500" fill="hold"/>
                                        <p:tgtEl>
                                          <p:spTgt spid="5">
                                            <p:txEl>
                                              <p:pRg st="1" end="1"/>
                                            </p:txEl>
                                          </p:spTgt>
                                        </p:tgtEl>
                                        <p:attrNameLst>
                                          <p:attrName>fill.type</p:attrName>
                                        </p:attrNameLst>
                                      </p:cBhvr>
                                      <p:to>
                                        <p:strVal val="solid"/>
                                      </p:to>
                                    </p:set>
                                  </p:childTnLst>
                                </p:cTn>
                              </p:par>
                              <p:par>
                                <p:cTn id="15" presetID="16" presetClass="emph" presetSubtype="0" fill="hold" nodeType="withEffect">
                                  <p:stCondLst>
                                    <p:cond delay="0"/>
                                  </p:stCondLst>
                                  <p:childTnLst>
                                    <p:set>
                                      <p:cBhvr override="childStyle">
                                        <p:cTn id="16" dur="500" fill="hold"/>
                                        <p:tgtEl>
                                          <p:spTgt spid="5">
                                            <p:txEl>
                                              <p:pRg st="2" end="2"/>
                                            </p:txEl>
                                          </p:spTgt>
                                        </p:tgtEl>
                                        <p:attrNameLst>
                                          <p:attrName>style.color</p:attrName>
                                        </p:attrNameLst>
                                      </p:cBhvr>
                                      <p:to>
                                        <p:clrVal>
                                          <a:srgbClr val="C00000"/>
                                        </p:clrVal>
                                      </p:to>
                                    </p:set>
                                    <p:set>
                                      <p:cBhvr>
                                        <p:cTn id="17" dur="500" fill="hold"/>
                                        <p:tgtEl>
                                          <p:spTgt spid="5">
                                            <p:txEl>
                                              <p:pRg st="2" end="2"/>
                                            </p:txEl>
                                          </p:spTgt>
                                        </p:tgtEl>
                                        <p:attrNameLst>
                                          <p:attrName>fillcolor</p:attrName>
                                        </p:attrNameLst>
                                      </p:cBhvr>
                                      <p:to>
                                        <p:clrVal>
                                          <a:srgbClr val="C00000"/>
                                        </p:clrVal>
                                      </p:to>
                                    </p:set>
                                    <p:set>
                                      <p:cBhvr>
                                        <p:cTn id="18" dur="500" fill="hold"/>
                                        <p:tgtEl>
                                          <p:spTgt spid="5">
                                            <p:txEl>
                                              <p:pRg st="2" end="2"/>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childTnLst>
                                    <p:set>
                                      <p:cBhvr override="childStyle">
                                        <p:cTn id="22" dur="500" fill="hold"/>
                                        <p:tgtEl>
                                          <p:spTgt spid="5">
                                            <p:txEl>
                                              <p:pRg st="3" end="3"/>
                                            </p:txEl>
                                          </p:spTgt>
                                        </p:tgtEl>
                                        <p:attrNameLst>
                                          <p:attrName>style.color</p:attrName>
                                        </p:attrNameLst>
                                      </p:cBhvr>
                                      <p:to>
                                        <p:clrVal>
                                          <a:srgbClr val="0070C0"/>
                                        </p:clrVal>
                                      </p:to>
                                    </p:set>
                                    <p:set>
                                      <p:cBhvr>
                                        <p:cTn id="23" dur="500" fill="hold"/>
                                        <p:tgtEl>
                                          <p:spTgt spid="5">
                                            <p:txEl>
                                              <p:pRg st="3" end="3"/>
                                            </p:txEl>
                                          </p:spTgt>
                                        </p:tgtEl>
                                        <p:attrNameLst>
                                          <p:attrName>fillcolor</p:attrName>
                                        </p:attrNameLst>
                                      </p:cBhvr>
                                      <p:to>
                                        <p:clrVal>
                                          <a:srgbClr val="0070C0"/>
                                        </p:clrVal>
                                      </p:to>
                                    </p:set>
                                    <p:set>
                                      <p:cBhvr>
                                        <p:cTn id="24" dur="500" fill="hold"/>
                                        <p:tgtEl>
                                          <p:spTgt spid="5">
                                            <p:txEl>
                                              <p:pRg st="3" end="3"/>
                                            </p:txEl>
                                          </p:spTgt>
                                        </p:tgtEl>
                                        <p:attrNameLst>
                                          <p:attrName>fill.type</p:attrName>
                                        </p:attrNameLst>
                                      </p:cBhvr>
                                      <p:to>
                                        <p:strVal val="solid"/>
                                      </p:to>
                                    </p:set>
                                  </p:childTnLst>
                                </p:cTn>
                              </p:par>
                              <p:par>
                                <p:cTn id="25" presetID="16" presetClass="emph" presetSubtype="0" fill="hold" nodeType="withEffect">
                                  <p:stCondLst>
                                    <p:cond delay="0"/>
                                  </p:stCondLst>
                                  <p:childTnLst>
                                    <p:set>
                                      <p:cBhvr override="childStyle">
                                        <p:cTn id="26" dur="500" fill="hold"/>
                                        <p:tgtEl>
                                          <p:spTgt spid="5">
                                            <p:txEl>
                                              <p:pRg st="4" end="4"/>
                                            </p:txEl>
                                          </p:spTgt>
                                        </p:tgtEl>
                                        <p:attrNameLst>
                                          <p:attrName>style.color</p:attrName>
                                        </p:attrNameLst>
                                      </p:cBhvr>
                                      <p:to>
                                        <p:clrVal>
                                          <a:srgbClr val="0070C0"/>
                                        </p:clrVal>
                                      </p:to>
                                    </p:set>
                                    <p:set>
                                      <p:cBhvr>
                                        <p:cTn id="27" dur="500" fill="hold"/>
                                        <p:tgtEl>
                                          <p:spTgt spid="5">
                                            <p:txEl>
                                              <p:pRg st="4" end="4"/>
                                            </p:txEl>
                                          </p:spTgt>
                                        </p:tgtEl>
                                        <p:attrNameLst>
                                          <p:attrName>fillcolor</p:attrName>
                                        </p:attrNameLst>
                                      </p:cBhvr>
                                      <p:to>
                                        <p:clrVal>
                                          <a:srgbClr val="0070C0"/>
                                        </p:clrVal>
                                      </p:to>
                                    </p:set>
                                    <p:set>
                                      <p:cBhvr>
                                        <p:cTn id="28"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Đám mây 1">
            <a:extLst>
              <a:ext uri="{FF2B5EF4-FFF2-40B4-BE49-F238E27FC236}">
                <a16:creationId xmlns:a16="http://schemas.microsoft.com/office/drawing/2014/main" id="{57C4F168-356B-41AE-8CD2-2EB2283C2209}"/>
              </a:ext>
            </a:extLst>
          </p:cNvPr>
          <p:cNvSpPr/>
          <p:nvPr/>
        </p:nvSpPr>
        <p:spPr>
          <a:xfrm>
            <a:off x="2762488" y="946230"/>
            <a:ext cx="7735747" cy="4664597"/>
          </a:xfrm>
          <a:custGeom>
            <a:avLst/>
            <a:gdLst>
              <a:gd name="connsiteX0" fmla="*/ 698366 w 7735747"/>
              <a:gd name="connsiteY0" fmla="*/ 1551626 h 4664597"/>
              <a:gd name="connsiteX1" fmla="*/ 1006900 w 7735747"/>
              <a:gd name="connsiteY1" fmla="*/ 745795 h 4664597"/>
              <a:gd name="connsiteX2" fmla="*/ 2507850 w 7735747"/>
              <a:gd name="connsiteY2" fmla="*/ 561695 h 4664597"/>
              <a:gd name="connsiteX3" fmla="*/ 4021155 w 7735747"/>
              <a:gd name="connsiteY3" fmla="*/ 370576 h 4664597"/>
              <a:gd name="connsiteX4" fmla="*/ 4610827 w 7735747"/>
              <a:gd name="connsiteY4" fmla="*/ 21595 h 4664597"/>
              <a:gd name="connsiteX5" fmla="*/ 5342142 w 7735747"/>
              <a:gd name="connsiteY5" fmla="*/ 267890 h 4664597"/>
              <a:gd name="connsiteX6" fmla="*/ 6350296 w 7735747"/>
              <a:gd name="connsiteY6" fmla="*/ 74503 h 4664597"/>
              <a:gd name="connsiteX7" fmla="*/ 6861535 w 7735747"/>
              <a:gd name="connsiteY7" fmla="*/ 602078 h 4664597"/>
              <a:gd name="connsiteX8" fmla="*/ 7517641 w 7735747"/>
              <a:gd name="connsiteY8" fmla="*/ 1114104 h 4664597"/>
              <a:gd name="connsiteX9" fmla="*/ 7488274 w 7735747"/>
              <a:gd name="connsiteY9" fmla="*/ 1669321 h 4664597"/>
              <a:gd name="connsiteX10" fmla="*/ 7702798 w 7735747"/>
              <a:gd name="connsiteY10" fmla="*/ 2518234 h 4664597"/>
              <a:gd name="connsiteX11" fmla="*/ 6697867 w 7735747"/>
              <a:gd name="connsiteY11" fmla="*/ 3261330 h 4664597"/>
              <a:gd name="connsiteX12" fmla="*/ 6338119 w 7735747"/>
              <a:gd name="connsiteY12" fmla="*/ 3898069 h 4664597"/>
              <a:gd name="connsiteX13" fmla="*/ 5113292 w 7735747"/>
              <a:gd name="connsiteY13" fmla="*/ 3975165 h 4664597"/>
              <a:gd name="connsiteX14" fmla="*/ 4238007 w 7735747"/>
              <a:gd name="connsiteY14" fmla="*/ 4654447 h 4664597"/>
              <a:gd name="connsiteX15" fmla="*/ 2951044 w 7735747"/>
              <a:gd name="connsiteY15" fmla="*/ 4239816 h 4664597"/>
              <a:gd name="connsiteX16" fmla="*/ 1039311 w 7735747"/>
              <a:gd name="connsiteY16" fmla="*/ 3830152 h 4664597"/>
              <a:gd name="connsiteX17" fmla="*/ 198765 w 7735747"/>
              <a:gd name="connsiteY17" fmla="*/ 3374274 h 4664597"/>
              <a:gd name="connsiteX18" fmla="*/ 378371 w 7735747"/>
              <a:gd name="connsiteY18" fmla="*/ 2758914 h 4664597"/>
              <a:gd name="connsiteX19" fmla="*/ -896 w 7735747"/>
              <a:gd name="connsiteY19" fmla="*/ 2127574 h 4664597"/>
              <a:gd name="connsiteX20" fmla="*/ 691740 w 7735747"/>
              <a:gd name="connsiteY20" fmla="*/ 1566419 h 4664597"/>
              <a:gd name="connsiteX21" fmla="*/ 698366 w 7735747"/>
              <a:gd name="connsiteY21" fmla="*/ 1551626 h 4664597"/>
              <a:gd name="connsiteX0" fmla="*/ 840367 w 7735747"/>
              <a:gd name="connsiteY0" fmla="*/ 2826508 h 4664597"/>
              <a:gd name="connsiteX1" fmla="*/ 386787 w 7735747"/>
              <a:gd name="connsiteY1" fmla="*/ 2740450 h 4664597"/>
              <a:gd name="connsiteX2" fmla="*/ 1240584 w 7735747"/>
              <a:gd name="connsiteY2" fmla="*/ 3768281 h 4664597"/>
              <a:gd name="connsiteX3" fmla="*/ 1042177 w 7735747"/>
              <a:gd name="connsiteY3" fmla="*/ 3809420 h 4664597"/>
              <a:gd name="connsiteX4" fmla="*/ 2950686 w 7735747"/>
              <a:gd name="connsiteY4" fmla="*/ 4220812 h 4664597"/>
              <a:gd name="connsiteX5" fmla="*/ 2831068 w 7735747"/>
              <a:gd name="connsiteY5" fmla="*/ 4032932 h 4664597"/>
              <a:gd name="connsiteX6" fmla="*/ 5161999 w 7735747"/>
              <a:gd name="connsiteY6" fmla="*/ 3752301 h 4664597"/>
              <a:gd name="connsiteX7" fmla="*/ 5114188 w 7735747"/>
              <a:gd name="connsiteY7" fmla="*/ 3958428 h 4664597"/>
              <a:gd name="connsiteX8" fmla="*/ 6111419 w 7735747"/>
              <a:gd name="connsiteY8" fmla="*/ 2478499 h 4664597"/>
              <a:gd name="connsiteX9" fmla="*/ 6693569 w 7735747"/>
              <a:gd name="connsiteY9" fmla="*/ 3249021 h 4664597"/>
              <a:gd name="connsiteX10" fmla="*/ 7484693 w 7735747"/>
              <a:gd name="connsiteY10" fmla="*/ 1657875 h 4664597"/>
              <a:gd name="connsiteX11" fmla="*/ 7225402 w 7735747"/>
              <a:gd name="connsiteY11" fmla="*/ 1946821 h 4664597"/>
              <a:gd name="connsiteX12" fmla="*/ 6862610 w 7735747"/>
              <a:gd name="connsiteY12" fmla="*/ 585882 h 4664597"/>
              <a:gd name="connsiteX13" fmla="*/ 6876219 w 7735747"/>
              <a:gd name="connsiteY13" fmla="*/ 722364 h 4664597"/>
              <a:gd name="connsiteX14" fmla="*/ 5206945 w 7735747"/>
              <a:gd name="connsiteY14" fmla="*/ 426724 h 4664597"/>
              <a:gd name="connsiteX15" fmla="*/ 5339814 w 7735747"/>
              <a:gd name="connsiteY15" fmla="*/ 252665 h 4664597"/>
              <a:gd name="connsiteX16" fmla="*/ 3964749 w 7735747"/>
              <a:gd name="connsiteY16" fmla="*/ 509650 h 4664597"/>
              <a:gd name="connsiteX17" fmla="*/ 4029034 w 7735747"/>
              <a:gd name="connsiteY17" fmla="*/ 359562 h 4664597"/>
              <a:gd name="connsiteX18" fmla="*/ 2506955 w 7735747"/>
              <a:gd name="connsiteY18" fmla="*/ 560615 h 4664597"/>
              <a:gd name="connsiteX19" fmla="*/ 2739743 w 7735747"/>
              <a:gd name="connsiteY19" fmla="*/ 706168 h 4664597"/>
              <a:gd name="connsiteX20" fmla="*/ 739014 w 7735747"/>
              <a:gd name="connsiteY20" fmla="*/ 1704845 h 4664597"/>
              <a:gd name="connsiteX21" fmla="*/ 698366 w 7735747"/>
              <a:gd name="connsiteY21" fmla="*/ 1551626 h 46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4664597" fill="none" extrusionOk="0">
                <a:moveTo>
                  <a:pt x="698366" y="1551626"/>
                </a:moveTo>
                <a:cubicBezTo>
                  <a:pt x="677710" y="1247332"/>
                  <a:pt x="786736" y="911547"/>
                  <a:pt x="1006900" y="745795"/>
                </a:cubicBezTo>
                <a:cubicBezTo>
                  <a:pt x="1334671" y="360890"/>
                  <a:pt x="1925961" y="365261"/>
                  <a:pt x="2507850" y="561695"/>
                </a:cubicBezTo>
                <a:cubicBezTo>
                  <a:pt x="2770837" y="13902"/>
                  <a:pt x="3581962" y="-3466"/>
                  <a:pt x="4021155" y="370576"/>
                </a:cubicBezTo>
                <a:cubicBezTo>
                  <a:pt x="4119351" y="216780"/>
                  <a:pt x="4352970" y="43464"/>
                  <a:pt x="4610827" y="21595"/>
                </a:cubicBezTo>
                <a:cubicBezTo>
                  <a:pt x="4923734" y="-23607"/>
                  <a:pt x="5166899" y="97600"/>
                  <a:pt x="5342142" y="267890"/>
                </a:cubicBezTo>
                <a:cubicBezTo>
                  <a:pt x="5550676" y="-19050"/>
                  <a:pt x="6001177" y="-55088"/>
                  <a:pt x="6350296" y="74503"/>
                </a:cubicBezTo>
                <a:cubicBezTo>
                  <a:pt x="6612436" y="153223"/>
                  <a:pt x="6780172" y="371292"/>
                  <a:pt x="6861535" y="602078"/>
                </a:cubicBezTo>
                <a:cubicBezTo>
                  <a:pt x="7165547" y="665651"/>
                  <a:pt x="7415860" y="810945"/>
                  <a:pt x="7517641" y="1114104"/>
                </a:cubicBezTo>
                <a:cubicBezTo>
                  <a:pt x="7604537" y="1301389"/>
                  <a:pt x="7574591" y="1526208"/>
                  <a:pt x="7488274" y="1669321"/>
                </a:cubicBezTo>
                <a:cubicBezTo>
                  <a:pt x="7746042" y="1896930"/>
                  <a:pt x="7761489" y="2223112"/>
                  <a:pt x="7702798" y="2518234"/>
                </a:cubicBezTo>
                <a:cubicBezTo>
                  <a:pt x="7545254" y="2923297"/>
                  <a:pt x="7142843" y="3226561"/>
                  <a:pt x="6697867" y="3261330"/>
                </a:cubicBezTo>
                <a:cubicBezTo>
                  <a:pt x="6665766" y="3494181"/>
                  <a:pt x="6606320" y="3736102"/>
                  <a:pt x="6338119" y="3898069"/>
                </a:cubicBezTo>
                <a:cubicBezTo>
                  <a:pt x="5955777" y="4104238"/>
                  <a:pt x="5483791" y="4121157"/>
                  <a:pt x="5113292" y="3975165"/>
                </a:cubicBezTo>
                <a:cubicBezTo>
                  <a:pt x="5030509" y="4375812"/>
                  <a:pt x="4586892" y="4540830"/>
                  <a:pt x="4238007" y="4654447"/>
                </a:cubicBezTo>
                <a:cubicBezTo>
                  <a:pt x="3712670" y="4794583"/>
                  <a:pt x="3229660" y="4590837"/>
                  <a:pt x="2951044" y="4239816"/>
                </a:cubicBezTo>
                <a:cubicBezTo>
                  <a:pt x="2313332" y="4500353"/>
                  <a:pt x="1404868" y="4262183"/>
                  <a:pt x="1039311" y="3830152"/>
                </a:cubicBezTo>
                <a:cubicBezTo>
                  <a:pt x="635878" y="3888271"/>
                  <a:pt x="296421" y="3646742"/>
                  <a:pt x="198765" y="3374274"/>
                </a:cubicBezTo>
                <a:cubicBezTo>
                  <a:pt x="152124" y="3160570"/>
                  <a:pt x="205730" y="2924357"/>
                  <a:pt x="378371" y="2758914"/>
                </a:cubicBezTo>
                <a:cubicBezTo>
                  <a:pt x="90922" y="2607938"/>
                  <a:pt x="-50466" y="2376583"/>
                  <a:pt x="-896" y="2127574"/>
                </a:cubicBezTo>
                <a:cubicBezTo>
                  <a:pt x="-12916" y="1875119"/>
                  <a:pt x="385723" y="1625522"/>
                  <a:pt x="691740" y="1566419"/>
                </a:cubicBezTo>
                <a:cubicBezTo>
                  <a:pt x="693742" y="1560849"/>
                  <a:pt x="695999" y="1557562"/>
                  <a:pt x="698366" y="1551626"/>
                </a:cubicBezTo>
                <a:close/>
              </a:path>
              <a:path w="7735747" h="4664597" fill="none" extrusionOk="0">
                <a:moveTo>
                  <a:pt x="840367" y="2826508"/>
                </a:moveTo>
                <a:cubicBezTo>
                  <a:pt x="654214" y="2842916"/>
                  <a:pt x="544083" y="2811252"/>
                  <a:pt x="386787" y="2740450"/>
                </a:cubicBezTo>
                <a:moveTo>
                  <a:pt x="1240584" y="3768281"/>
                </a:moveTo>
                <a:cubicBezTo>
                  <a:pt x="1188507" y="3792994"/>
                  <a:pt x="1110474" y="3789717"/>
                  <a:pt x="1042177" y="3809420"/>
                </a:cubicBezTo>
                <a:moveTo>
                  <a:pt x="2950686" y="4220812"/>
                </a:moveTo>
                <a:cubicBezTo>
                  <a:pt x="2909861" y="4163093"/>
                  <a:pt x="2866179" y="4107507"/>
                  <a:pt x="2831068" y="4032932"/>
                </a:cubicBezTo>
                <a:moveTo>
                  <a:pt x="5161999" y="3752301"/>
                </a:moveTo>
                <a:cubicBezTo>
                  <a:pt x="5156396" y="3812986"/>
                  <a:pt x="5127246" y="3895680"/>
                  <a:pt x="5114188" y="3958428"/>
                </a:cubicBezTo>
                <a:moveTo>
                  <a:pt x="6111419" y="2478499"/>
                </a:moveTo>
                <a:cubicBezTo>
                  <a:pt x="6431115" y="2576302"/>
                  <a:pt x="6687397" y="2936265"/>
                  <a:pt x="6693569" y="3249021"/>
                </a:cubicBezTo>
                <a:moveTo>
                  <a:pt x="7484693" y="1657875"/>
                </a:moveTo>
                <a:cubicBezTo>
                  <a:pt x="7444629" y="1778064"/>
                  <a:pt x="7340420" y="1886770"/>
                  <a:pt x="7225402" y="1946821"/>
                </a:cubicBezTo>
                <a:moveTo>
                  <a:pt x="6862610" y="585882"/>
                </a:moveTo>
                <a:cubicBezTo>
                  <a:pt x="6872349" y="634029"/>
                  <a:pt x="6878155" y="676694"/>
                  <a:pt x="6876219" y="722364"/>
                </a:cubicBezTo>
                <a:moveTo>
                  <a:pt x="5206945" y="426724"/>
                </a:moveTo>
                <a:cubicBezTo>
                  <a:pt x="5243765" y="375741"/>
                  <a:pt x="5287074" y="305057"/>
                  <a:pt x="5339814" y="252665"/>
                </a:cubicBezTo>
                <a:moveTo>
                  <a:pt x="3964749" y="509650"/>
                </a:moveTo>
                <a:cubicBezTo>
                  <a:pt x="3977694" y="453444"/>
                  <a:pt x="3998699" y="409390"/>
                  <a:pt x="4029034" y="359562"/>
                </a:cubicBezTo>
                <a:moveTo>
                  <a:pt x="2506955" y="560615"/>
                </a:moveTo>
                <a:cubicBezTo>
                  <a:pt x="2594942" y="618607"/>
                  <a:pt x="2681976" y="660799"/>
                  <a:pt x="2739743" y="706168"/>
                </a:cubicBezTo>
                <a:moveTo>
                  <a:pt x="739014" y="1704845"/>
                </a:moveTo>
                <a:cubicBezTo>
                  <a:pt x="719860" y="1654690"/>
                  <a:pt x="710609" y="1603919"/>
                  <a:pt x="698366" y="1551626"/>
                </a:cubicBezTo>
              </a:path>
              <a:path w="7735747" h="4664597" stroke="0" extrusionOk="0">
                <a:moveTo>
                  <a:pt x="698366" y="1551626"/>
                </a:moveTo>
                <a:cubicBezTo>
                  <a:pt x="677946" y="1235148"/>
                  <a:pt x="765179" y="968066"/>
                  <a:pt x="1006900" y="745795"/>
                </a:cubicBezTo>
                <a:cubicBezTo>
                  <a:pt x="1450526" y="399393"/>
                  <a:pt x="2016782" y="334415"/>
                  <a:pt x="2507850" y="561695"/>
                </a:cubicBezTo>
                <a:cubicBezTo>
                  <a:pt x="2854934" y="27336"/>
                  <a:pt x="3462781" y="-14620"/>
                  <a:pt x="4021155" y="370576"/>
                </a:cubicBezTo>
                <a:cubicBezTo>
                  <a:pt x="4129011" y="222315"/>
                  <a:pt x="4334023" y="22765"/>
                  <a:pt x="4610827" y="21595"/>
                </a:cubicBezTo>
                <a:cubicBezTo>
                  <a:pt x="4848872" y="-34618"/>
                  <a:pt x="5141225" y="42840"/>
                  <a:pt x="5342142" y="267890"/>
                </a:cubicBezTo>
                <a:cubicBezTo>
                  <a:pt x="5559088" y="42794"/>
                  <a:pt x="5988961" y="15676"/>
                  <a:pt x="6350296" y="74503"/>
                </a:cubicBezTo>
                <a:cubicBezTo>
                  <a:pt x="6595178" y="188232"/>
                  <a:pt x="6839734" y="353917"/>
                  <a:pt x="6861535" y="602078"/>
                </a:cubicBezTo>
                <a:cubicBezTo>
                  <a:pt x="7192381" y="675288"/>
                  <a:pt x="7415484" y="849536"/>
                  <a:pt x="7517641" y="1114104"/>
                </a:cubicBezTo>
                <a:cubicBezTo>
                  <a:pt x="7587243" y="1310479"/>
                  <a:pt x="7559658" y="1491931"/>
                  <a:pt x="7488274" y="1669321"/>
                </a:cubicBezTo>
                <a:cubicBezTo>
                  <a:pt x="7710774" y="1916733"/>
                  <a:pt x="7806917" y="2175148"/>
                  <a:pt x="7702798" y="2518234"/>
                </a:cubicBezTo>
                <a:cubicBezTo>
                  <a:pt x="7645578" y="2926012"/>
                  <a:pt x="7199059" y="3207097"/>
                  <a:pt x="6697867" y="3261330"/>
                </a:cubicBezTo>
                <a:cubicBezTo>
                  <a:pt x="6730668" y="3474605"/>
                  <a:pt x="6569236" y="3763309"/>
                  <a:pt x="6338119" y="3898069"/>
                </a:cubicBezTo>
                <a:cubicBezTo>
                  <a:pt x="5954593" y="4180579"/>
                  <a:pt x="5491304" y="4167544"/>
                  <a:pt x="5113292" y="3975165"/>
                </a:cubicBezTo>
                <a:cubicBezTo>
                  <a:pt x="5027926" y="4305284"/>
                  <a:pt x="4667931" y="4536519"/>
                  <a:pt x="4238007" y="4654447"/>
                </a:cubicBezTo>
                <a:cubicBezTo>
                  <a:pt x="3792723" y="4760862"/>
                  <a:pt x="3217303" y="4588908"/>
                  <a:pt x="2951044" y="4239816"/>
                </a:cubicBezTo>
                <a:cubicBezTo>
                  <a:pt x="2312264" y="4564478"/>
                  <a:pt x="1472303" y="4440743"/>
                  <a:pt x="1039311" y="3830152"/>
                </a:cubicBezTo>
                <a:cubicBezTo>
                  <a:pt x="683471" y="3911887"/>
                  <a:pt x="308108" y="3669502"/>
                  <a:pt x="198765" y="3374274"/>
                </a:cubicBezTo>
                <a:cubicBezTo>
                  <a:pt x="125829" y="3159138"/>
                  <a:pt x="200449" y="2968066"/>
                  <a:pt x="378371" y="2758914"/>
                </a:cubicBezTo>
                <a:cubicBezTo>
                  <a:pt x="112283" y="2611261"/>
                  <a:pt x="-58003" y="2410010"/>
                  <a:pt x="-896" y="2127574"/>
                </a:cubicBezTo>
                <a:cubicBezTo>
                  <a:pt x="1675" y="1840367"/>
                  <a:pt x="331467" y="1608836"/>
                  <a:pt x="691740" y="1566419"/>
                </a:cubicBezTo>
                <a:cubicBezTo>
                  <a:pt x="693784" y="1561384"/>
                  <a:pt x="696310" y="1556591"/>
                  <a:pt x="698366" y="1551626"/>
                </a:cubicBezTo>
                <a:close/>
              </a:path>
              <a:path w="7735747" h="4664597" fill="none" stroke="0" extrusionOk="0">
                <a:moveTo>
                  <a:pt x="840367" y="2826508"/>
                </a:moveTo>
                <a:cubicBezTo>
                  <a:pt x="690148" y="2844986"/>
                  <a:pt x="496541" y="2804387"/>
                  <a:pt x="386787" y="2740450"/>
                </a:cubicBezTo>
                <a:moveTo>
                  <a:pt x="1240584" y="3768281"/>
                </a:moveTo>
                <a:cubicBezTo>
                  <a:pt x="1177212" y="3781744"/>
                  <a:pt x="1112556" y="3796480"/>
                  <a:pt x="1042177" y="3809420"/>
                </a:cubicBezTo>
                <a:moveTo>
                  <a:pt x="2950686" y="4220812"/>
                </a:moveTo>
                <a:cubicBezTo>
                  <a:pt x="2905940" y="4173031"/>
                  <a:pt x="2873376" y="4091931"/>
                  <a:pt x="2831068" y="4032932"/>
                </a:cubicBezTo>
                <a:moveTo>
                  <a:pt x="5161999" y="3752301"/>
                </a:moveTo>
                <a:cubicBezTo>
                  <a:pt x="5158346" y="3830614"/>
                  <a:pt x="5144142" y="3889208"/>
                  <a:pt x="5114188" y="3958428"/>
                </a:cubicBezTo>
                <a:moveTo>
                  <a:pt x="6111419" y="2478499"/>
                </a:moveTo>
                <a:cubicBezTo>
                  <a:pt x="6517526" y="2648037"/>
                  <a:pt x="6718062" y="2939880"/>
                  <a:pt x="6693569" y="3249021"/>
                </a:cubicBezTo>
                <a:moveTo>
                  <a:pt x="7484693" y="1657875"/>
                </a:moveTo>
                <a:cubicBezTo>
                  <a:pt x="7426880" y="1777486"/>
                  <a:pt x="7362936" y="1860708"/>
                  <a:pt x="7225402" y="1946821"/>
                </a:cubicBezTo>
                <a:moveTo>
                  <a:pt x="6862610" y="585882"/>
                </a:moveTo>
                <a:cubicBezTo>
                  <a:pt x="6870899" y="631299"/>
                  <a:pt x="6874777" y="670609"/>
                  <a:pt x="6876219" y="722364"/>
                </a:cubicBezTo>
                <a:moveTo>
                  <a:pt x="5206945" y="426724"/>
                </a:moveTo>
                <a:cubicBezTo>
                  <a:pt x="5239539" y="363140"/>
                  <a:pt x="5287380" y="309113"/>
                  <a:pt x="5339814" y="252665"/>
                </a:cubicBezTo>
                <a:moveTo>
                  <a:pt x="3964749" y="509650"/>
                </a:moveTo>
                <a:cubicBezTo>
                  <a:pt x="3973077" y="455093"/>
                  <a:pt x="3999046" y="404224"/>
                  <a:pt x="4029034" y="359562"/>
                </a:cubicBezTo>
                <a:moveTo>
                  <a:pt x="2506955" y="560615"/>
                </a:moveTo>
                <a:cubicBezTo>
                  <a:pt x="2594135" y="599174"/>
                  <a:pt x="2663647" y="636354"/>
                  <a:pt x="2739743" y="706168"/>
                </a:cubicBezTo>
                <a:moveTo>
                  <a:pt x="739014" y="1704845"/>
                </a:moveTo>
                <a:cubicBezTo>
                  <a:pt x="718262" y="1649072"/>
                  <a:pt x="710836" y="1604908"/>
                  <a:pt x="698366" y="1551626"/>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303B5D56-32A6-59B1-6245-5A2DB4BF00C8}"/>
              </a:ext>
            </a:extLst>
          </p:cNvPr>
          <p:cNvSpPr txBox="1"/>
          <p:nvPr/>
        </p:nvSpPr>
        <p:spPr>
          <a:xfrm>
            <a:off x="3638305" y="2433055"/>
            <a:ext cx="5984111" cy="1323439"/>
          </a:xfrm>
          <a:prstGeom prst="rect">
            <a:avLst/>
          </a:prstGeom>
          <a:noFill/>
        </p:spPr>
        <p:txBody>
          <a:bodyPr wrap="square" rtlCol="0">
            <a:spAutoFit/>
          </a:bodyPr>
          <a:lstStyle/>
          <a:p>
            <a:pPr algn="ctr"/>
            <a:r>
              <a:rPr lang="en-US" sz="8000">
                <a:ln w="57150">
                  <a:solidFill>
                    <a:srgbClr val="0070C0"/>
                  </a:solidFill>
                </a:ln>
                <a:solidFill>
                  <a:srgbClr val="00B0F0"/>
                </a:solidFill>
                <a:latin typeface="SVN-Ziclets" panose="02000603000000000000" pitchFamily="2" charset="0"/>
              </a:rPr>
              <a:t>Thi đọc</a:t>
            </a:r>
          </a:p>
        </p:txBody>
      </p:sp>
      <p:pic>
        <p:nvPicPr>
          <p:cNvPr id="4" name="Hình ảnh 3">
            <a:extLst>
              <a:ext uri="{FF2B5EF4-FFF2-40B4-BE49-F238E27FC236}">
                <a16:creationId xmlns:a16="http://schemas.microsoft.com/office/drawing/2014/main" id="{37470439-449E-81D3-5D09-100CE6FB06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26" y="2433055"/>
            <a:ext cx="5584825" cy="4455449"/>
          </a:xfrm>
          <a:prstGeom prst="rect">
            <a:avLst/>
          </a:prstGeom>
        </p:spPr>
      </p:pic>
    </p:spTree>
    <p:extLst>
      <p:ext uri="{BB962C8B-B14F-4D97-AF65-F5344CB8AC3E}">
        <p14:creationId xmlns:p14="http://schemas.microsoft.com/office/powerpoint/2010/main" val="4198395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B4BA64-A1C8-4AFA-A9AF-B5791C5D24C1}"/>
              </a:ext>
            </a:extLst>
          </p:cNvPr>
          <p:cNvSpPr txBox="1"/>
          <p:nvPr/>
        </p:nvSpPr>
        <p:spPr>
          <a:xfrm>
            <a:off x="0" y="1470660"/>
            <a:ext cx="8308258" cy="2306144"/>
          </a:xfrm>
          <a:prstGeom prst="rect">
            <a:avLst/>
          </a:prstGeom>
          <a:solidFill>
            <a:schemeClr val="bg1"/>
          </a:solidFill>
        </p:spPr>
        <p:txBody>
          <a:bodyPr wrap="square" rtlCol="0">
            <a:spAutoFit/>
          </a:bodyPr>
          <a:lstStyle/>
          <a:p>
            <a:pPr algn="ctr"/>
            <a:r>
              <a:rPr lang="en-US" sz="8800" b="1">
                <a:solidFill>
                  <a:srgbClr val="0070C0"/>
                </a:solidFill>
                <a:latin typeface="HP-087" panose="020B0803050302020204" pitchFamily="34" charset="0"/>
              </a:rPr>
              <a:t>TIẾNG VIỆT 3</a:t>
            </a:r>
          </a:p>
          <a:p>
            <a:pPr algn="ctr">
              <a:lnSpc>
                <a:spcPct val="150000"/>
              </a:lnSpc>
            </a:pPr>
            <a:r>
              <a:rPr lang="en-US" sz="4400" b="1">
                <a:solidFill>
                  <a:srgbClr val="0070C0"/>
                </a:solidFill>
                <a:latin typeface="HP-087" panose="020B0803050302020204" pitchFamily="34" charset="0"/>
              </a:rPr>
              <a:t>Tuần 2</a:t>
            </a:r>
          </a:p>
        </p:txBody>
      </p:sp>
      <p:sp>
        <p:nvSpPr>
          <p:cNvPr id="5" name="TextBox 4">
            <a:extLst>
              <a:ext uri="{FF2B5EF4-FFF2-40B4-BE49-F238E27FC236}">
                <a16:creationId xmlns:a16="http://schemas.microsoft.com/office/drawing/2014/main" id="{B811C1A2-C518-48C1-BA19-E9631310418F}"/>
              </a:ext>
            </a:extLst>
          </p:cNvPr>
          <p:cNvSpPr txBox="1"/>
          <p:nvPr/>
        </p:nvSpPr>
        <p:spPr>
          <a:xfrm>
            <a:off x="0" y="3997931"/>
            <a:ext cx="8260080" cy="1107996"/>
          </a:xfrm>
          <a:prstGeom prst="rect">
            <a:avLst/>
          </a:prstGeom>
          <a:noFill/>
        </p:spPr>
        <p:txBody>
          <a:bodyPr wrap="square" rtlCol="0">
            <a:spAutoFit/>
          </a:bodyPr>
          <a:lstStyle/>
          <a:p>
            <a:pPr algn="ctr"/>
            <a:r>
              <a:rPr lang="en-US" sz="6600">
                <a:solidFill>
                  <a:srgbClr val="00B0F0"/>
                </a:solidFill>
                <a:latin typeface="SVN-Anastasia" panose="020B0606040200020203" pitchFamily="34" charset="0"/>
              </a:rPr>
              <a:t>Bài 3: Bạn mới</a:t>
            </a:r>
          </a:p>
        </p:txBody>
      </p:sp>
      <p:sp>
        <p:nvSpPr>
          <p:cNvPr id="7" name="TextBox 6">
            <a:extLst>
              <a:ext uri="{FF2B5EF4-FFF2-40B4-BE49-F238E27FC236}">
                <a16:creationId xmlns:a16="http://schemas.microsoft.com/office/drawing/2014/main" id="{132CA6D8-478B-4765-9E1A-3FE4251D6285}"/>
              </a:ext>
            </a:extLst>
          </p:cNvPr>
          <p:cNvSpPr txBox="1"/>
          <p:nvPr/>
        </p:nvSpPr>
        <p:spPr>
          <a:xfrm>
            <a:off x="0" y="5327690"/>
            <a:ext cx="8260080" cy="707886"/>
          </a:xfrm>
          <a:prstGeom prst="rect">
            <a:avLst/>
          </a:prstGeom>
          <a:noFill/>
        </p:spPr>
        <p:txBody>
          <a:bodyPr wrap="square" rtlCol="0">
            <a:spAutoFit/>
          </a:bodyPr>
          <a:lstStyle/>
          <a:p>
            <a:pPr algn="ctr"/>
            <a:r>
              <a:rPr lang="en-US" sz="4000" b="1">
                <a:solidFill>
                  <a:schemeClr val="bg1"/>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Tiết 1 + 2: Đọc</a:t>
            </a:r>
          </a:p>
        </p:txBody>
      </p:sp>
    </p:spTree>
    <p:extLst>
      <p:ext uri="{BB962C8B-B14F-4D97-AF65-F5344CB8AC3E}">
        <p14:creationId xmlns:p14="http://schemas.microsoft.com/office/powerpoint/2010/main" val="2120812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57BBC81-DAFE-AED8-6F46-12C216CC5C6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4000" l="9947" r="89876">
                        <a14:foregroundMark x1="32682" y1="66222" x2="32682" y2="66222"/>
                        <a14:foregroundMark x1="59325" y1="90444" x2="59325" y2="90444"/>
                        <a14:foregroundMark x1="50444" y1="89556" x2="50444" y2="89556"/>
                        <a14:foregroundMark x1="57194" y1="94000" x2="57194" y2="94000"/>
                        <a14:foregroundMark x1="49734" y1="93556" x2="49734" y2="93556"/>
                      </a14:backgroundRemoval>
                    </a14:imgEffect>
                  </a14:imgLayer>
                </a14:imgProps>
              </a:ext>
              <a:ext uri="{28A0092B-C50C-407E-A947-70E740481C1C}">
                <a14:useLocalDpi xmlns:a14="http://schemas.microsoft.com/office/drawing/2010/main" val="0"/>
              </a:ext>
            </a:extLst>
          </a:blip>
          <a:srcRect l="23268" t="6963" r="10894"/>
          <a:stretch/>
        </p:blipFill>
        <p:spPr bwMode="auto">
          <a:xfrm flipH="1">
            <a:off x="0" y="2870200"/>
            <a:ext cx="3530601" cy="3987800"/>
          </a:xfrm>
          <a:prstGeom prst="rect">
            <a:avLst/>
          </a:prstGeom>
          <a:noFill/>
          <a:extLst>
            <a:ext uri="{909E8E84-426E-40DD-AFC4-6F175D3DCCD1}">
              <a14:hiddenFill xmlns:a14="http://schemas.microsoft.com/office/drawing/2010/main">
                <a:solidFill>
                  <a:srgbClr val="FFFFFF"/>
                </a:solidFill>
              </a14:hiddenFill>
            </a:ext>
          </a:extLst>
        </p:spPr>
      </p:pic>
      <p:sp>
        <p:nvSpPr>
          <p:cNvPr id="4" name="Đám mây 3">
            <a:extLst>
              <a:ext uri="{FF2B5EF4-FFF2-40B4-BE49-F238E27FC236}">
                <a16:creationId xmlns:a16="http://schemas.microsoft.com/office/drawing/2014/main" id="{CFD7E2C6-9085-61B7-90D2-EF58CAE6F36B}"/>
              </a:ext>
            </a:extLst>
          </p:cNvPr>
          <p:cNvSpPr/>
          <p:nvPr/>
        </p:nvSpPr>
        <p:spPr>
          <a:xfrm>
            <a:off x="2762488" y="946230"/>
            <a:ext cx="7735747" cy="4664597"/>
          </a:xfrm>
          <a:custGeom>
            <a:avLst/>
            <a:gdLst>
              <a:gd name="connsiteX0" fmla="*/ 698366 w 7735747"/>
              <a:gd name="connsiteY0" fmla="*/ 1551626 h 4664597"/>
              <a:gd name="connsiteX1" fmla="*/ 1006900 w 7735747"/>
              <a:gd name="connsiteY1" fmla="*/ 745795 h 4664597"/>
              <a:gd name="connsiteX2" fmla="*/ 2507850 w 7735747"/>
              <a:gd name="connsiteY2" fmla="*/ 561695 h 4664597"/>
              <a:gd name="connsiteX3" fmla="*/ 4021155 w 7735747"/>
              <a:gd name="connsiteY3" fmla="*/ 370576 h 4664597"/>
              <a:gd name="connsiteX4" fmla="*/ 4610827 w 7735747"/>
              <a:gd name="connsiteY4" fmla="*/ 21595 h 4664597"/>
              <a:gd name="connsiteX5" fmla="*/ 5342142 w 7735747"/>
              <a:gd name="connsiteY5" fmla="*/ 267890 h 4664597"/>
              <a:gd name="connsiteX6" fmla="*/ 6350296 w 7735747"/>
              <a:gd name="connsiteY6" fmla="*/ 74503 h 4664597"/>
              <a:gd name="connsiteX7" fmla="*/ 6861535 w 7735747"/>
              <a:gd name="connsiteY7" fmla="*/ 602078 h 4664597"/>
              <a:gd name="connsiteX8" fmla="*/ 7517641 w 7735747"/>
              <a:gd name="connsiteY8" fmla="*/ 1114104 h 4664597"/>
              <a:gd name="connsiteX9" fmla="*/ 7488274 w 7735747"/>
              <a:gd name="connsiteY9" fmla="*/ 1669321 h 4664597"/>
              <a:gd name="connsiteX10" fmla="*/ 7702798 w 7735747"/>
              <a:gd name="connsiteY10" fmla="*/ 2518234 h 4664597"/>
              <a:gd name="connsiteX11" fmla="*/ 6697867 w 7735747"/>
              <a:gd name="connsiteY11" fmla="*/ 3261330 h 4664597"/>
              <a:gd name="connsiteX12" fmla="*/ 6338119 w 7735747"/>
              <a:gd name="connsiteY12" fmla="*/ 3898069 h 4664597"/>
              <a:gd name="connsiteX13" fmla="*/ 5113292 w 7735747"/>
              <a:gd name="connsiteY13" fmla="*/ 3975165 h 4664597"/>
              <a:gd name="connsiteX14" fmla="*/ 4238007 w 7735747"/>
              <a:gd name="connsiteY14" fmla="*/ 4654447 h 4664597"/>
              <a:gd name="connsiteX15" fmla="*/ 2951044 w 7735747"/>
              <a:gd name="connsiteY15" fmla="*/ 4239816 h 4664597"/>
              <a:gd name="connsiteX16" fmla="*/ 1039311 w 7735747"/>
              <a:gd name="connsiteY16" fmla="*/ 3830152 h 4664597"/>
              <a:gd name="connsiteX17" fmla="*/ 198765 w 7735747"/>
              <a:gd name="connsiteY17" fmla="*/ 3374274 h 4664597"/>
              <a:gd name="connsiteX18" fmla="*/ 378371 w 7735747"/>
              <a:gd name="connsiteY18" fmla="*/ 2758914 h 4664597"/>
              <a:gd name="connsiteX19" fmla="*/ -896 w 7735747"/>
              <a:gd name="connsiteY19" fmla="*/ 2127574 h 4664597"/>
              <a:gd name="connsiteX20" fmla="*/ 691740 w 7735747"/>
              <a:gd name="connsiteY20" fmla="*/ 1566419 h 4664597"/>
              <a:gd name="connsiteX21" fmla="*/ 698366 w 7735747"/>
              <a:gd name="connsiteY21" fmla="*/ 1551626 h 4664597"/>
              <a:gd name="connsiteX0" fmla="*/ 840367 w 7735747"/>
              <a:gd name="connsiteY0" fmla="*/ 2826508 h 4664597"/>
              <a:gd name="connsiteX1" fmla="*/ 386787 w 7735747"/>
              <a:gd name="connsiteY1" fmla="*/ 2740450 h 4664597"/>
              <a:gd name="connsiteX2" fmla="*/ 1240584 w 7735747"/>
              <a:gd name="connsiteY2" fmla="*/ 3768281 h 4664597"/>
              <a:gd name="connsiteX3" fmla="*/ 1042177 w 7735747"/>
              <a:gd name="connsiteY3" fmla="*/ 3809420 h 4664597"/>
              <a:gd name="connsiteX4" fmla="*/ 2950686 w 7735747"/>
              <a:gd name="connsiteY4" fmla="*/ 4220812 h 4664597"/>
              <a:gd name="connsiteX5" fmla="*/ 2831068 w 7735747"/>
              <a:gd name="connsiteY5" fmla="*/ 4032932 h 4664597"/>
              <a:gd name="connsiteX6" fmla="*/ 5161999 w 7735747"/>
              <a:gd name="connsiteY6" fmla="*/ 3752301 h 4664597"/>
              <a:gd name="connsiteX7" fmla="*/ 5114188 w 7735747"/>
              <a:gd name="connsiteY7" fmla="*/ 3958428 h 4664597"/>
              <a:gd name="connsiteX8" fmla="*/ 6111419 w 7735747"/>
              <a:gd name="connsiteY8" fmla="*/ 2478499 h 4664597"/>
              <a:gd name="connsiteX9" fmla="*/ 6693569 w 7735747"/>
              <a:gd name="connsiteY9" fmla="*/ 3249021 h 4664597"/>
              <a:gd name="connsiteX10" fmla="*/ 7484693 w 7735747"/>
              <a:gd name="connsiteY10" fmla="*/ 1657875 h 4664597"/>
              <a:gd name="connsiteX11" fmla="*/ 7225402 w 7735747"/>
              <a:gd name="connsiteY11" fmla="*/ 1946821 h 4664597"/>
              <a:gd name="connsiteX12" fmla="*/ 6862610 w 7735747"/>
              <a:gd name="connsiteY12" fmla="*/ 585882 h 4664597"/>
              <a:gd name="connsiteX13" fmla="*/ 6876219 w 7735747"/>
              <a:gd name="connsiteY13" fmla="*/ 722364 h 4664597"/>
              <a:gd name="connsiteX14" fmla="*/ 5206945 w 7735747"/>
              <a:gd name="connsiteY14" fmla="*/ 426724 h 4664597"/>
              <a:gd name="connsiteX15" fmla="*/ 5339814 w 7735747"/>
              <a:gd name="connsiteY15" fmla="*/ 252665 h 4664597"/>
              <a:gd name="connsiteX16" fmla="*/ 3964749 w 7735747"/>
              <a:gd name="connsiteY16" fmla="*/ 509650 h 4664597"/>
              <a:gd name="connsiteX17" fmla="*/ 4029034 w 7735747"/>
              <a:gd name="connsiteY17" fmla="*/ 359562 h 4664597"/>
              <a:gd name="connsiteX18" fmla="*/ 2506955 w 7735747"/>
              <a:gd name="connsiteY18" fmla="*/ 560615 h 4664597"/>
              <a:gd name="connsiteX19" fmla="*/ 2739743 w 7735747"/>
              <a:gd name="connsiteY19" fmla="*/ 706168 h 4664597"/>
              <a:gd name="connsiteX20" fmla="*/ 739014 w 7735747"/>
              <a:gd name="connsiteY20" fmla="*/ 1704845 h 4664597"/>
              <a:gd name="connsiteX21" fmla="*/ 698366 w 7735747"/>
              <a:gd name="connsiteY21" fmla="*/ 1551626 h 46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4664597" fill="none" extrusionOk="0">
                <a:moveTo>
                  <a:pt x="698366" y="1551626"/>
                </a:moveTo>
                <a:cubicBezTo>
                  <a:pt x="677710" y="1247332"/>
                  <a:pt x="786736" y="911547"/>
                  <a:pt x="1006900" y="745795"/>
                </a:cubicBezTo>
                <a:cubicBezTo>
                  <a:pt x="1334671" y="360890"/>
                  <a:pt x="1925961" y="365261"/>
                  <a:pt x="2507850" y="561695"/>
                </a:cubicBezTo>
                <a:cubicBezTo>
                  <a:pt x="2770837" y="13902"/>
                  <a:pt x="3581962" y="-3466"/>
                  <a:pt x="4021155" y="370576"/>
                </a:cubicBezTo>
                <a:cubicBezTo>
                  <a:pt x="4119351" y="216780"/>
                  <a:pt x="4352970" y="43464"/>
                  <a:pt x="4610827" y="21595"/>
                </a:cubicBezTo>
                <a:cubicBezTo>
                  <a:pt x="4923734" y="-23607"/>
                  <a:pt x="5166899" y="97600"/>
                  <a:pt x="5342142" y="267890"/>
                </a:cubicBezTo>
                <a:cubicBezTo>
                  <a:pt x="5550676" y="-19050"/>
                  <a:pt x="6001177" y="-55088"/>
                  <a:pt x="6350296" y="74503"/>
                </a:cubicBezTo>
                <a:cubicBezTo>
                  <a:pt x="6612436" y="153223"/>
                  <a:pt x="6780172" y="371292"/>
                  <a:pt x="6861535" y="602078"/>
                </a:cubicBezTo>
                <a:cubicBezTo>
                  <a:pt x="7165547" y="665651"/>
                  <a:pt x="7415860" y="810945"/>
                  <a:pt x="7517641" y="1114104"/>
                </a:cubicBezTo>
                <a:cubicBezTo>
                  <a:pt x="7604537" y="1301389"/>
                  <a:pt x="7574591" y="1526208"/>
                  <a:pt x="7488274" y="1669321"/>
                </a:cubicBezTo>
                <a:cubicBezTo>
                  <a:pt x="7746042" y="1896930"/>
                  <a:pt x="7761489" y="2223112"/>
                  <a:pt x="7702798" y="2518234"/>
                </a:cubicBezTo>
                <a:cubicBezTo>
                  <a:pt x="7545254" y="2923297"/>
                  <a:pt x="7142843" y="3226561"/>
                  <a:pt x="6697867" y="3261330"/>
                </a:cubicBezTo>
                <a:cubicBezTo>
                  <a:pt x="6665766" y="3494181"/>
                  <a:pt x="6606320" y="3736102"/>
                  <a:pt x="6338119" y="3898069"/>
                </a:cubicBezTo>
                <a:cubicBezTo>
                  <a:pt x="5955777" y="4104238"/>
                  <a:pt x="5483791" y="4121157"/>
                  <a:pt x="5113292" y="3975165"/>
                </a:cubicBezTo>
                <a:cubicBezTo>
                  <a:pt x="5030509" y="4375812"/>
                  <a:pt x="4586892" y="4540830"/>
                  <a:pt x="4238007" y="4654447"/>
                </a:cubicBezTo>
                <a:cubicBezTo>
                  <a:pt x="3712670" y="4794583"/>
                  <a:pt x="3229660" y="4590837"/>
                  <a:pt x="2951044" y="4239816"/>
                </a:cubicBezTo>
                <a:cubicBezTo>
                  <a:pt x="2313332" y="4500353"/>
                  <a:pt x="1404868" y="4262183"/>
                  <a:pt x="1039311" y="3830152"/>
                </a:cubicBezTo>
                <a:cubicBezTo>
                  <a:pt x="635878" y="3888271"/>
                  <a:pt x="296421" y="3646742"/>
                  <a:pt x="198765" y="3374274"/>
                </a:cubicBezTo>
                <a:cubicBezTo>
                  <a:pt x="152124" y="3160570"/>
                  <a:pt x="205730" y="2924357"/>
                  <a:pt x="378371" y="2758914"/>
                </a:cubicBezTo>
                <a:cubicBezTo>
                  <a:pt x="90922" y="2607938"/>
                  <a:pt x="-50466" y="2376583"/>
                  <a:pt x="-896" y="2127574"/>
                </a:cubicBezTo>
                <a:cubicBezTo>
                  <a:pt x="-12916" y="1875119"/>
                  <a:pt x="385723" y="1625522"/>
                  <a:pt x="691740" y="1566419"/>
                </a:cubicBezTo>
                <a:cubicBezTo>
                  <a:pt x="693742" y="1560849"/>
                  <a:pt x="695999" y="1557562"/>
                  <a:pt x="698366" y="1551626"/>
                </a:cubicBezTo>
                <a:close/>
              </a:path>
              <a:path w="7735747" h="4664597" fill="none" extrusionOk="0">
                <a:moveTo>
                  <a:pt x="840367" y="2826508"/>
                </a:moveTo>
                <a:cubicBezTo>
                  <a:pt x="654214" y="2842916"/>
                  <a:pt x="544083" y="2811252"/>
                  <a:pt x="386787" y="2740450"/>
                </a:cubicBezTo>
                <a:moveTo>
                  <a:pt x="1240584" y="3768281"/>
                </a:moveTo>
                <a:cubicBezTo>
                  <a:pt x="1188507" y="3792994"/>
                  <a:pt x="1110474" y="3789717"/>
                  <a:pt x="1042177" y="3809420"/>
                </a:cubicBezTo>
                <a:moveTo>
                  <a:pt x="2950686" y="4220812"/>
                </a:moveTo>
                <a:cubicBezTo>
                  <a:pt x="2909861" y="4163093"/>
                  <a:pt x="2866179" y="4107507"/>
                  <a:pt x="2831068" y="4032932"/>
                </a:cubicBezTo>
                <a:moveTo>
                  <a:pt x="5161999" y="3752301"/>
                </a:moveTo>
                <a:cubicBezTo>
                  <a:pt x="5156396" y="3812986"/>
                  <a:pt x="5127246" y="3895680"/>
                  <a:pt x="5114188" y="3958428"/>
                </a:cubicBezTo>
                <a:moveTo>
                  <a:pt x="6111419" y="2478499"/>
                </a:moveTo>
                <a:cubicBezTo>
                  <a:pt x="6431115" y="2576302"/>
                  <a:pt x="6687397" y="2936265"/>
                  <a:pt x="6693569" y="3249021"/>
                </a:cubicBezTo>
                <a:moveTo>
                  <a:pt x="7484693" y="1657875"/>
                </a:moveTo>
                <a:cubicBezTo>
                  <a:pt x="7444629" y="1778064"/>
                  <a:pt x="7340420" y="1886770"/>
                  <a:pt x="7225402" y="1946821"/>
                </a:cubicBezTo>
                <a:moveTo>
                  <a:pt x="6862610" y="585882"/>
                </a:moveTo>
                <a:cubicBezTo>
                  <a:pt x="6872349" y="634029"/>
                  <a:pt x="6878155" y="676694"/>
                  <a:pt x="6876219" y="722364"/>
                </a:cubicBezTo>
                <a:moveTo>
                  <a:pt x="5206945" y="426724"/>
                </a:moveTo>
                <a:cubicBezTo>
                  <a:pt x="5243765" y="375741"/>
                  <a:pt x="5287074" y="305057"/>
                  <a:pt x="5339814" y="252665"/>
                </a:cubicBezTo>
                <a:moveTo>
                  <a:pt x="3964749" y="509650"/>
                </a:moveTo>
                <a:cubicBezTo>
                  <a:pt x="3977694" y="453444"/>
                  <a:pt x="3998699" y="409390"/>
                  <a:pt x="4029034" y="359562"/>
                </a:cubicBezTo>
                <a:moveTo>
                  <a:pt x="2506955" y="560615"/>
                </a:moveTo>
                <a:cubicBezTo>
                  <a:pt x="2594942" y="618607"/>
                  <a:pt x="2681976" y="660799"/>
                  <a:pt x="2739743" y="706168"/>
                </a:cubicBezTo>
                <a:moveTo>
                  <a:pt x="739014" y="1704845"/>
                </a:moveTo>
                <a:cubicBezTo>
                  <a:pt x="719860" y="1654690"/>
                  <a:pt x="710609" y="1603919"/>
                  <a:pt x="698366" y="1551626"/>
                </a:cubicBezTo>
              </a:path>
              <a:path w="7735747" h="4664597" stroke="0" extrusionOk="0">
                <a:moveTo>
                  <a:pt x="698366" y="1551626"/>
                </a:moveTo>
                <a:cubicBezTo>
                  <a:pt x="677946" y="1235148"/>
                  <a:pt x="765179" y="968066"/>
                  <a:pt x="1006900" y="745795"/>
                </a:cubicBezTo>
                <a:cubicBezTo>
                  <a:pt x="1450526" y="399393"/>
                  <a:pt x="2016782" y="334415"/>
                  <a:pt x="2507850" y="561695"/>
                </a:cubicBezTo>
                <a:cubicBezTo>
                  <a:pt x="2854934" y="27336"/>
                  <a:pt x="3462781" y="-14620"/>
                  <a:pt x="4021155" y="370576"/>
                </a:cubicBezTo>
                <a:cubicBezTo>
                  <a:pt x="4129011" y="222315"/>
                  <a:pt x="4334023" y="22765"/>
                  <a:pt x="4610827" y="21595"/>
                </a:cubicBezTo>
                <a:cubicBezTo>
                  <a:pt x="4848872" y="-34618"/>
                  <a:pt x="5141225" y="42840"/>
                  <a:pt x="5342142" y="267890"/>
                </a:cubicBezTo>
                <a:cubicBezTo>
                  <a:pt x="5559088" y="42794"/>
                  <a:pt x="5988961" y="15676"/>
                  <a:pt x="6350296" y="74503"/>
                </a:cubicBezTo>
                <a:cubicBezTo>
                  <a:pt x="6595178" y="188232"/>
                  <a:pt x="6839734" y="353917"/>
                  <a:pt x="6861535" y="602078"/>
                </a:cubicBezTo>
                <a:cubicBezTo>
                  <a:pt x="7192381" y="675288"/>
                  <a:pt x="7415484" y="849536"/>
                  <a:pt x="7517641" y="1114104"/>
                </a:cubicBezTo>
                <a:cubicBezTo>
                  <a:pt x="7587243" y="1310479"/>
                  <a:pt x="7559658" y="1491931"/>
                  <a:pt x="7488274" y="1669321"/>
                </a:cubicBezTo>
                <a:cubicBezTo>
                  <a:pt x="7710774" y="1916733"/>
                  <a:pt x="7806917" y="2175148"/>
                  <a:pt x="7702798" y="2518234"/>
                </a:cubicBezTo>
                <a:cubicBezTo>
                  <a:pt x="7645578" y="2926012"/>
                  <a:pt x="7199059" y="3207097"/>
                  <a:pt x="6697867" y="3261330"/>
                </a:cubicBezTo>
                <a:cubicBezTo>
                  <a:pt x="6730668" y="3474605"/>
                  <a:pt x="6569236" y="3763309"/>
                  <a:pt x="6338119" y="3898069"/>
                </a:cubicBezTo>
                <a:cubicBezTo>
                  <a:pt x="5954593" y="4180579"/>
                  <a:pt x="5491304" y="4167544"/>
                  <a:pt x="5113292" y="3975165"/>
                </a:cubicBezTo>
                <a:cubicBezTo>
                  <a:pt x="5027926" y="4305284"/>
                  <a:pt x="4667931" y="4536519"/>
                  <a:pt x="4238007" y="4654447"/>
                </a:cubicBezTo>
                <a:cubicBezTo>
                  <a:pt x="3792723" y="4760862"/>
                  <a:pt x="3217303" y="4588908"/>
                  <a:pt x="2951044" y="4239816"/>
                </a:cubicBezTo>
                <a:cubicBezTo>
                  <a:pt x="2312264" y="4564478"/>
                  <a:pt x="1472303" y="4440743"/>
                  <a:pt x="1039311" y="3830152"/>
                </a:cubicBezTo>
                <a:cubicBezTo>
                  <a:pt x="683471" y="3911887"/>
                  <a:pt x="308108" y="3669502"/>
                  <a:pt x="198765" y="3374274"/>
                </a:cubicBezTo>
                <a:cubicBezTo>
                  <a:pt x="125829" y="3159138"/>
                  <a:pt x="200449" y="2968066"/>
                  <a:pt x="378371" y="2758914"/>
                </a:cubicBezTo>
                <a:cubicBezTo>
                  <a:pt x="112283" y="2611261"/>
                  <a:pt x="-58003" y="2410010"/>
                  <a:pt x="-896" y="2127574"/>
                </a:cubicBezTo>
                <a:cubicBezTo>
                  <a:pt x="1675" y="1840367"/>
                  <a:pt x="331467" y="1608836"/>
                  <a:pt x="691740" y="1566419"/>
                </a:cubicBezTo>
                <a:cubicBezTo>
                  <a:pt x="693784" y="1561384"/>
                  <a:pt x="696310" y="1556591"/>
                  <a:pt x="698366" y="1551626"/>
                </a:cubicBezTo>
                <a:close/>
              </a:path>
              <a:path w="7735747" h="4664597" fill="none" stroke="0" extrusionOk="0">
                <a:moveTo>
                  <a:pt x="840367" y="2826508"/>
                </a:moveTo>
                <a:cubicBezTo>
                  <a:pt x="690148" y="2844986"/>
                  <a:pt x="496541" y="2804387"/>
                  <a:pt x="386787" y="2740450"/>
                </a:cubicBezTo>
                <a:moveTo>
                  <a:pt x="1240584" y="3768281"/>
                </a:moveTo>
                <a:cubicBezTo>
                  <a:pt x="1177212" y="3781744"/>
                  <a:pt x="1112556" y="3796480"/>
                  <a:pt x="1042177" y="3809420"/>
                </a:cubicBezTo>
                <a:moveTo>
                  <a:pt x="2950686" y="4220812"/>
                </a:moveTo>
                <a:cubicBezTo>
                  <a:pt x="2905940" y="4173031"/>
                  <a:pt x="2873376" y="4091931"/>
                  <a:pt x="2831068" y="4032932"/>
                </a:cubicBezTo>
                <a:moveTo>
                  <a:pt x="5161999" y="3752301"/>
                </a:moveTo>
                <a:cubicBezTo>
                  <a:pt x="5158346" y="3830614"/>
                  <a:pt x="5144142" y="3889208"/>
                  <a:pt x="5114188" y="3958428"/>
                </a:cubicBezTo>
                <a:moveTo>
                  <a:pt x="6111419" y="2478499"/>
                </a:moveTo>
                <a:cubicBezTo>
                  <a:pt x="6517526" y="2648037"/>
                  <a:pt x="6718062" y="2939880"/>
                  <a:pt x="6693569" y="3249021"/>
                </a:cubicBezTo>
                <a:moveTo>
                  <a:pt x="7484693" y="1657875"/>
                </a:moveTo>
                <a:cubicBezTo>
                  <a:pt x="7426880" y="1777486"/>
                  <a:pt x="7362936" y="1860708"/>
                  <a:pt x="7225402" y="1946821"/>
                </a:cubicBezTo>
                <a:moveTo>
                  <a:pt x="6862610" y="585882"/>
                </a:moveTo>
                <a:cubicBezTo>
                  <a:pt x="6870899" y="631299"/>
                  <a:pt x="6874777" y="670609"/>
                  <a:pt x="6876219" y="722364"/>
                </a:cubicBezTo>
                <a:moveTo>
                  <a:pt x="5206945" y="426724"/>
                </a:moveTo>
                <a:cubicBezTo>
                  <a:pt x="5239539" y="363140"/>
                  <a:pt x="5287380" y="309113"/>
                  <a:pt x="5339814" y="252665"/>
                </a:cubicBezTo>
                <a:moveTo>
                  <a:pt x="3964749" y="509650"/>
                </a:moveTo>
                <a:cubicBezTo>
                  <a:pt x="3973077" y="455093"/>
                  <a:pt x="3999046" y="404224"/>
                  <a:pt x="4029034" y="359562"/>
                </a:cubicBezTo>
                <a:moveTo>
                  <a:pt x="2506955" y="560615"/>
                </a:moveTo>
                <a:cubicBezTo>
                  <a:pt x="2594135" y="599174"/>
                  <a:pt x="2663647" y="636354"/>
                  <a:pt x="2739743" y="706168"/>
                </a:cubicBezTo>
                <a:moveTo>
                  <a:pt x="739014" y="1704845"/>
                </a:moveTo>
                <a:cubicBezTo>
                  <a:pt x="718262" y="1649072"/>
                  <a:pt x="710836" y="1604908"/>
                  <a:pt x="698366" y="1551626"/>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ộp Văn bản 4">
            <a:extLst>
              <a:ext uri="{FF2B5EF4-FFF2-40B4-BE49-F238E27FC236}">
                <a16:creationId xmlns:a16="http://schemas.microsoft.com/office/drawing/2014/main" id="{D9EA1B16-78CB-D70D-273B-2A68AF6B099A}"/>
              </a:ext>
            </a:extLst>
          </p:cNvPr>
          <p:cNvSpPr txBox="1"/>
          <p:nvPr/>
        </p:nvSpPr>
        <p:spPr>
          <a:xfrm>
            <a:off x="3638305" y="2151727"/>
            <a:ext cx="5984111" cy="2554545"/>
          </a:xfrm>
          <a:prstGeom prst="rect">
            <a:avLst/>
          </a:prstGeom>
          <a:noFill/>
        </p:spPr>
        <p:txBody>
          <a:bodyPr wrap="square" rtlCol="0">
            <a:spAutoFit/>
          </a:bodyPr>
          <a:lstStyle/>
          <a:p>
            <a:pPr algn="ctr"/>
            <a:r>
              <a:rPr lang="en-US" sz="8000">
                <a:ln w="57150">
                  <a:solidFill>
                    <a:srgbClr val="0070C0"/>
                  </a:solidFill>
                </a:ln>
                <a:solidFill>
                  <a:srgbClr val="00B0F0"/>
                </a:solidFill>
                <a:latin typeface="SVN-Ziclets" panose="02000603000000000000" pitchFamily="2" charset="0"/>
              </a:rPr>
              <a:t>Tìm hiểu bài</a:t>
            </a:r>
          </a:p>
        </p:txBody>
      </p:sp>
    </p:spTree>
    <p:extLst>
      <p:ext uri="{BB962C8B-B14F-4D97-AF65-F5344CB8AC3E}">
        <p14:creationId xmlns:p14="http://schemas.microsoft.com/office/powerpoint/2010/main" val="3274297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3A95ACF-006C-356C-B7B3-42F3CEF191EB}"/>
              </a:ext>
            </a:extLst>
          </p:cNvPr>
          <p:cNvSpPr txBox="1"/>
          <p:nvPr/>
        </p:nvSpPr>
        <p:spPr>
          <a:xfrm>
            <a:off x="1219200" y="469900"/>
            <a:ext cx="9296400" cy="1077218"/>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1. Vì sao trong giờ ra chơi, A-i-a không tham gia cùng nhóm nào?</a:t>
            </a:r>
          </a:p>
        </p:txBody>
      </p:sp>
      <p:pic>
        <p:nvPicPr>
          <p:cNvPr id="6" name="Hình ảnh 5" descr="Ảnh có chứa văn bản, đồ chơi, búp bê, đồ họa véc-tơ&#10;&#10;Mô tả được tạo tự động">
            <a:extLst>
              <a:ext uri="{FF2B5EF4-FFF2-40B4-BE49-F238E27FC236}">
                <a16:creationId xmlns:a16="http://schemas.microsoft.com/office/drawing/2014/main" id="{21308239-5A0B-72F0-FC33-6E8E3331E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2476497"/>
            <a:ext cx="2186433" cy="4191251"/>
          </a:xfrm>
          <a:prstGeom prst="rect">
            <a:avLst/>
          </a:prstGeom>
        </p:spPr>
      </p:pic>
      <p:sp>
        <p:nvSpPr>
          <p:cNvPr id="7" name="Hình chữ nhật: Góc Tròn 6">
            <a:extLst>
              <a:ext uri="{FF2B5EF4-FFF2-40B4-BE49-F238E27FC236}">
                <a16:creationId xmlns:a16="http://schemas.microsoft.com/office/drawing/2014/main" id="{BB914F53-5F26-CA46-8096-6BC24F3BAF86}"/>
              </a:ext>
            </a:extLst>
          </p:cNvPr>
          <p:cNvSpPr/>
          <p:nvPr/>
        </p:nvSpPr>
        <p:spPr>
          <a:xfrm>
            <a:off x="3162300" y="2082800"/>
            <a:ext cx="7353300" cy="2654300"/>
          </a:xfrm>
          <a:custGeom>
            <a:avLst/>
            <a:gdLst>
              <a:gd name="connsiteX0" fmla="*/ 0 w 7353300"/>
              <a:gd name="connsiteY0" fmla="*/ 442392 h 2654300"/>
              <a:gd name="connsiteX1" fmla="*/ 442392 w 7353300"/>
              <a:gd name="connsiteY1" fmla="*/ 0 h 2654300"/>
              <a:gd name="connsiteX2" fmla="*/ 6910908 w 7353300"/>
              <a:gd name="connsiteY2" fmla="*/ 0 h 2654300"/>
              <a:gd name="connsiteX3" fmla="*/ 7353300 w 7353300"/>
              <a:gd name="connsiteY3" fmla="*/ 442392 h 2654300"/>
              <a:gd name="connsiteX4" fmla="*/ 7353300 w 7353300"/>
              <a:gd name="connsiteY4" fmla="*/ 2211908 h 2654300"/>
              <a:gd name="connsiteX5" fmla="*/ 6910908 w 7353300"/>
              <a:gd name="connsiteY5" fmla="*/ 2654300 h 2654300"/>
              <a:gd name="connsiteX6" fmla="*/ 442392 w 7353300"/>
              <a:gd name="connsiteY6" fmla="*/ 2654300 h 2654300"/>
              <a:gd name="connsiteX7" fmla="*/ 0 w 7353300"/>
              <a:gd name="connsiteY7" fmla="*/ 2211908 h 2654300"/>
              <a:gd name="connsiteX8" fmla="*/ 0 w 7353300"/>
              <a:gd name="connsiteY8" fmla="*/ 442392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3300" h="2654300" fill="none" extrusionOk="0">
                <a:moveTo>
                  <a:pt x="0" y="442392"/>
                </a:moveTo>
                <a:cubicBezTo>
                  <a:pt x="26445" y="227793"/>
                  <a:pt x="191894" y="-4365"/>
                  <a:pt x="442392" y="0"/>
                </a:cubicBezTo>
                <a:cubicBezTo>
                  <a:pt x="3193006" y="160516"/>
                  <a:pt x="4371232" y="-61194"/>
                  <a:pt x="6910908" y="0"/>
                </a:cubicBezTo>
                <a:cubicBezTo>
                  <a:pt x="7143836" y="-15853"/>
                  <a:pt x="7373319" y="195986"/>
                  <a:pt x="7353300" y="442392"/>
                </a:cubicBezTo>
                <a:cubicBezTo>
                  <a:pt x="7440229" y="1237891"/>
                  <a:pt x="7407468" y="1921828"/>
                  <a:pt x="7353300" y="2211908"/>
                </a:cubicBezTo>
                <a:cubicBezTo>
                  <a:pt x="7316806" y="2429026"/>
                  <a:pt x="7158243" y="2682183"/>
                  <a:pt x="6910908" y="2654300"/>
                </a:cubicBezTo>
                <a:cubicBezTo>
                  <a:pt x="5881704" y="2609922"/>
                  <a:pt x="1604596" y="2514993"/>
                  <a:pt x="442392" y="2654300"/>
                </a:cubicBezTo>
                <a:cubicBezTo>
                  <a:pt x="233588" y="2674206"/>
                  <a:pt x="13333" y="2433984"/>
                  <a:pt x="0" y="2211908"/>
                </a:cubicBezTo>
                <a:cubicBezTo>
                  <a:pt x="121822" y="1928734"/>
                  <a:pt x="-131598" y="1191217"/>
                  <a:pt x="0" y="442392"/>
                </a:cubicBezTo>
                <a:close/>
              </a:path>
              <a:path w="7353300" h="2654300" stroke="0" extrusionOk="0">
                <a:moveTo>
                  <a:pt x="0" y="442392"/>
                </a:moveTo>
                <a:cubicBezTo>
                  <a:pt x="-12998" y="190714"/>
                  <a:pt x="238456" y="6964"/>
                  <a:pt x="442392" y="0"/>
                </a:cubicBezTo>
                <a:cubicBezTo>
                  <a:pt x="3090649" y="45983"/>
                  <a:pt x="6007208" y="163920"/>
                  <a:pt x="6910908" y="0"/>
                </a:cubicBezTo>
                <a:cubicBezTo>
                  <a:pt x="7194752" y="13981"/>
                  <a:pt x="7358751" y="194740"/>
                  <a:pt x="7353300" y="442392"/>
                </a:cubicBezTo>
                <a:cubicBezTo>
                  <a:pt x="7445022" y="1260726"/>
                  <a:pt x="7471239" y="1667327"/>
                  <a:pt x="7353300" y="2211908"/>
                </a:cubicBezTo>
                <a:cubicBezTo>
                  <a:pt x="7383913" y="2421306"/>
                  <a:pt x="7136309" y="2668568"/>
                  <a:pt x="6910908" y="2654300"/>
                </a:cubicBezTo>
                <a:cubicBezTo>
                  <a:pt x="6259412" y="2631300"/>
                  <a:pt x="3186560" y="2747858"/>
                  <a:pt x="442392" y="2654300"/>
                </a:cubicBezTo>
                <a:cubicBezTo>
                  <a:pt x="220139" y="2637614"/>
                  <a:pt x="7946" y="2445775"/>
                  <a:pt x="0" y="2211908"/>
                </a:cubicBezTo>
                <a:cubicBezTo>
                  <a:pt x="32594" y="1876643"/>
                  <a:pt x="13951" y="1152517"/>
                  <a:pt x="0" y="442392"/>
                </a:cubicBezTo>
                <a:close/>
              </a:path>
            </a:pathLst>
          </a:custGeom>
          <a:solidFill>
            <a:schemeClr val="accent2">
              <a:lumMod val="20000"/>
              <a:lumOff val="80000"/>
            </a:schemeClr>
          </a:solidFill>
          <a:ln w="38100">
            <a:solidFill>
              <a:schemeClr val="accent2">
                <a:lumMod val="75000"/>
              </a:schemeClr>
            </a:solidFill>
            <a:extLst>
              <a:ext uri="{C807C97D-BFC1-408E-A445-0C87EB9F89A2}">
                <ask:lineSketchStyleProps xmlns:ask="http://schemas.microsoft.com/office/drawing/2018/sketchyshapes" sd="176672474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C00000"/>
                </a:solidFill>
                <a:latin typeface="AvantGarde" panose="00000400000000000000" pitchFamily="2" charset="0"/>
                <a:ea typeface="AvantGarde" panose="00000400000000000000" pitchFamily="2" charset="0"/>
                <a:cs typeface="AvantGarde" panose="00000400000000000000" pitchFamily="2" charset="0"/>
              </a:rPr>
              <a:t>Vì A-i-a là học sinh mới, chưa quen ai nên bạn không tham gia nhóm nào.</a:t>
            </a:r>
          </a:p>
        </p:txBody>
      </p:sp>
    </p:spTree>
    <p:extLst>
      <p:ext uri="{BB962C8B-B14F-4D97-AF65-F5344CB8AC3E}">
        <p14:creationId xmlns:p14="http://schemas.microsoft.com/office/powerpoint/2010/main" val="1017366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1CBFE5BF-CFC8-3966-B862-8FAD7C6D3E18}"/>
              </a:ext>
            </a:extLst>
          </p:cNvPr>
          <p:cNvSpPr txBox="1"/>
          <p:nvPr/>
        </p:nvSpPr>
        <p:spPr>
          <a:xfrm>
            <a:off x="1219200" y="469900"/>
            <a:ext cx="9296400" cy="584775"/>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2. Những chi tiết nào cho thấy A-i-a rất rụt rè?</a:t>
            </a:r>
          </a:p>
        </p:txBody>
      </p:sp>
      <p:sp>
        <p:nvSpPr>
          <p:cNvPr id="3" name="Hình chữ nhật: Góc Tròn 2">
            <a:extLst>
              <a:ext uri="{FF2B5EF4-FFF2-40B4-BE49-F238E27FC236}">
                <a16:creationId xmlns:a16="http://schemas.microsoft.com/office/drawing/2014/main" id="{B16D93EF-5DDB-2C94-6B6B-CCA46C1C17BC}"/>
              </a:ext>
            </a:extLst>
          </p:cNvPr>
          <p:cNvSpPr/>
          <p:nvPr/>
        </p:nvSpPr>
        <p:spPr>
          <a:xfrm>
            <a:off x="3162300" y="2082800"/>
            <a:ext cx="7353300" cy="2654300"/>
          </a:xfrm>
          <a:custGeom>
            <a:avLst/>
            <a:gdLst>
              <a:gd name="connsiteX0" fmla="*/ 0 w 7353300"/>
              <a:gd name="connsiteY0" fmla="*/ 442392 h 2654300"/>
              <a:gd name="connsiteX1" fmla="*/ 442392 w 7353300"/>
              <a:gd name="connsiteY1" fmla="*/ 0 h 2654300"/>
              <a:gd name="connsiteX2" fmla="*/ 6910908 w 7353300"/>
              <a:gd name="connsiteY2" fmla="*/ 0 h 2654300"/>
              <a:gd name="connsiteX3" fmla="*/ 7353300 w 7353300"/>
              <a:gd name="connsiteY3" fmla="*/ 442392 h 2654300"/>
              <a:gd name="connsiteX4" fmla="*/ 7353300 w 7353300"/>
              <a:gd name="connsiteY4" fmla="*/ 2211908 h 2654300"/>
              <a:gd name="connsiteX5" fmla="*/ 6910908 w 7353300"/>
              <a:gd name="connsiteY5" fmla="*/ 2654300 h 2654300"/>
              <a:gd name="connsiteX6" fmla="*/ 442392 w 7353300"/>
              <a:gd name="connsiteY6" fmla="*/ 2654300 h 2654300"/>
              <a:gd name="connsiteX7" fmla="*/ 0 w 7353300"/>
              <a:gd name="connsiteY7" fmla="*/ 2211908 h 2654300"/>
              <a:gd name="connsiteX8" fmla="*/ 0 w 7353300"/>
              <a:gd name="connsiteY8" fmla="*/ 442392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3300" h="2654300" fill="none" extrusionOk="0">
                <a:moveTo>
                  <a:pt x="0" y="442392"/>
                </a:moveTo>
                <a:cubicBezTo>
                  <a:pt x="26445" y="227793"/>
                  <a:pt x="191894" y="-4365"/>
                  <a:pt x="442392" y="0"/>
                </a:cubicBezTo>
                <a:cubicBezTo>
                  <a:pt x="3193006" y="160516"/>
                  <a:pt x="4371232" y="-61194"/>
                  <a:pt x="6910908" y="0"/>
                </a:cubicBezTo>
                <a:cubicBezTo>
                  <a:pt x="7143836" y="-15853"/>
                  <a:pt x="7373319" y="195986"/>
                  <a:pt x="7353300" y="442392"/>
                </a:cubicBezTo>
                <a:cubicBezTo>
                  <a:pt x="7440229" y="1237891"/>
                  <a:pt x="7407468" y="1921828"/>
                  <a:pt x="7353300" y="2211908"/>
                </a:cubicBezTo>
                <a:cubicBezTo>
                  <a:pt x="7316806" y="2429026"/>
                  <a:pt x="7158243" y="2682183"/>
                  <a:pt x="6910908" y="2654300"/>
                </a:cubicBezTo>
                <a:cubicBezTo>
                  <a:pt x="5881704" y="2609922"/>
                  <a:pt x="1604596" y="2514993"/>
                  <a:pt x="442392" y="2654300"/>
                </a:cubicBezTo>
                <a:cubicBezTo>
                  <a:pt x="233588" y="2674206"/>
                  <a:pt x="13333" y="2433984"/>
                  <a:pt x="0" y="2211908"/>
                </a:cubicBezTo>
                <a:cubicBezTo>
                  <a:pt x="121822" y="1928734"/>
                  <a:pt x="-131598" y="1191217"/>
                  <a:pt x="0" y="442392"/>
                </a:cubicBezTo>
                <a:close/>
              </a:path>
              <a:path w="7353300" h="2654300" stroke="0" extrusionOk="0">
                <a:moveTo>
                  <a:pt x="0" y="442392"/>
                </a:moveTo>
                <a:cubicBezTo>
                  <a:pt x="-12998" y="190714"/>
                  <a:pt x="238456" y="6964"/>
                  <a:pt x="442392" y="0"/>
                </a:cubicBezTo>
                <a:cubicBezTo>
                  <a:pt x="3090649" y="45983"/>
                  <a:pt x="6007208" y="163920"/>
                  <a:pt x="6910908" y="0"/>
                </a:cubicBezTo>
                <a:cubicBezTo>
                  <a:pt x="7194752" y="13981"/>
                  <a:pt x="7358751" y="194740"/>
                  <a:pt x="7353300" y="442392"/>
                </a:cubicBezTo>
                <a:cubicBezTo>
                  <a:pt x="7445022" y="1260726"/>
                  <a:pt x="7471239" y="1667327"/>
                  <a:pt x="7353300" y="2211908"/>
                </a:cubicBezTo>
                <a:cubicBezTo>
                  <a:pt x="7383913" y="2421306"/>
                  <a:pt x="7136309" y="2668568"/>
                  <a:pt x="6910908" y="2654300"/>
                </a:cubicBezTo>
                <a:cubicBezTo>
                  <a:pt x="6259412" y="2631300"/>
                  <a:pt x="3186560" y="2747858"/>
                  <a:pt x="442392" y="2654300"/>
                </a:cubicBezTo>
                <a:cubicBezTo>
                  <a:pt x="220139" y="2637614"/>
                  <a:pt x="7946" y="2445775"/>
                  <a:pt x="0" y="2211908"/>
                </a:cubicBezTo>
                <a:cubicBezTo>
                  <a:pt x="32594" y="1876643"/>
                  <a:pt x="13951" y="1152517"/>
                  <a:pt x="0" y="442392"/>
                </a:cubicBezTo>
                <a:close/>
              </a:path>
            </a:pathLst>
          </a:custGeom>
          <a:solidFill>
            <a:schemeClr val="accent6">
              <a:lumMod val="20000"/>
              <a:lumOff val="80000"/>
            </a:schemeClr>
          </a:solidFill>
          <a:ln w="38100">
            <a:solidFill>
              <a:srgbClr val="00B050"/>
            </a:solidFill>
            <a:extLst>
              <a:ext uri="{C807C97D-BFC1-408E-A445-0C87EB9F89A2}">
                <ask:lineSketchStyleProps xmlns:ask="http://schemas.microsoft.com/office/drawing/2018/sketchyshapes" sd="176672474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6">
                    <a:lumMod val="50000"/>
                  </a:schemeClr>
                </a:solidFill>
                <a:latin typeface="AvantGarde" panose="00000400000000000000" pitchFamily="2" charset="0"/>
                <a:ea typeface="AvantGarde" panose="00000400000000000000" pitchFamily="2" charset="0"/>
                <a:cs typeface="AvantGarde" panose="00000400000000000000" pitchFamily="2" charset="0"/>
              </a:rPr>
              <a:t>A-i-a không dám chủ động làm quen và tham gia trò chơi với các bạn; khi được thầy giáo khích lệ, A-i-a nói rất nhỏ; khi bị các bạn chê chậm, A-i-a càng lúng túng.</a:t>
            </a:r>
          </a:p>
        </p:txBody>
      </p:sp>
      <p:pic>
        <p:nvPicPr>
          <p:cNvPr id="9" name="Hình ảnh 8" descr="Ảnh có chứa văn bản&#10;&#10;Mô tả được tạo tự động">
            <a:extLst>
              <a:ext uri="{FF2B5EF4-FFF2-40B4-BE49-F238E27FC236}">
                <a16:creationId xmlns:a16="http://schemas.microsoft.com/office/drawing/2014/main" id="{075D7775-2C83-8AFD-BAA9-064D0B295E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11" y="2942757"/>
            <a:ext cx="2893377" cy="3588685"/>
          </a:xfrm>
          <a:prstGeom prst="rect">
            <a:avLst/>
          </a:prstGeom>
        </p:spPr>
      </p:pic>
    </p:spTree>
    <p:extLst>
      <p:ext uri="{BB962C8B-B14F-4D97-AF65-F5344CB8AC3E}">
        <p14:creationId xmlns:p14="http://schemas.microsoft.com/office/powerpoint/2010/main" val="4129910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C4EEB192-73B1-BC7B-78B0-D6D64B97E456}"/>
              </a:ext>
            </a:extLst>
          </p:cNvPr>
          <p:cNvSpPr txBox="1"/>
          <p:nvPr/>
        </p:nvSpPr>
        <p:spPr>
          <a:xfrm>
            <a:off x="1219200" y="469900"/>
            <a:ext cx="9994900" cy="584775"/>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3. Thầy giáo đã giúp A-i-a tự tin bằng cách nào?</a:t>
            </a:r>
          </a:p>
        </p:txBody>
      </p:sp>
      <p:pic>
        <p:nvPicPr>
          <p:cNvPr id="9" name="Hình ảnh 8" descr="Ảnh có chứa búp bê, mẫu họa, đồ họa véc-tơ&#10;&#10;Mô tả được tạo tự động">
            <a:extLst>
              <a:ext uri="{FF2B5EF4-FFF2-40B4-BE49-F238E27FC236}">
                <a16:creationId xmlns:a16="http://schemas.microsoft.com/office/drawing/2014/main" id="{FAED85AE-7588-7CBC-D4B7-7D7BC70E72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538" y="3102112"/>
            <a:ext cx="5893462" cy="2759212"/>
          </a:xfrm>
          <a:prstGeom prst="rect">
            <a:avLst/>
          </a:prstGeom>
          <a:ln>
            <a:noFill/>
          </a:ln>
          <a:effectLst>
            <a:softEdge rad="112500"/>
          </a:effectLst>
        </p:spPr>
      </p:pic>
      <p:sp>
        <p:nvSpPr>
          <p:cNvPr id="5" name="Hình chữ nhật: Góc Tròn 4">
            <a:extLst>
              <a:ext uri="{FF2B5EF4-FFF2-40B4-BE49-F238E27FC236}">
                <a16:creationId xmlns:a16="http://schemas.microsoft.com/office/drawing/2014/main" id="{92510299-B525-920A-F04E-E5C1390FA1D9}"/>
              </a:ext>
            </a:extLst>
          </p:cNvPr>
          <p:cNvSpPr/>
          <p:nvPr/>
        </p:nvSpPr>
        <p:spPr>
          <a:xfrm>
            <a:off x="673100" y="1774962"/>
            <a:ext cx="7353300" cy="2654300"/>
          </a:xfrm>
          <a:custGeom>
            <a:avLst/>
            <a:gdLst>
              <a:gd name="connsiteX0" fmla="*/ 0 w 7353300"/>
              <a:gd name="connsiteY0" fmla="*/ 442392 h 2654300"/>
              <a:gd name="connsiteX1" fmla="*/ 442392 w 7353300"/>
              <a:gd name="connsiteY1" fmla="*/ 0 h 2654300"/>
              <a:gd name="connsiteX2" fmla="*/ 6910908 w 7353300"/>
              <a:gd name="connsiteY2" fmla="*/ 0 h 2654300"/>
              <a:gd name="connsiteX3" fmla="*/ 7353300 w 7353300"/>
              <a:gd name="connsiteY3" fmla="*/ 442392 h 2654300"/>
              <a:gd name="connsiteX4" fmla="*/ 7353300 w 7353300"/>
              <a:gd name="connsiteY4" fmla="*/ 2211908 h 2654300"/>
              <a:gd name="connsiteX5" fmla="*/ 6910908 w 7353300"/>
              <a:gd name="connsiteY5" fmla="*/ 2654300 h 2654300"/>
              <a:gd name="connsiteX6" fmla="*/ 442392 w 7353300"/>
              <a:gd name="connsiteY6" fmla="*/ 2654300 h 2654300"/>
              <a:gd name="connsiteX7" fmla="*/ 0 w 7353300"/>
              <a:gd name="connsiteY7" fmla="*/ 2211908 h 2654300"/>
              <a:gd name="connsiteX8" fmla="*/ 0 w 7353300"/>
              <a:gd name="connsiteY8" fmla="*/ 442392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3300" h="2654300" fill="none" extrusionOk="0">
                <a:moveTo>
                  <a:pt x="0" y="442392"/>
                </a:moveTo>
                <a:cubicBezTo>
                  <a:pt x="26445" y="227793"/>
                  <a:pt x="191894" y="-4365"/>
                  <a:pt x="442392" y="0"/>
                </a:cubicBezTo>
                <a:cubicBezTo>
                  <a:pt x="3193006" y="160516"/>
                  <a:pt x="4371232" y="-61194"/>
                  <a:pt x="6910908" y="0"/>
                </a:cubicBezTo>
                <a:cubicBezTo>
                  <a:pt x="7143836" y="-15853"/>
                  <a:pt x="7373319" y="195986"/>
                  <a:pt x="7353300" y="442392"/>
                </a:cubicBezTo>
                <a:cubicBezTo>
                  <a:pt x="7440229" y="1237891"/>
                  <a:pt x="7407468" y="1921828"/>
                  <a:pt x="7353300" y="2211908"/>
                </a:cubicBezTo>
                <a:cubicBezTo>
                  <a:pt x="7316806" y="2429026"/>
                  <a:pt x="7158243" y="2682183"/>
                  <a:pt x="6910908" y="2654300"/>
                </a:cubicBezTo>
                <a:cubicBezTo>
                  <a:pt x="5881704" y="2609922"/>
                  <a:pt x="1604596" y="2514993"/>
                  <a:pt x="442392" y="2654300"/>
                </a:cubicBezTo>
                <a:cubicBezTo>
                  <a:pt x="233588" y="2674206"/>
                  <a:pt x="13333" y="2433984"/>
                  <a:pt x="0" y="2211908"/>
                </a:cubicBezTo>
                <a:cubicBezTo>
                  <a:pt x="121822" y="1928734"/>
                  <a:pt x="-131598" y="1191217"/>
                  <a:pt x="0" y="442392"/>
                </a:cubicBezTo>
                <a:close/>
              </a:path>
              <a:path w="7353300" h="2654300" stroke="0" extrusionOk="0">
                <a:moveTo>
                  <a:pt x="0" y="442392"/>
                </a:moveTo>
                <a:cubicBezTo>
                  <a:pt x="-12998" y="190714"/>
                  <a:pt x="238456" y="6964"/>
                  <a:pt x="442392" y="0"/>
                </a:cubicBezTo>
                <a:cubicBezTo>
                  <a:pt x="3090649" y="45983"/>
                  <a:pt x="6007208" y="163920"/>
                  <a:pt x="6910908" y="0"/>
                </a:cubicBezTo>
                <a:cubicBezTo>
                  <a:pt x="7194752" y="13981"/>
                  <a:pt x="7358751" y="194740"/>
                  <a:pt x="7353300" y="442392"/>
                </a:cubicBezTo>
                <a:cubicBezTo>
                  <a:pt x="7445022" y="1260726"/>
                  <a:pt x="7471239" y="1667327"/>
                  <a:pt x="7353300" y="2211908"/>
                </a:cubicBezTo>
                <a:cubicBezTo>
                  <a:pt x="7383913" y="2421306"/>
                  <a:pt x="7136309" y="2668568"/>
                  <a:pt x="6910908" y="2654300"/>
                </a:cubicBezTo>
                <a:cubicBezTo>
                  <a:pt x="6259412" y="2631300"/>
                  <a:pt x="3186560" y="2747858"/>
                  <a:pt x="442392" y="2654300"/>
                </a:cubicBezTo>
                <a:cubicBezTo>
                  <a:pt x="220139" y="2637614"/>
                  <a:pt x="7946" y="2445775"/>
                  <a:pt x="0" y="2211908"/>
                </a:cubicBezTo>
                <a:cubicBezTo>
                  <a:pt x="32594" y="1876643"/>
                  <a:pt x="13951" y="1152517"/>
                  <a:pt x="0" y="442392"/>
                </a:cubicBezTo>
                <a:close/>
              </a:path>
            </a:pathLst>
          </a:custGeom>
          <a:solidFill>
            <a:schemeClr val="accent5">
              <a:lumMod val="20000"/>
              <a:lumOff val="80000"/>
            </a:schemeClr>
          </a:solidFill>
          <a:ln w="38100">
            <a:solidFill>
              <a:srgbClr val="00B0F0"/>
            </a:solidFill>
            <a:extLst>
              <a:ext uri="{C807C97D-BFC1-408E-A445-0C87EB9F89A2}">
                <ask:lineSketchStyleProps xmlns:ask="http://schemas.microsoft.com/office/drawing/2018/sketchyshapes" sd="176672474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00FF"/>
                </a:solidFill>
                <a:latin typeface="AvantGarde" panose="00000400000000000000" pitchFamily="2" charset="0"/>
                <a:ea typeface="AvantGarde" panose="00000400000000000000" pitchFamily="2" charset="0"/>
                <a:cs typeface="AvantGarde" panose="00000400000000000000" pitchFamily="2" charset="0"/>
              </a:rPr>
              <a:t>Thầy giáo gọi A-i-a lại, bảo A-i-a cho thầy xem tranh bạn ấy vẽ, khen A-i-a vẽ đẹp; treo tranh của bạn ấy trên tường để mọi người cùng xem.</a:t>
            </a:r>
          </a:p>
        </p:txBody>
      </p:sp>
    </p:spTree>
    <p:extLst>
      <p:ext uri="{BB962C8B-B14F-4D97-AF65-F5344CB8AC3E}">
        <p14:creationId xmlns:p14="http://schemas.microsoft.com/office/powerpoint/2010/main" val="1680429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FE9E4228-DBA0-EB86-0E09-C729F1F725A8}"/>
              </a:ext>
            </a:extLst>
          </p:cNvPr>
          <p:cNvSpPr txBox="1"/>
          <p:nvPr/>
        </p:nvSpPr>
        <p:spPr>
          <a:xfrm>
            <a:off x="1219200" y="469900"/>
            <a:ext cx="9296400" cy="1077218"/>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4. Theo em, vì sao Tét-su-ô chủ động đến rủ A-i-a cùng chơi?</a:t>
            </a:r>
          </a:p>
        </p:txBody>
      </p:sp>
      <p:sp>
        <p:nvSpPr>
          <p:cNvPr id="6" name="Hộp Văn bản 5">
            <a:extLst>
              <a:ext uri="{FF2B5EF4-FFF2-40B4-BE49-F238E27FC236}">
                <a16:creationId xmlns:a16="http://schemas.microsoft.com/office/drawing/2014/main" id="{462AE9F5-41C9-D9D1-F925-C8E364DF6593}"/>
              </a:ext>
            </a:extLst>
          </p:cNvPr>
          <p:cNvSpPr txBox="1"/>
          <p:nvPr/>
        </p:nvSpPr>
        <p:spPr>
          <a:xfrm>
            <a:off x="1358900" y="1623060"/>
            <a:ext cx="9296400" cy="584775"/>
          </a:xfrm>
          <a:prstGeom prst="rect">
            <a:avLst/>
          </a:prstGeom>
          <a:noFill/>
        </p:spPr>
        <p:txBody>
          <a:bodyPr wrap="square" rtlCol="0">
            <a:spAutoFit/>
          </a:bodyPr>
          <a:lstStyle/>
          <a:p>
            <a:pPr marL="514350" indent="-514350">
              <a:buAutoNum type="alphaLcParenR"/>
            </a:pPr>
            <a:r>
              <a:rPr lang="en-US" sz="3200" b="1">
                <a:latin typeface="AvantGarde" panose="00000400000000000000" pitchFamily="2" charset="0"/>
                <a:ea typeface="AvantGarde" panose="00000400000000000000" pitchFamily="2" charset="0"/>
                <a:cs typeface="AvantGarde" panose="00000400000000000000" pitchFamily="2" charset="0"/>
              </a:rPr>
              <a:t>Vì thầy giáo yêu cầu bạn ấy làm thế.</a:t>
            </a:r>
          </a:p>
        </p:txBody>
      </p:sp>
      <p:sp>
        <p:nvSpPr>
          <p:cNvPr id="7" name="Hộp Văn bản 6">
            <a:extLst>
              <a:ext uri="{FF2B5EF4-FFF2-40B4-BE49-F238E27FC236}">
                <a16:creationId xmlns:a16="http://schemas.microsoft.com/office/drawing/2014/main" id="{1FC3CFF8-9CB9-E997-8C0F-0A56BF989691}"/>
              </a:ext>
            </a:extLst>
          </p:cNvPr>
          <p:cNvSpPr txBox="1"/>
          <p:nvPr/>
        </p:nvSpPr>
        <p:spPr>
          <a:xfrm>
            <a:off x="1358900" y="2456845"/>
            <a:ext cx="9296400" cy="584775"/>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b) Vì A-i-a đã tập luyện và chạy nhanh hơn.</a:t>
            </a:r>
          </a:p>
        </p:txBody>
      </p:sp>
      <p:sp>
        <p:nvSpPr>
          <p:cNvPr id="8" name="Hộp Văn bản 7">
            <a:extLst>
              <a:ext uri="{FF2B5EF4-FFF2-40B4-BE49-F238E27FC236}">
                <a16:creationId xmlns:a16="http://schemas.microsoft.com/office/drawing/2014/main" id="{9C2C0588-2A84-03A6-7CC6-44E99795C321}"/>
              </a:ext>
            </a:extLst>
          </p:cNvPr>
          <p:cNvSpPr txBox="1"/>
          <p:nvPr/>
        </p:nvSpPr>
        <p:spPr>
          <a:xfrm>
            <a:off x="1358900" y="3277772"/>
            <a:ext cx="9296400" cy="1077218"/>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c) Vì Tét-su-ô đã hiểu và quý mến người bạn mới.</a:t>
            </a:r>
          </a:p>
        </p:txBody>
      </p:sp>
      <p:sp>
        <p:nvSpPr>
          <p:cNvPr id="9" name="Hình Bầu dục 8">
            <a:extLst>
              <a:ext uri="{FF2B5EF4-FFF2-40B4-BE49-F238E27FC236}">
                <a16:creationId xmlns:a16="http://schemas.microsoft.com/office/drawing/2014/main" id="{E050FE35-2602-A31E-5605-1BFB9BFF8820}"/>
              </a:ext>
            </a:extLst>
          </p:cNvPr>
          <p:cNvSpPr/>
          <p:nvPr/>
        </p:nvSpPr>
        <p:spPr>
          <a:xfrm>
            <a:off x="1358900" y="3290472"/>
            <a:ext cx="596900" cy="5847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Hình ảnh 10" descr="Ảnh có chứa văn bản, đồ chơi, búp bê&#10;&#10;Mô tả được tạo tự động">
            <a:extLst>
              <a:ext uri="{FF2B5EF4-FFF2-40B4-BE49-F238E27FC236}">
                <a16:creationId xmlns:a16="http://schemas.microsoft.com/office/drawing/2014/main" id="{E2C2CBE0-55C9-89DF-B5CA-B7E7ADCB41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5469" y="3968540"/>
            <a:ext cx="4191585" cy="3010320"/>
          </a:xfrm>
          <a:prstGeom prst="rect">
            <a:avLst/>
          </a:prstGeom>
        </p:spPr>
      </p:pic>
    </p:spTree>
    <p:extLst>
      <p:ext uri="{BB962C8B-B14F-4D97-AF65-F5344CB8AC3E}">
        <p14:creationId xmlns:p14="http://schemas.microsoft.com/office/powerpoint/2010/main" val="2567435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81E53DE-D571-5387-1177-3597555F6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ình chữ nhật: Góc Tròn 3">
            <a:extLst>
              <a:ext uri="{FF2B5EF4-FFF2-40B4-BE49-F238E27FC236}">
                <a16:creationId xmlns:a16="http://schemas.microsoft.com/office/drawing/2014/main" id="{A4E700DB-CAB7-2527-8AA1-371138BCBD6B}"/>
              </a:ext>
            </a:extLst>
          </p:cNvPr>
          <p:cNvSpPr/>
          <p:nvPr/>
        </p:nvSpPr>
        <p:spPr>
          <a:xfrm>
            <a:off x="673100" y="1358900"/>
            <a:ext cx="10845800" cy="4483100"/>
          </a:xfrm>
          <a:prstGeom prst="roundRect">
            <a:avLst/>
          </a:prstGeom>
          <a:solidFill>
            <a:schemeClr val="bg1"/>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rgbClr val="0000FF"/>
                </a:solidFill>
                <a:latin typeface="HP-087" panose="020B0803050302020204" pitchFamily="34" charset="0"/>
                <a:ea typeface="AvantGarde" panose="00000400000000000000" pitchFamily="2" charset="0"/>
                <a:cs typeface="AvantGarde" panose="00000400000000000000" pitchFamily="2" charset="0"/>
              </a:rPr>
              <a:t>Nội dung BÀI</a:t>
            </a:r>
          </a:p>
          <a:p>
            <a:pPr>
              <a:lnSpc>
                <a:spcPct val="150000"/>
              </a:lnSpc>
            </a:pPr>
            <a:r>
              <a:rPr lang="en-US" sz="3600" b="1" i="1">
                <a:solidFill>
                  <a:srgbClr val="0070C0"/>
                </a:solidFill>
                <a:effectLst/>
                <a:latin typeface="SVN-Anastasia" panose="020B0606040200020203" pitchFamily="34" charset="0"/>
                <a:ea typeface="Calibri" panose="020F0502020204030204" pitchFamily="34" charset="0"/>
              </a:rPr>
              <a:t>	Mỗi một người có một điểm mạnh riêng mà người khác không có được, khi chơi với bạn nên hoà đồng và nhìn vào điểm mạnh của bạn để có thể học hỏi; không </a:t>
            </a:r>
            <a:r>
              <a:rPr lang="en-US" sz="1800" b="1" i="1">
                <a:effectLst/>
                <a:latin typeface="Times New Roman" panose="02020603050405020304" pitchFamily="18" charset="0"/>
                <a:ea typeface="Calibri" panose="020F0502020204030204" pitchFamily="34" charset="0"/>
              </a:rPr>
              <a:t>nên kì thị khi thấy bạn không giống mình.</a:t>
            </a:r>
            <a:endParaRPr lang="en-US" sz="4400" b="1">
              <a:solidFill>
                <a:srgbClr val="0070C0"/>
              </a:solidFill>
              <a:latin typeface="AvantGarde" panose="00000400000000000000" pitchFamily="2" charset="0"/>
              <a:ea typeface="AvantGarde" panose="00000400000000000000" pitchFamily="2" charset="0"/>
              <a:cs typeface="AvantGarde" panose="00000400000000000000" pitchFamily="2" charset="0"/>
            </a:endParaRPr>
          </a:p>
        </p:txBody>
      </p:sp>
    </p:spTree>
    <p:extLst>
      <p:ext uri="{BB962C8B-B14F-4D97-AF65-F5344CB8AC3E}">
        <p14:creationId xmlns:p14="http://schemas.microsoft.com/office/powerpoint/2010/main" val="1758291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Đám mây 1">
            <a:extLst>
              <a:ext uri="{FF2B5EF4-FFF2-40B4-BE49-F238E27FC236}">
                <a16:creationId xmlns:a16="http://schemas.microsoft.com/office/drawing/2014/main" id="{57C4F168-356B-41AE-8CD2-2EB2283C2209}"/>
              </a:ext>
            </a:extLst>
          </p:cNvPr>
          <p:cNvSpPr/>
          <p:nvPr/>
        </p:nvSpPr>
        <p:spPr>
          <a:xfrm>
            <a:off x="2762488" y="946230"/>
            <a:ext cx="7735747" cy="4664597"/>
          </a:xfrm>
          <a:custGeom>
            <a:avLst/>
            <a:gdLst>
              <a:gd name="connsiteX0" fmla="*/ 698366 w 7735747"/>
              <a:gd name="connsiteY0" fmla="*/ 1551626 h 4664597"/>
              <a:gd name="connsiteX1" fmla="*/ 1006900 w 7735747"/>
              <a:gd name="connsiteY1" fmla="*/ 745795 h 4664597"/>
              <a:gd name="connsiteX2" fmla="*/ 2507850 w 7735747"/>
              <a:gd name="connsiteY2" fmla="*/ 561695 h 4664597"/>
              <a:gd name="connsiteX3" fmla="*/ 4021155 w 7735747"/>
              <a:gd name="connsiteY3" fmla="*/ 370576 h 4664597"/>
              <a:gd name="connsiteX4" fmla="*/ 4610827 w 7735747"/>
              <a:gd name="connsiteY4" fmla="*/ 21595 h 4664597"/>
              <a:gd name="connsiteX5" fmla="*/ 5342142 w 7735747"/>
              <a:gd name="connsiteY5" fmla="*/ 267890 h 4664597"/>
              <a:gd name="connsiteX6" fmla="*/ 6350296 w 7735747"/>
              <a:gd name="connsiteY6" fmla="*/ 74503 h 4664597"/>
              <a:gd name="connsiteX7" fmla="*/ 6861535 w 7735747"/>
              <a:gd name="connsiteY7" fmla="*/ 602078 h 4664597"/>
              <a:gd name="connsiteX8" fmla="*/ 7517641 w 7735747"/>
              <a:gd name="connsiteY8" fmla="*/ 1114104 h 4664597"/>
              <a:gd name="connsiteX9" fmla="*/ 7488274 w 7735747"/>
              <a:gd name="connsiteY9" fmla="*/ 1669321 h 4664597"/>
              <a:gd name="connsiteX10" fmla="*/ 7702798 w 7735747"/>
              <a:gd name="connsiteY10" fmla="*/ 2518234 h 4664597"/>
              <a:gd name="connsiteX11" fmla="*/ 6697867 w 7735747"/>
              <a:gd name="connsiteY11" fmla="*/ 3261330 h 4664597"/>
              <a:gd name="connsiteX12" fmla="*/ 6338119 w 7735747"/>
              <a:gd name="connsiteY12" fmla="*/ 3898069 h 4664597"/>
              <a:gd name="connsiteX13" fmla="*/ 5113292 w 7735747"/>
              <a:gd name="connsiteY13" fmla="*/ 3975165 h 4664597"/>
              <a:gd name="connsiteX14" fmla="*/ 4238007 w 7735747"/>
              <a:gd name="connsiteY14" fmla="*/ 4654447 h 4664597"/>
              <a:gd name="connsiteX15" fmla="*/ 2951044 w 7735747"/>
              <a:gd name="connsiteY15" fmla="*/ 4239816 h 4664597"/>
              <a:gd name="connsiteX16" fmla="*/ 1039311 w 7735747"/>
              <a:gd name="connsiteY16" fmla="*/ 3830152 h 4664597"/>
              <a:gd name="connsiteX17" fmla="*/ 198765 w 7735747"/>
              <a:gd name="connsiteY17" fmla="*/ 3374274 h 4664597"/>
              <a:gd name="connsiteX18" fmla="*/ 378371 w 7735747"/>
              <a:gd name="connsiteY18" fmla="*/ 2758914 h 4664597"/>
              <a:gd name="connsiteX19" fmla="*/ -896 w 7735747"/>
              <a:gd name="connsiteY19" fmla="*/ 2127574 h 4664597"/>
              <a:gd name="connsiteX20" fmla="*/ 691740 w 7735747"/>
              <a:gd name="connsiteY20" fmla="*/ 1566419 h 4664597"/>
              <a:gd name="connsiteX21" fmla="*/ 698366 w 7735747"/>
              <a:gd name="connsiteY21" fmla="*/ 1551626 h 4664597"/>
              <a:gd name="connsiteX0" fmla="*/ 840367 w 7735747"/>
              <a:gd name="connsiteY0" fmla="*/ 2826508 h 4664597"/>
              <a:gd name="connsiteX1" fmla="*/ 386787 w 7735747"/>
              <a:gd name="connsiteY1" fmla="*/ 2740450 h 4664597"/>
              <a:gd name="connsiteX2" fmla="*/ 1240584 w 7735747"/>
              <a:gd name="connsiteY2" fmla="*/ 3768281 h 4664597"/>
              <a:gd name="connsiteX3" fmla="*/ 1042177 w 7735747"/>
              <a:gd name="connsiteY3" fmla="*/ 3809420 h 4664597"/>
              <a:gd name="connsiteX4" fmla="*/ 2950686 w 7735747"/>
              <a:gd name="connsiteY4" fmla="*/ 4220812 h 4664597"/>
              <a:gd name="connsiteX5" fmla="*/ 2831068 w 7735747"/>
              <a:gd name="connsiteY5" fmla="*/ 4032932 h 4664597"/>
              <a:gd name="connsiteX6" fmla="*/ 5161999 w 7735747"/>
              <a:gd name="connsiteY6" fmla="*/ 3752301 h 4664597"/>
              <a:gd name="connsiteX7" fmla="*/ 5114188 w 7735747"/>
              <a:gd name="connsiteY7" fmla="*/ 3958428 h 4664597"/>
              <a:gd name="connsiteX8" fmla="*/ 6111419 w 7735747"/>
              <a:gd name="connsiteY8" fmla="*/ 2478499 h 4664597"/>
              <a:gd name="connsiteX9" fmla="*/ 6693569 w 7735747"/>
              <a:gd name="connsiteY9" fmla="*/ 3249021 h 4664597"/>
              <a:gd name="connsiteX10" fmla="*/ 7484693 w 7735747"/>
              <a:gd name="connsiteY10" fmla="*/ 1657875 h 4664597"/>
              <a:gd name="connsiteX11" fmla="*/ 7225402 w 7735747"/>
              <a:gd name="connsiteY11" fmla="*/ 1946821 h 4664597"/>
              <a:gd name="connsiteX12" fmla="*/ 6862610 w 7735747"/>
              <a:gd name="connsiteY12" fmla="*/ 585882 h 4664597"/>
              <a:gd name="connsiteX13" fmla="*/ 6876219 w 7735747"/>
              <a:gd name="connsiteY13" fmla="*/ 722364 h 4664597"/>
              <a:gd name="connsiteX14" fmla="*/ 5206945 w 7735747"/>
              <a:gd name="connsiteY14" fmla="*/ 426724 h 4664597"/>
              <a:gd name="connsiteX15" fmla="*/ 5339814 w 7735747"/>
              <a:gd name="connsiteY15" fmla="*/ 252665 h 4664597"/>
              <a:gd name="connsiteX16" fmla="*/ 3964749 w 7735747"/>
              <a:gd name="connsiteY16" fmla="*/ 509650 h 4664597"/>
              <a:gd name="connsiteX17" fmla="*/ 4029034 w 7735747"/>
              <a:gd name="connsiteY17" fmla="*/ 359562 h 4664597"/>
              <a:gd name="connsiteX18" fmla="*/ 2506955 w 7735747"/>
              <a:gd name="connsiteY18" fmla="*/ 560615 h 4664597"/>
              <a:gd name="connsiteX19" fmla="*/ 2739743 w 7735747"/>
              <a:gd name="connsiteY19" fmla="*/ 706168 h 4664597"/>
              <a:gd name="connsiteX20" fmla="*/ 739014 w 7735747"/>
              <a:gd name="connsiteY20" fmla="*/ 1704845 h 4664597"/>
              <a:gd name="connsiteX21" fmla="*/ 698366 w 7735747"/>
              <a:gd name="connsiteY21" fmla="*/ 1551626 h 46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4664597" fill="none" extrusionOk="0">
                <a:moveTo>
                  <a:pt x="698366" y="1551626"/>
                </a:moveTo>
                <a:cubicBezTo>
                  <a:pt x="677710" y="1247332"/>
                  <a:pt x="786736" y="911547"/>
                  <a:pt x="1006900" y="745795"/>
                </a:cubicBezTo>
                <a:cubicBezTo>
                  <a:pt x="1334671" y="360890"/>
                  <a:pt x="1925961" y="365261"/>
                  <a:pt x="2507850" y="561695"/>
                </a:cubicBezTo>
                <a:cubicBezTo>
                  <a:pt x="2770837" y="13902"/>
                  <a:pt x="3581962" y="-3466"/>
                  <a:pt x="4021155" y="370576"/>
                </a:cubicBezTo>
                <a:cubicBezTo>
                  <a:pt x="4119351" y="216780"/>
                  <a:pt x="4352970" y="43464"/>
                  <a:pt x="4610827" y="21595"/>
                </a:cubicBezTo>
                <a:cubicBezTo>
                  <a:pt x="4923734" y="-23607"/>
                  <a:pt x="5166899" y="97600"/>
                  <a:pt x="5342142" y="267890"/>
                </a:cubicBezTo>
                <a:cubicBezTo>
                  <a:pt x="5550676" y="-19050"/>
                  <a:pt x="6001177" y="-55088"/>
                  <a:pt x="6350296" y="74503"/>
                </a:cubicBezTo>
                <a:cubicBezTo>
                  <a:pt x="6612436" y="153223"/>
                  <a:pt x="6780172" y="371292"/>
                  <a:pt x="6861535" y="602078"/>
                </a:cubicBezTo>
                <a:cubicBezTo>
                  <a:pt x="7165547" y="665651"/>
                  <a:pt x="7415860" y="810945"/>
                  <a:pt x="7517641" y="1114104"/>
                </a:cubicBezTo>
                <a:cubicBezTo>
                  <a:pt x="7604537" y="1301389"/>
                  <a:pt x="7574591" y="1526208"/>
                  <a:pt x="7488274" y="1669321"/>
                </a:cubicBezTo>
                <a:cubicBezTo>
                  <a:pt x="7746042" y="1896930"/>
                  <a:pt x="7761489" y="2223112"/>
                  <a:pt x="7702798" y="2518234"/>
                </a:cubicBezTo>
                <a:cubicBezTo>
                  <a:pt x="7545254" y="2923297"/>
                  <a:pt x="7142843" y="3226561"/>
                  <a:pt x="6697867" y="3261330"/>
                </a:cubicBezTo>
                <a:cubicBezTo>
                  <a:pt x="6665766" y="3494181"/>
                  <a:pt x="6606320" y="3736102"/>
                  <a:pt x="6338119" y="3898069"/>
                </a:cubicBezTo>
                <a:cubicBezTo>
                  <a:pt x="5955777" y="4104238"/>
                  <a:pt x="5483791" y="4121157"/>
                  <a:pt x="5113292" y="3975165"/>
                </a:cubicBezTo>
                <a:cubicBezTo>
                  <a:pt x="5030509" y="4375812"/>
                  <a:pt x="4586892" y="4540830"/>
                  <a:pt x="4238007" y="4654447"/>
                </a:cubicBezTo>
                <a:cubicBezTo>
                  <a:pt x="3712670" y="4794583"/>
                  <a:pt x="3229660" y="4590837"/>
                  <a:pt x="2951044" y="4239816"/>
                </a:cubicBezTo>
                <a:cubicBezTo>
                  <a:pt x="2313332" y="4500353"/>
                  <a:pt x="1404868" y="4262183"/>
                  <a:pt x="1039311" y="3830152"/>
                </a:cubicBezTo>
                <a:cubicBezTo>
                  <a:pt x="635878" y="3888271"/>
                  <a:pt x="296421" y="3646742"/>
                  <a:pt x="198765" y="3374274"/>
                </a:cubicBezTo>
                <a:cubicBezTo>
                  <a:pt x="152124" y="3160570"/>
                  <a:pt x="205730" y="2924357"/>
                  <a:pt x="378371" y="2758914"/>
                </a:cubicBezTo>
                <a:cubicBezTo>
                  <a:pt x="90922" y="2607938"/>
                  <a:pt x="-50466" y="2376583"/>
                  <a:pt x="-896" y="2127574"/>
                </a:cubicBezTo>
                <a:cubicBezTo>
                  <a:pt x="-12916" y="1875119"/>
                  <a:pt x="385723" y="1625522"/>
                  <a:pt x="691740" y="1566419"/>
                </a:cubicBezTo>
                <a:cubicBezTo>
                  <a:pt x="693742" y="1560849"/>
                  <a:pt x="695999" y="1557562"/>
                  <a:pt x="698366" y="1551626"/>
                </a:cubicBezTo>
                <a:close/>
              </a:path>
              <a:path w="7735747" h="4664597" fill="none" extrusionOk="0">
                <a:moveTo>
                  <a:pt x="840367" y="2826508"/>
                </a:moveTo>
                <a:cubicBezTo>
                  <a:pt x="654214" y="2842916"/>
                  <a:pt x="544083" y="2811252"/>
                  <a:pt x="386787" y="2740450"/>
                </a:cubicBezTo>
                <a:moveTo>
                  <a:pt x="1240584" y="3768281"/>
                </a:moveTo>
                <a:cubicBezTo>
                  <a:pt x="1188507" y="3792994"/>
                  <a:pt x="1110474" y="3789717"/>
                  <a:pt x="1042177" y="3809420"/>
                </a:cubicBezTo>
                <a:moveTo>
                  <a:pt x="2950686" y="4220812"/>
                </a:moveTo>
                <a:cubicBezTo>
                  <a:pt x="2909861" y="4163093"/>
                  <a:pt x="2866179" y="4107507"/>
                  <a:pt x="2831068" y="4032932"/>
                </a:cubicBezTo>
                <a:moveTo>
                  <a:pt x="5161999" y="3752301"/>
                </a:moveTo>
                <a:cubicBezTo>
                  <a:pt x="5156396" y="3812986"/>
                  <a:pt x="5127246" y="3895680"/>
                  <a:pt x="5114188" y="3958428"/>
                </a:cubicBezTo>
                <a:moveTo>
                  <a:pt x="6111419" y="2478499"/>
                </a:moveTo>
                <a:cubicBezTo>
                  <a:pt x="6431115" y="2576302"/>
                  <a:pt x="6687397" y="2936265"/>
                  <a:pt x="6693569" y="3249021"/>
                </a:cubicBezTo>
                <a:moveTo>
                  <a:pt x="7484693" y="1657875"/>
                </a:moveTo>
                <a:cubicBezTo>
                  <a:pt x="7444629" y="1778064"/>
                  <a:pt x="7340420" y="1886770"/>
                  <a:pt x="7225402" y="1946821"/>
                </a:cubicBezTo>
                <a:moveTo>
                  <a:pt x="6862610" y="585882"/>
                </a:moveTo>
                <a:cubicBezTo>
                  <a:pt x="6872349" y="634029"/>
                  <a:pt x="6878155" y="676694"/>
                  <a:pt x="6876219" y="722364"/>
                </a:cubicBezTo>
                <a:moveTo>
                  <a:pt x="5206945" y="426724"/>
                </a:moveTo>
                <a:cubicBezTo>
                  <a:pt x="5243765" y="375741"/>
                  <a:pt x="5287074" y="305057"/>
                  <a:pt x="5339814" y="252665"/>
                </a:cubicBezTo>
                <a:moveTo>
                  <a:pt x="3964749" y="509650"/>
                </a:moveTo>
                <a:cubicBezTo>
                  <a:pt x="3977694" y="453444"/>
                  <a:pt x="3998699" y="409390"/>
                  <a:pt x="4029034" y="359562"/>
                </a:cubicBezTo>
                <a:moveTo>
                  <a:pt x="2506955" y="560615"/>
                </a:moveTo>
                <a:cubicBezTo>
                  <a:pt x="2594942" y="618607"/>
                  <a:pt x="2681976" y="660799"/>
                  <a:pt x="2739743" y="706168"/>
                </a:cubicBezTo>
                <a:moveTo>
                  <a:pt x="739014" y="1704845"/>
                </a:moveTo>
                <a:cubicBezTo>
                  <a:pt x="719860" y="1654690"/>
                  <a:pt x="710609" y="1603919"/>
                  <a:pt x="698366" y="1551626"/>
                </a:cubicBezTo>
              </a:path>
              <a:path w="7735747" h="4664597" stroke="0" extrusionOk="0">
                <a:moveTo>
                  <a:pt x="698366" y="1551626"/>
                </a:moveTo>
                <a:cubicBezTo>
                  <a:pt x="677946" y="1235148"/>
                  <a:pt x="765179" y="968066"/>
                  <a:pt x="1006900" y="745795"/>
                </a:cubicBezTo>
                <a:cubicBezTo>
                  <a:pt x="1450526" y="399393"/>
                  <a:pt x="2016782" y="334415"/>
                  <a:pt x="2507850" y="561695"/>
                </a:cubicBezTo>
                <a:cubicBezTo>
                  <a:pt x="2854934" y="27336"/>
                  <a:pt x="3462781" y="-14620"/>
                  <a:pt x="4021155" y="370576"/>
                </a:cubicBezTo>
                <a:cubicBezTo>
                  <a:pt x="4129011" y="222315"/>
                  <a:pt x="4334023" y="22765"/>
                  <a:pt x="4610827" y="21595"/>
                </a:cubicBezTo>
                <a:cubicBezTo>
                  <a:pt x="4848872" y="-34618"/>
                  <a:pt x="5141225" y="42840"/>
                  <a:pt x="5342142" y="267890"/>
                </a:cubicBezTo>
                <a:cubicBezTo>
                  <a:pt x="5559088" y="42794"/>
                  <a:pt x="5988961" y="15676"/>
                  <a:pt x="6350296" y="74503"/>
                </a:cubicBezTo>
                <a:cubicBezTo>
                  <a:pt x="6595178" y="188232"/>
                  <a:pt x="6839734" y="353917"/>
                  <a:pt x="6861535" y="602078"/>
                </a:cubicBezTo>
                <a:cubicBezTo>
                  <a:pt x="7192381" y="675288"/>
                  <a:pt x="7415484" y="849536"/>
                  <a:pt x="7517641" y="1114104"/>
                </a:cubicBezTo>
                <a:cubicBezTo>
                  <a:pt x="7587243" y="1310479"/>
                  <a:pt x="7559658" y="1491931"/>
                  <a:pt x="7488274" y="1669321"/>
                </a:cubicBezTo>
                <a:cubicBezTo>
                  <a:pt x="7710774" y="1916733"/>
                  <a:pt x="7806917" y="2175148"/>
                  <a:pt x="7702798" y="2518234"/>
                </a:cubicBezTo>
                <a:cubicBezTo>
                  <a:pt x="7645578" y="2926012"/>
                  <a:pt x="7199059" y="3207097"/>
                  <a:pt x="6697867" y="3261330"/>
                </a:cubicBezTo>
                <a:cubicBezTo>
                  <a:pt x="6730668" y="3474605"/>
                  <a:pt x="6569236" y="3763309"/>
                  <a:pt x="6338119" y="3898069"/>
                </a:cubicBezTo>
                <a:cubicBezTo>
                  <a:pt x="5954593" y="4180579"/>
                  <a:pt x="5491304" y="4167544"/>
                  <a:pt x="5113292" y="3975165"/>
                </a:cubicBezTo>
                <a:cubicBezTo>
                  <a:pt x="5027926" y="4305284"/>
                  <a:pt x="4667931" y="4536519"/>
                  <a:pt x="4238007" y="4654447"/>
                </a:cubicBezTo>
                <a:cubicBezTo>
                  <a:pt x="3792723" y="4760862"/>
                  <a:pt x="3217303" y="4588908"/>
                  <a:pt x="2951044" y="4239816"/>
                </a:cubicBezTo>
                <a:cubicBezTo>
                  <a:pt x="2312264" y="4564478"/>
                  <a:pt x="1472303" y="4440743"/>
                  <a:pt x="1039311" y="3830152"/>
                </a:cubicBezTo>
                <a:cubicBezTo>
                  <a:pt x="683471" y="3911887"/>
                  <a:pt x="308108" y="3669502"/>
                  <a:pt x="198765" y="3374274"/>
                </a:cubicBezTo>
                <a:cubicBezTo>
                  <a:pt x="125829" y="3159138"/>
                  <a:pt x="200449" y="2968066"/>
                  <a:pt x="378371" y="2758914"/>
                </a:cubicBezTo>
                <a:cubicBezTo>
                  <a:pt x="112283" y="2611261"/>
                  <a:pt x="-58003" y="2410010"/>
                  <a:pt x="-896" y="2127574"/>
                </a:cubicBezTo>
                <a:cubicBezTo>
                  <a:pt x="1675" y="1840367"/>
                  <a:pt x="331467" y="1608836"/>
                  <a:pt x="691740" y="1566419"/>
                </a:cubicBezTo>
                <a:cubicBezTo>
                  <a:pt x="693784" y="1561384"/>
                  <a:pt x="696310" y="1556591"/>
                  <a:pt x="698366" y="1551626"/>
                </a:cubicBezTo>
                <a:close/>
              </a:path>
              <a:path w="7735747" h="4664597" fill="none" stroke="0" extrusionOk="0">
                <a:moveTo>
                  <a:pt x="840367" y="2826508"/>
                </a:moveTo>
                <a:cubicBezTo>
                  <a:pt x="690148" y="2844986"/>
                  <a:pt x="496541" y="2804387"/>
                  <a:pt x="386787" y="2740450"/>
                </a:cubicBezTo>
                <a:moveTo>
                  <a:pt x="1240584" y="3768281"/>
                </a:moveTo>
                <a:cubicBezTo>
                  <a:pt x="1177212" y="3781744"/>
                  <a:pt x="1112556" y="3796480"/>
                  <a:pt x="1042177" y="3809420"/>
                </a:cubicBezTo>
                <a:moveTo>
                  <a:pt x="2950686" y="4220812"/>
                </a:moveTo>
                <a:cubicBezTo>
                  <a:pt x="2905940" y="4173031"/>
                  <a:pt x="2873376" y="4091931"/>
                  <a:pt x="2831068" y="4032932"/>
                </a:cubicBezTo>
                <a:moveTo>
                  <a:pt x="5161999" y="3752301"/>
                </a:moveTo>
                <a:cubicBezTo>
                  <a:pt x="5158346" y="3830614"/>
                  <a:pt x="5144142" y="3889208"/>
                  <a:pt x="5114188" y="3958428"/>
                </a:cubicBezTo>
                <a:moveTo>
                  <a:pt x="6111419" y="2478499"/>
                </a:moveTo>
                <a:cubicBezTo>
                  <a:pt x="6517526" y="2648037"/>
                  <a:pt x="6718062" y="2939880"/>
                  <a:pt x="6693569" y="3249021"/>
                </a:cubicBezTo>
                <a:moveTo>
                  <a:pt x="7484693" y="1657875"/>
                </a:moveTo>
                <a:cubicBezTo>
                  <a:pt x="7426880" y="1777486"/>
                  <a:pt x="7362936" y="1860708"/>
                  <a:pt x="7225402" y="1946821"/>
                </a:cubicBezTo>
                <a:moveTo>
                  <a:pt x="6862610" y="585882"/>
                </a:moveTo>
                <a:cubicBezTo>
                  <a:pt x="6870899" y="631299"/>
                  <a:pt x="6874777" y="670609"/>
                  <a:pt x="6876219" y="722364"/>
                </a:cubicBezTo>
                <a:moveTo>
                  <a:pt x="5206945" y="426724"/>
                </a:moveTo>
                <a:cubicBezTo>
                  <a:pt x="5239539" y="363140"/>
                  <a:pt x="5287380" y="309113"/>
                  <a:pt x="5339814" y="252665"/>
                </a:cubicBezTo>
                <a:moveTo>
                  <a:pt x="3964749" y="509650"/>
                </a:moveTo>
                <a:cubicBezTo>
                  <a:pt x="3973077" y="455093"/>
                  <a:pt x="3999046" y="404224"/>
                  <a:pt x="4029034" y="359562"/>
                </a:cubicBezTo>
                <a:moveTo>
                  <a:pt x="2506955" y="560615"/>
                </a:moveTo>
                <a:cubicBezTo>
                  <a:pt x="2594135" y="599174"/>
                  <a:pt x="2663647" y="636354"/>
                  <a:pt x="2739743" y="706168"/>
                </a:cubicBezTo>
                <a:moveTo>
                  <a:pt x="739014" y="1704845"/>
                </a:moveTo>
                <a:cubicBezTo>
                  <a:pt x="718262" y="1649072"/>
                  <a:pt x="710836" y="1604908"/>
                  <a:pt x="698366" y="1551626"/>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303B5D56-32A6-59B1-6245-5A2DB4BF00C8}"/>
              </a:ext>
            </a:extLst>
          </p:cNvPr>
          <p:cNvSpPr txBox="1"/>
          <p:nvPr/>
        </p:nvSpPr>
        <p:spPr>
          <a:xfrm>
            <a:off x="3638305" y="2433055"/>
            <a:ext cx="5984111" cy="1323439"/>
          </a:xfrm>
          <a:prstGeom prst="rect">
            <a:avLst/>
          </a:prstGeom>
          <a:noFill/>
        </p:spPr>
        <p:txBody>
          <a:bodyPr wrap="square" rtlCol="0">
            <a:spAutoFit/>
          </a:bodyPr>
          <a:lstStyle/>
          <a:p>
            <a:pPr algn="ctr"/>
            <a:r>
              <a:rPr lang="en-US" sz="8000">
                <a:ln w="57150">
                  <a:solidFill>
                    <a:srgbClr val="0070C0"/>
                  </a:solidFill>
                </a:ln>
                <a:solidFill>
                  <a:srgbClr val="00B0F0"/>
                </a:solidFill>
                <a:latin typeface="SVN-Ziclets" panose="02000603000000000000" pitchFamily="2" charset="0"/>
              </a:rPr>
              <a:t>Luyện tập</a:t>
            </a:r>
          </a:p>
        </p:txBody>
      </p:sp>
      <p:pic>
        <p:nvPicPr>
          <p:cNvPr id="4" name="Hình ảnh 3" descr="Ảnh có chứa búp bê&#10;&#10;Mô tả được tạo tự động">
            <a:extLst>
              <a:ext uri="{FF2B5EF4-FFF2-40B4-BE49-F238E27FC236}">
                <a16:creationId xmlns:a16="http://schemas.microsoft.com/office/drawing/2014/main" id="{861EC7CF-2EA2-0B27-BDF0-862F278A2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33538" y="2335087"/>
            <a:ext cx="5862638" cy="4688013"/>
          </a:xfrm>
          <a:prstGeom prst="rect">
            <a:avLst/>
          </a:prstGeom>
        </p:spPr>
      </p:pic>
    </p:spTree>
    <p:extLst>
      <p:ext uri="{BB962C8B-B14F-4D97-AF65-F5344CB8AC3E}">
        <p14:creationId xmlns:p14="http://schemas.microsoft.com/office/powerpoint/2010/main" val="26156118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2E35593-88AC-06EF-AFB9-8FAE6F2ECD7C}"/>
              </a:ext>
            </a:extLst>
          </p:cNvPr>
          <p:cNvSpPr txBox="1"/>
          <p:nvPr/>
        </p:nvSpPr>
        <p:spPr>
          <a:xfrm>
            <a:off x="1206500" y="1066800"/>
            <a:ext cx="9652000" cy="1569660"/>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1. Trong câu “Em vào chơi với các bạn đi!”, lời nói của nhân vật được đặt trong dấu câu nào?</a:t>
            </a:r>
          </a:p>
        </p:txBody>
      </p:sp>
      <p:pic>
        <p:nvPicPr>
          <p:cNvPr id="6" name="Hình ảnh 5" descr="Ảnh có chứa đồ chơi, búp bê&#10;&#10;Mô tả được tạo tự động">
            <a:extLst>
              <a:ext uri="{FF2B5EF4-FFF2-40B4-BE49-F238E27FC236}">
                <a16:creationId xmlns:a16="http://schemas.microsoft.com/office/drawing/2014/main" id="{861324A9-935A-CCB0-FF44-B6B933BA8A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353" y="3647627"/>
            <a:ext cx="3743847" cy="3210373"/>
          </a:xfrm>
          <a:prstGeom prst="rect">
            <a:avLst/>
          </a:prstGeom>
        </p:spPr>
      </p:pic>
      <p:sp>
        <p:nvSpPr>
          <p:cNvPr id="7" name="Hình chữ nhật: Góc Tròn 6">
            <a:extLst>
              <a:ext uri="{FF2B5EF4-FFF2-40B4-BE49-F238E27FC236}">
                <a16:creationId xmlns:a16="http://schemas.microsoft.com/office/drawing/2014/main" id="{CD3C1CF6-3B0C-C1C3-7E05-6EF224FF5482}"/>
              </a:ext>
            </a:extLst>
          </p:cNvPr>
          <p:cNvSpPr/>
          <p:nvPr/>
        </p:nvSpPr>
        <p:spPr>
          <a:xfrm>
            <a:off x="901700" y="2636460"/>
            <a:ext cx="7353300" cy="2654300"/>
          </a:xfrm>
          <a:custGeom>
            <a:avLst/>
            <a:gdLst>
              <a:gd name="connsiteX0" fmla="*/ 0 w 7353300"/>
              <a:gd name="connsiteY0" fmla="*/ 442392 h 2654300"/>
              <a:gd name="connsiteX1" fmla="*/ 442392 w 7353300"/>
              <a:gd name="connsiteY1" fmla="*/ 0 h 2654300"/>
              <a:gd name="connsiteX2" fmla="*/ 6910908 w 7353300"/>
              <a:gd name="connsiteY2" fmla="*/ 0 h 2654300"/>
              <a:gd name="connsiteX3" fmla="*/ 7353300 w 7353300"/>
              <a:gd name="connsiteY3" fmla="*/ 442392 h 2654300"/>
              <a:gd name="connsiteX4" fmla="*/ 7353300 w 7353300"/>
              <a:gd name="connsiteY4" fmla="*/ 2211908 h 2654300"/>
              <a:gd name="connsiteX5" fmla="*/ 6910908 w 7353300"/>
              <a:gd name="connsiteY5" fmla="*/ 2654300 h 2654300"/>
              <a:gd name="connsiteX6" fmla="*/ 442392 w 7353300"/>
              <a:gd name="connsiteY6" fmla="*/ 2654300 h 2654300"/>
              <a:gd name="connsiteX7" fmla="*/ 0 w 7353300"/>
              <a:gd name="connsiteY7" fmla="*/ 2211908 h 2654300"/>
              <a:gd name="connsiteX8" fmla="*/ 0 w 7353300"/>
              <a:gd name="connsiteY8" fmla="*/ 442392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3300" h="2654300" fill="none" extrusionOk="0">
                <a:moveTo>
                  <a:pt x="0" y="442392"/>
                </a:moveTo>
                <a:cubicBezTo>
                  <a:pt x="26445" y="227793"/>
                  <a:pt x="191894" y="-4365"/>
                  <a:pt x="442392" y="0"/>
                </a:cubicBezTo>
                <a:cubicBezTo>
                  <a:pt x="3193006" y="160516"/>
                  <a:pt x="4371232" y="-61194"/>
                  <a:pt x="6910908" y="0"/>
                </a:cubicBezTo>
                <a:cubicBezTo>
                  <a:pt x="7143836" y="-15853"/>
                  <a:pt x="7373319" y="195986"/>
                  <a:pt x="7353300" y="442392"/>
                </a:cubicBezTo>
                <a:cubicBezTo>
                  <a:pt x="7440229" y="1237891"/>
                  <a:pt x="7407468" y="1921828"/>
                  <a:pt x="7353300" y="2211908"/>
                </a:cubicBezTo>
                <a:cubicBezTo>
                  <a:pt x="7316806" y="2429026"/>
                  <a:pt x="7158243" y="2682183"/>
                  <a:pt x="6910908" y="2654300"/>
                </a:cubicBezTo>
                <a:cubicBezTo>
                  <a:pt x="5881704" y="2609922"/>
                  <a:pt x="1604596" y="2514993"/>
                  <a:pt x="442392" y="2654300"/>
                </a:cubicBezTo>
                <a:cubicBezTo>
                  <a:pt x="233588" y="2674206"/>
                  <a:pt x="13333" y="2433984"/>
                  <a:pt x="0" y="2211908"/>
                </a:cubicBezTo>
                <a:cubicBezTo>
                  <a:pt x="121822" y="1928734"/>
                  <a:pt x="-131598" y="1191217"/>
                  <a:pt x="0" y="442392"/>
                </a:cubicBezTo>
                <a:close/>
              </a:path>
              <a:path w="7353300" h="2654300" stroke="0" extrusionOk="0">
                <a:moveTo>
                  <a:pt x="0" y="442392"/>
                </a:moveTo>
                <a:cubicBezTo>
                  <a:pt x="-12998" y="190714"/>
                  <a:pt x="238456" y="6964"/>
                  <a:pt x="442392" y="0"/>
                </a:cubicBezTo>
                <a:cubicBezTo>
                  <a:pt x="3090649" y="45983"/>
                  <a:pt x="6007208" y="163920"/>
                  <a:pt x="6910908" y="0"/>
                </a:cubicBezTo>
                <a:cubicBezTo>
                  <a:pt x="7194752" y="13981"/>
                  <a:pt x="7358751" y="194740"/>
                  <a:pt x="7353300" y="442392"/>
                </a:cubicBezTo>
                <a:cubicBezTo>
                  <a:pt x="7445022" y="1260726"/>
                  <a:pt x="7471239" y="1667327"/>
                  <a:pt x="7353300" y="2211908"/>
                </a:cubicBezTo>
                <a:cubicBezTo>
                  <a:pt x="7383913" y="2421306"/>
                  <a:pt x="7136309" y="2668568"/>
                  <a:pt x="6910908" y="2654300"/>
                </a:cubicBezTo>
                <a:cubicBezTo>
                  <a:pt x="6259412" y="2631300"/>
                  <a:pt x="3186560" y="2747858"/>
                  <a:pt x="442392" y="2654300"/>
                </a:cubicBezTo>
                <a:cubicBezTo>
                  <a:pt x="220139" y="2637614"/>
                  <a:pt x="7946" y="2445775"/>
                  <a:pt x="0" y="2211908"/>
                </a:cubicBezTo>
                <a:cubicBezTo>
                  <a:pt x="32594" y="1876643"/>
                  <a:pt x="13951" y="1152517"/>
                  <a:pt x="0" y="442392"/>
                </a:cubicBezTo>
                <a:close/>
              </a:path>
            </a:pathLst>
          </a:custGeom>
          <a:solidFill>
            <a:schemeClr val="accent5">
              <a:lumMod val="20000"/>
              <a:lumOff val="80000"/>
            </a:schemeClr>
          </a:solidFill>
          <a:ln w="38100">
            <a:solidFill>
              <a:srgbClr val="00B0F0"/>
            </a:solidFill>
            <a:extLst>
              <a:ext uri="{C807C97D-BFC1-408E-A445-0C87EB9F89A2}">
                <ask:lineSketchStyleProps xmlns:ask="http://schemas.microsoft.com/office/drawing/2018/sketchyshapes" sd="176672474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chemeClr val="accent1">
                    <a:lumMod val="75000"/>
                  </a:schemeClr>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Lời nói của nhân vật “Em vào chơi với các bạn đi!”, được đặt trong dấu </a:t>
            </a:r>
            <a:r>
              <a:rPr lang="en-US" sz="3600" b="1">
                <a:solidFill>
                  <a:srgbClr val="FF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ngoặc kép.</a:t>
            </a:r>
          </a:p>
        </p:txBody>
      </p:sp>
    </p:spTree>
    <p:extLst>
      <p:ext uri="{BB962C8B-B14F-4D97-AF65-F5344CB8AC3E}">
        <p14:creationId xmlns:p14="http://schemas.microsoft.com/office/powerpoint/2010/main" val="377686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7F899847-CB17-BB7E-4024-B07E1C6600FD}"/>
              </a:ext>
            </a:extLst>
          </p:cNvPr>
          <p:cNvSpPr txBox="1"/>
          <p:nvPr/>
        </p:nvSpPr>
        <p:spPr>
          <a:xfrm>
            <a:off x="1206500" y="1066800"/>
            <a:ext cx="9652000" cy="1569660"/>
          </a:xfrm>
          <a:prstGeom prst="rect">
            <a:avLst/>
          </a:prstGeom>
          <a:noFill/>
        </p:spPr>
        <p:txBody>
          <a:bodyPr wrap="square" rtlCol="0">
            <a:spAutoFit/>
          </a:bodyPr>
          <a:lstStyle/>
          <a:p>
            <a:r>
              <a:rPr lang="en-US" sz="3200" b="1">
                <a:latin typeface="AvantGarde" panose="00000400000000000000" pitchFamily="2" charset="0"/>
                <a:ea typeface="AvantGarde" panose="00000400000000000000" pitchFamily="2" charset="0"/>
                <a:cs typeface="AvantGarde" panose="00000400000000000000" pitchFamily="2" charset="0"/>
              </a:rPr>
              <a:t>2. Tìm thêm một số lời nói của nhân vật trong bài đọc trên. Dấu câu nào cho em biết đó là lời nói của nhân vật?</a:t>
            </a:r>
          </a:p>
        </p:txBody>
      </p:sp>
      <p:sp>
        <p:nvSpPr>
          <p:cNvPr id="5" name="Hình chữ nhật: Góc Tròn 4">
            <a:extLst>
              <a:ext uri="{FF2B5EF4-FFF2-40B4-BE49-F238E27FC236}">
                <a16:creationId xmlns:a16="http://schemas.microsoft.com/office/drawing/2014/main" id="{332855BB-6B7D-DC0D-DD9D-20B600473426}"/>
              </a:ext>
            </a:extLst>
          </p:cNvPr>
          <p:cNvSpPr/>
          <p:nvPr/>
        </p:nvSpPr>
        <p:spPr>
          <a:xfrm>
            <a:off x="3695700" y="2725360"/>
            <a:ext cx="7353300" cy="2654300"/>
          </a:xfrm>
          <a:custGeom>
            <a:avLst/>
            <a:gdLst>
              <a:gd name="connsiteX0" fmla="*/ 0 w 7353300"/>
              <a:gd name="connsiteY0" fmla="*/ 442392 h 2654300"/>
              <a:gd name="connsiteX1" fmla="*/ 442392 w 7353300"/>
              <a:gd name="connsiteY1" fmla="*/ 0 h 2654300"/>
              <a:gd name="connsiteX2" fmla="*/ 6910908 w 7353300"/>
              <a:gd name="connsiteY2" fmla="*/ 0 h 2654300"/>
              <a:gd name="connsiteX3" fmla="*/ 7353300 w 7353300"/>
              <a:gd name="connsiteY3" fmla="*/ 442392 h 2654300"/>
              <a:gd name="connsiteX4" fmla="*/ 7353300 w 7353300"/>
              <a:gd name="connsiteY4" fmla="*/ 2211908 h 2654300"/>
              <a:gd name="connsiteX5" fmla="*/ 6910908 w 7353300"/>
              <a:gd name="connsiteY5" fmla="*/ 2654300 h 2654300"/>
              <a:gd name="connsiteX6" fmla="*/ 442392 w 7353300"/>
              <a:gd name="connsiteY6" fmla="*/ 2654300 h 2654300"/>
              <a:gd name="connsiteX7" fmla="*/ 0 w 7353300"/>
              <a:gd name="connsiteY7" fmla="*/ 2211908 h 2654300"/>
              <a:gd name="connsiteX8" fmla="*/ 0 w 7353300"/>
              <a:gd name="connsiteY8" fmla="*/ 442392 h 265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53300" h="2654300" fill="none" extrusionOk="0">
                <a:moveTo>
                  <a:pt x="0" y="442392"/>
                </a:moveTo>
                <a:cubicBezTo>
                  <a:pt x="26445" y="227793"/>
                  <a:pt x="191894" y="-4365"/>
                  <a:pt x="442392" y="0"/>
                </a:cubicBezTo>
                <a:cubicBezTo>
                  <a:pt x="3193006" y="160516"/>
                  <a:pt x="4371232" y="-61194"/>
                  <a:pt x="6910908" y="0"/>
                </a:cubicBezTo>
                <a:cubicBezTo>
                  <a:pt x="7143836" y="-15853"/>
                  <a:pt x="7373319" y="195986"/>
                  <a:pt x="7353300" y="442392"/>
                </a:cubicBezTo>
                <a:cubicBezTo>
                  <a:pt x="7440229" y="1237891"/>
                  <a:pt x="7407468" y="1921828"/>
                  <a:pt x="7353300" y="2211908"/>
                </a:cubicBezTo>
                <a:cubicBezTo>
                  <a:pt x="7316806" y="2429026"/>
                  <a:pt x="7158243" y="2682183"/>
                  <a:pt x="6910908" y="2654300"/>
                </a:cubicBezTo>
                <a:cubicBezTo>
                  <a:pt x="5881704" y="2609922"/>
                  <a:pt x="1604596" y="2514993"/>
                  <a:pt x="442392" y="2654300"/>
                </a:cubicBezTo>
                <a:cubicBezTo>
                  <a:pt x="233588" y="2674206"/>
                  <a:pt x="13333" y="2433984"/>
                  <a:pt x="0" y="2211908"/>
                </a:cubicBezTo>
                <a:cubicBezTo>
                  <a:pt x="121822" y="1928734"/>
                  <a:pt x="-131598" y="1191217"/>
                  <a:pt x="0" y="442392"/>
                </a:cubicBezTo>
                <a:close/>
              </a:path>
              <a:path w="7353300" h="2654300" stroke="0" extrusionOk="0">
                <a:moveTo>
                  <a:pt x="0" y="442392"/>
                </a:moveTo>
                <a:cubicBezTo>
                  <a:pt x="-12998" y="190714"/>
                  <a:pt x="238456" y="6964"/>
                  <a:pt x="442392" y="0"/>
                </a:cubicBezTo>
                <a:cubicBezTo>
                  <a:pt x="3090649" y="45983"/>
                  <a:pt x="6007208" y="163920"/>
                  <a:pt x="6910908" y="0"/>
                </a:cubicBezTo>
                <a:cubicBezTo>
                  <a:pt x="7194752" y="13981"/>
                  <a:pt x="7358751" y="194740"/>
                  <a:pt x="7353300" y="442392"/>
                </a:cubicBezTo>
                <a:cubicBezTo>
                  <a:pt x="7445022" y="1260726"/>
                  <a:pt x="7471239" y="1667327"/>
                  <a:pt x="7353300" y="2211908"/>
                </a:cubicBezTo>
                <a:cubicBezTo>
                  <a:pt x="7383913" y="2421306"/>
                  <a:pt x="7136309" y="2668568"/>
                  <a:pt x="6910908" y="2654300"/>
                </a:cubicBezTo>
                <a:cubicBezTo>
                  <a:pt x="6259412" y="2631300"/>
                  <a:pt x="3186560" y="2747858"/>
                  <a:pt x="442392" y="2654300"/>
                </a:cubicBezTo>
                <a:cubicBezTo>
                  <a:pt x="220139" y="2637614"/>
                  <a:pt x="7946" y="2445775"/>
                  <a:pt x="0" y="2211908"/>
                </a:cubicBezTo>
                <a:cubicBezTo>
                  <a:pt x="32594" y="1876643"/>
                  <a:pt x="13951" y="1152517"/>
                  <a:pt x="0" y="442392"/>
                </a:cubicBezTo>
                <a:close/>
              </a:path>
            </a:pathLst>
          </a:custGeom>
          <a:solidFill>
            <a:schemeClr val="accent6">
              <a:lumMod val="20000"/>
              <a:lumOff val="80000"/>
            </a:schemeClr>
          </a:solidFill>
          <a:ln w="38100">
            <a:solidFill>
              <a:srgbClr val="00B050"/>
            </a:solidFill>
            <a:prstDash val="sysDash"/>
            <a:extLst>
              <a:ext uri="{C807C97D-BFC1-408E-A445-0C87EB9F89A2}">
                <ask:lineSketchStyleProps xmlns:ask="http://schemas.microsoft.com/office/drawing/2018/sketchyshapes" sd="176672474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Tx/>
              <a:buChar char="-"/>
            </a:pPr>
            <a:r>
              <a:rPr lang="en-US" sz="2800" b="1">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Lời của Tét-su-ô nói với A-i-a: "Ngày mai, cậu chơi đuổi bắt với chúng tớ nhé”. </a:t>
            </a:r>
          </a:p>
          <a:p>
            <a:pPr marL="457200" indent="-457200">
              <a:buFontTx/>
              <a:buChar char="-"/>
            </a:pPr>
            <a:r>
              <a:rPr lang="en-US" sz="2800" b="1">
                <a:solidFill>
                  <a:srgbClr val="00B05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Dấu câu cho biết đó là lời nói của nhân vật dầu ngoặc kép.</a:t>
            </a:r>
          </a:p>
        </p:txBody>
      </p:sp>
      <p:pic>
        <p:nvPicPr>
          <p:cNvPr id="7" name="Hình ảnh 6" descr="Ảnh có chứa đồ chơi, búp bê&#10;&#10;Mô tả được tạo tự động">
            <a:extLst>
              <a:ext uri="{FF2B5EF4-FFF2-40B4-BE49-F238E27FC236}">
                <a16:creationId xmlns:a16="http://schemas.microsoft.com/office/drawing/2014/main" id="{20B113B2-29EF-2402-A700-EAE221A7D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69787" y="2978752"/>
            <a:ext cx="2591025" cy="3694496"/>
          </a:xfrm>
          <a:prstGeom prst="rect">
            <a:avLst/>
          </a:prstGeom>
        </p:spPr>
      </p:pic>
    </p:spTree>
    <p:extLst>
      <p:ext uri="{BB962C8B-B14F-4D97-AF65-F5344CB8AC3E}">
        <p14:creationId xmlns:p14="http://schemas.microsoft.com/office/powerpoint/2010/main" val="1675201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Đám mây 1">
            <a:extLst>
              <a:ext uri="{FF2B5EF4-FFF2-40B4-BE49-F238E27FC236}">
                <a16:creationId xmlns:a16="http://schemas.microsoft.com/office/drawing/2014/main" id="{57C4F168-356B-41AE-8CD2-2EB2283C2209}"/>
              </a:ext>
            </a:extLst>
          </p:cNvPr>
          <p:cNvSpPr/>
          <p:nvPr/>
        </p:nvSpPr>
        <p:spPr>
          <a:xfrm>
            <a:off x="2762488" y="946230"/>
            <a:ext cx="7735747" cy="4664597"/>
          </a:xfrm>
          <a:custGeom>
            <a:avLst/>
            <a:gdLst>
              <a:gd name="connsiteX0" fmla="*/ 698366 w 7735747"/>
              <a:gd name="connsiteY0" fmla="*/ 1551626 h 4664597"/>
              <a:gd name="connsiteX1" fmla="*/ 1006900 w 7735747"/>
              <a:gd name="connsiteY1" fmla="*/ 745795 h 4664597"/>
              <a:gd name="connsiteX2" fmla="*/ 2507850 w 7735747"/>
              <a:gd name="connsiteY2" fmla="*/ 561695 h 4664597"/>
              <a:gd name="connsiteX3" fmla="*/ 4021155 w 7735747"/>
              <a:gd name="connsiteY3" fmla="*/ 370576 h 4664597"/>
              <a:gd name="connsiteX4" fmla="*/ 4610827 w 7735747"/>
              <a:gd name="connsiteY4" fmla="*/ 21595 h 4664597"/>
              <a:gd name="connsiteX5" fmla="*/ 5342142 w 7735747"/>
              <a:gd name="connsiteY5" fmla="*/ 267890 h 4664597"/>
              <a:gd name="connsiteX6" fmla="*/ 6350296 w 7735747"/>
              <a:gd name="connsiteY6" fmla="*/ 74503 h 4664597"/>
              <a:gd name="connsiteX7" fmla="*/ 6861535 w 7735747"/>
              <a:gd name="connsiteY7" fmla="*/ 602078 h 4664597"/>
              <a:gd name="connsiteX8" fmla="*/ 7517641 w 7735747"/>
              <a:gd name="connsiteY8" fmla="*/ 1114104 h 4664597"/>
              <a:gd name="connsiteX9" fmla="*/ 7488274 w 7735747"/>
              <a:gd name="connsiteY9" fmla="*/ 1669321 h 4664597"/>
              <a:gd name="connsiteX10" fmla="*/ 7702798 w 7735747"/>
              <a:gd name="connsiteY10" fmla="*/ 2518234 h 4664597"/>
              <a:gd name="connsiteX11" fmla="*/ 6697867 w 7735747"/>
              <a:gd name="connsiteY11" fmla="*/ 3261330 h 4664597"/>
              <a:gd name="connsiteX12" fmla="*/ 6338119 w 7735747"/>
              <a:gd name="connsiteY12" fmla="*/ 3898069 h 4664597"/>
              <a:gd name="connsiteX13" fmla="*/ 5113292 w 7735747"/>
              <a:gd name="connsiteY13" fmla="*/ 3975165 h 4664597"/>
              <a:gd name="connsiteX14" fmla="*/ 4238007 w 7735747"/>
              <a:gd name="connsiteY14" fmla="*/ 4654447 h 4664597"/>
              <a:gd name="connsiteX15" fmla="*/ 2951044 w 7735747"/>
              <a:gd name="connsiteY15" fmla="*/ 4239816 h 4664597"/>
              <a:gd name="connsiteX16" fmla="*/ 1039311 w 7735747"/>
              <a:gd name="connsiteY16" fmla="*/ 3830152 h 4664597"/>
              <a:gd name="connsiteX17" fmla="*/ 198765 w 7735747"/>
              <a:gd name="connsiteY17" fmla="*/ 3374274 h 4664597"/>
              <a:gd name="connsiteX18" fmla="*/ 378371 w 7735747"/>
              <a:gd name="connsiteY18" fmla="*/ 2758914 h 4664597"/>
              <a:gd name="connsiteX19" fmla="*/ -896 w 7735747"/>
              <a:gd name="connsiteY19" fmla="*/ 2127574 h 4664597"/>
              <a:gd name="connsiteX20" fmla="*/ 691740 w 7735747"/>
              <a:gd name="connsiteY20" fmla="*/ 1566419 h 4664597"/>
              <a:gd name="connsiteX21" fmla="*/ 698366 w 7735747"/>
              <a:gd name="connsiteY21" fmla="*/ 1551626 h 4664597"/>
              <a:gd name="connsiteX0" fmla="*/ 840367 w 7735747"/>
              <a:gd name="connsiteY0" fmla="*/ 2826508 h 4664597"/>
              <a:gd name="connsiteX1" fmla="*/ 386787 w 7735747"/>
              <a:gd name="connsiteY1" fmla="*/ 2740450 h 4664597"/>
              <a:gd name="connsiteX2" fmla="*/ 1240584 w 7735747"/>
              <a:gd name="connsiteY2" fmla="*/ 3768281 h 4664597"/>
              <a:gd name="connsiteX3" fmla="*/ 1042177 w 7735747"/>
              <a:gd name="connsiteY3" fmla="*/ 3809420 h 4664597"/>
              <a:gd name="connsiteX4" fmla="*/ 2950686 w 7735747"/>
              <a:gd name="connsiteY4" fmla="*/ 4220812 h 4664597"/>
              <a:gd name="connsiteX5" fmla="*/ 2831068 w 7735747"/>
              <a:gd name="connsiteY5" fmla="*/ 4032932 h 4664597"/>
              <a:gd name="connsiteX6" fmla="*/ 5161999 w 7735747"/>
              <a:gd name="connsiteY6" fmla="*/ 3752301 h 4664597"/>
              <a:gd name="connsiteX7" fmla="*/ 5114188 w 7735747"/>
              <a:gd name="connsiteY7" fmla="*/ 3958428 h 4664597"/>
              <a:gd name="connsiteX8" fmla="*/ 6111419 w 7735747"/>
              <a:gd name="connsiteY8" fmla="*/ 2478499 h 4664597"/>
              <a:gd name="connsiteX9" fmla="*/ 6693569 w 7735747"/>
              <a:gd name="connsiteY9" fmla="*/ 3249021 h 4664597"/>
              <a:gd name="connsiteX10" fmla="*/ 7484693 w 7735747"/>
              <a:gd name="connsiteY10" fmla="*/ 1657875 h 4664597"/>
              <a:gd name="connsiteX11" fmla="*/ 7225402 w 7735747"/>
              <a:gd name="connsiteY11" fmla="*/ 1946821 h 4664597"/>
              <a:gd name="connsiteX12" fmla="*/ 6862610 w 7735747"/>
              <a:gd name="connsiteY12" fmla="*/ 585882 h 4664597"/>
              <a:gd name="connsiteX13" fmla="*/ 6876219 w 7735747"/>
              <a:gd name="connsiteY13" fmla="*/ 722364 h 4664597"/>
              <a:gd name="connsiteX14" fmla="*/ 5206945 w 7735747"/>
              <a:gd name="connsiteY14" fmla="*/ 426724 h 4664597"/>
              <a:gd name="connsiteX15" fmla="*/ 5339814 w 7735747"/>
              <a:gd name="connsiteY15" fmla="*/ 252665 h 4664597"/>
              <a:gd name="connsiteX16" fmla="*/ 3964749 w 7735747"/>
              <a:gd name="connsiteY16" fmla="*/ 509650 h 4664597"/>
              <a:gd name="connsiteX17" fmla="*/ 4029034 w 7735747"/>
              <a:gd name="connsiteY17" fmla="*/ 359562 h 4664597"/>
              <a:gd name="connsiteX18" fmla="*/ 2506955 w 7735747"/>
              <a:gd name="connsiteY18" fmla="*/ 560615 h 4664597"/>
              <a:gd name="connsiteX19" fmla="*/ 2739743 w 7735747"/>
              <a:gd name="connsiteY19" fmla="*/ 706168 h 4664597"/>
              <a:gd name="connsiteX20" fmla="*/ 739014 w 7735747"/>
              <a:gd name="connsiteY20" fmla="*/ 1704845 h 4664597"/>
              <a:gd name="connsiteX21" fmla="*/ 698366 w 7735747"/>
              <a:gd name="connsiteY21" fmla="*/ 1551626 h 46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4664597" fill="none" extrusionOk="0">
                <a:moveTo>
                  <a:pt x="698366" y="1551626"/>
                </a:moveTo>
                <a:cubicBezTo>
                  <a:pt x="677710" y="1247332"/>
                  <a:pt x="786736" y="911547"/>
                  <a:pt x="1006900" y="745795"/>
                </a:cubicBezTo>
                <a:cubicBezTo>
                  <a:pt x="1334671" y="360890"/>
                  <a:pt x="1925961" y="365261"/>
                  <a:pt x="2507850" y="561695"/>
                </a:cubicBezTo>
                <a:cubicBezTo>
                  <a:pt x="2770837" y="13902"/>
                  <a:pt x="3581962" y="-3466"/>
                  <a:pt x="4021155" y="370576"/>
                </a:cubicBezTo>
                <a:cubicBezTo>
                  <a:pt x="4119351" y="216780"/>
                  <a:pt x="4352970" y="43464"/>
                  <a:pt x="4610827" y="21595"/>
                </a:cubicBezTo>
                <a:cubicBezTo>
                  <a:pt x="4923734" y="-23607"/>
                  <a:pt x="5166899" y="97600"/>
                  <a:pt x="5342142" y="267890"/>
                </a:cubicBezTo>
                <a:cubicBezTo>
                  <a:pt x="5550676" y="-19050"/>
                  <a:pt x="6001177" y="-55088"/>
                  <a:pt x="6350296" y="74503"/>
                </a:cubicBezTo>
                <a:cubicBezTo>
                  <a:pt x="6612436" y="153223"/>
                  <a:pt x="6780172" y="371292"/>
                  <a:pt x="6861535" y="602078"/>
                </a:cubicBezTo>
                <a:cubicBezTo>
                  <a:pt x="7165547" y="665651"/>
                  <a:pt x="7415860" y="810945"/>
                  <a:pt x="7517641" y="1114104"/>
                </a:cubicBezTo>
                <a:cubicBezTo>
                  <a:pt x="7604537" y="1301389"/>
                  <a:pt x="7574591" y="1526208"/>
                  <a:pt x="7488274" y="1669321"/>
                </a:cubicBezTo>
                <a:cubicBezTo>
                  <a:pt x="7746042" y="1896930"/>
                  <a:pt x="7761489" y="2223112"/>
                  <a:pt x="7702798" y="2518234"/>
                </a:cubicBezTo>
                <a:cubicBezTo>
                  <a:pt x="7545254" y="2923297"/>
                  <a:pt x="7142843" y="3226561"/>
                  <a:pt x="6697867" y="3261330"/>
                </a:cubicBezTo>
                <a:cubicBezTo>
                  <a:pt x="6665766" y="3494181"/>
                  <a:pt x="6606320" y="3736102"/>
                  <a:pt x="6338119" y="3898069"/>
                </a:cubicBezTo>
                <a:cubicBezTo>
                  <a:pt x="5955777" y="4104238"/>
                  <a:pt x="5483791" y="4121157"/>
                  <a:pt x="5113292" y="3975165"/>
                </a:cubicBezTo>
                <a:cubicBezTo>
                  <a:pt x="5030509" y="4375812"/>
                  <a:pt x="4586892" y="4540830"/>
                  <a:pt x="4238007" y="4654447"/>
                </a:cubicBezTo>
                <a:cubicBezTo>
                  <a:pt x="3712670" y="4794583"/>
                  <a:pt x="3229660" y="4590837"/>
                  <a:pt x="2951044" y="4239816"/>
                </a:cubicBezTo>
                <a:cubicBezTo>
                  <a:pt x="2313332" y="4500353"/>
                  <a:pt x="1404868" y="4262183"/>
                  <a:pt x="1039311" y="3830152"/>
                </a:cubicBezTo>
                <a:cubicBezTo>
                  <a:pt x="635878" y="3888271"/>
                  <a:pt x="296421" y="3646742"/>
                  <a:pt x="198765" y="3374274"/>
                </a:cubicBezTo>
                <a:cubicBezTo>
                  <a:pt x="152124" y="3160570"/>
                  <a:pt x="205730" y="2924357"/>
                  <a:pt x="378371" y="2758914"/>
                </a:cubicBezTo>
                <a:cubicBezTo>
                  <a:pt x="90922" y="2607938"/>
                  <a:pt x="-50466" y="2376583"/>
                  <a:pt x="-896" y="2127574"/>
                </a:cubicBezTo>
                <a:cubicBezTo>
                  <a:pt x="-12916" y="1875119"/>
                  <a:pt x="385723" y="1625522"/>
                  <a:pt x="691740" y="1566419"/>
                </a:cubicBezTo>
                <a:cubicBezTo>
                  <a:pt x="693742" y="1560849"/>
                  <a:pt x="695999" y="1557562"/>
                  <a:pt x="698366" y="1551626"/>
                </a:cubicBezTo>
                <a:close/>
              </a:path>
              <a:path w="7735747" h="4664597" fill="none" extrusionOk="0">
                <a:moveTo>
                  <a:pt x="840367" y="2826508"/>
                </a:moveTo>
                <a:cubicBezTo>
                  <a:pt x="654214" y="2842916"/>
                  <a:pt x="544083" y="2811252"/>
                  <a:pt x="386787" y="2740450"/>
                </a:cubicBezTo>
                <a:moveTo>
                  <a:pt x="1240584" y="3768281"/>
                </a:moveTo>
                <a:cubicBezTo>
                  <a:pt x="1188507" y="3792994"/>
                  <a:pt x="1110474" y="3789717"/>
                  <a:pt x="1042177" y="3809420"/>
                </a:cubicBezTo>
                <a:moveTo>
                  <a:pt x="2950686" y="4220812"/>
                </a:moveTo>
                <a:cubicBezTo>
                  <a:pt x="2909861" y="4163093"/>
                  <a:pt x="2866179" y="4107507"/>
                  <a:pt x="2831068" y="4032932"/>
                </a:cubicBezTo>
                <a:moveTo>
                  <a:pt x="5161999" y="3752301"/>
                </a:moveTo>
                <a:cubicBezTo>
                  <a:pt x="5156396" y="3812986"/>
                  <a:pt x="5127246" y="3895680"/>
                  <a:pt x="5114188" y="3958428"/>
                </a:cubicBezTo>
                <a:moveTo>
                  <a:pt x="6111419" y="2478499"/>
                </a:moveTo>
                <a:cubicBezTo>
                  <a:pt x="6431115" y="2576302"/>
                  <a:pt x="6687397" y="2936265"/>
                  <a:pt x="6693569" y="3249021"/>
                </a:cubicBezTo>
                <a:moveTo>
                  <a:pt x="7484693" y="1657875"/>
                </a:moveTo>
                <a:cubicBezTo>
                  <a:pt x="7444629" y="1778064"/>
                  <a:pt x="7340420" y="1886770"/>
                  <a:pt x="7225402" y="1946821"/>
                </a:cubicBezTo>
                <a:moveTo>
                  <a:pt x="6862610" y="585882"/>
                </a:moveTo>
                <a:cubicBezTo>
                  <a:pt x="6872349" y="634029"/>
                  <a:pt x="6878155" y="676694"/>
                  <a:pt x="6876219" y="722364"/>
                </a:cubicBezTo>
                <a:moveTo>
                  <a:pt x="5206945" y="426724"/>
                </a:moveTo>
                <a:cubicBezTo>
                  <a:pt x="5243765" y="375741"/>
                  <a:pt x="5287074" y="305057"/>
                  <a:pt x="5339814" y="252665"/>
                </a:cubicBezTo>
                <a:moveTo>
                  <a:pt x="3964749" y="509650"/>
                </a:moveTo>
                <a:cubicBezTo>
                  <a:pt x="3977694" y="453444"/>
                  <a:pt x="3998699" y="409390"/>
                  <a:pt x="4029034" y="359562"/>
                </a:cubicBezTo>
                <a:moveTo>
                  <a:pt x="2506955" y="560615"/>
                </a:moveTo>
                <a:cubicBezTo>
                  <a:pt x="2594942" y="618607"/>
                  <a:pt x="2681976" y="660799"/>
                  <a:pt x="2739743" y="706168"/>
                </a:cubicBezTo>
                <a:moveTo>
                  <a:pt x="739014" y="1704845"/>
                </a:moveTo>
                <a:cubicBezTo>
                  <a:pt x="719860" y="1654690"/>
                  <a:pt x="710609" y="1603919"/>
                  <a:pt x="698366" y="1551626"/>
                </a:cubicBezTo>
              </a:path>
              <a:path w="7735747" h="4664597" stroke="0" extrusionOk="0">
                <a:moveTo>
                  <a:pt x="698366" y="1551626"/>
                </a:moveTo>
                <a:cubicBezTo>
                  <a:pt x="677946" y="1235148"/>
                  <a:pt x="765179" y="968066"/>
                  <a:pt x="1006900" y="745795"/>
                </a:cubicBezTo>
                <a:cubicBezTo>
                  <a:pt x="1450526" y="399393"/>
                  <a:pt x="2016782" y="334415"/>
                  <a:pt x="2507850" y="561695"/>
                </a:cubicBezTo>
                <a:cubicBezTo>
                  <a:pt x="2854934" y="27336"/>
                  <a:pt x="3462781" y="-14620"/>
                  <a:pt x="4021155" y="370576"/>
                </a:cubicBezTo>
                <a:cubicBezTo>
                  <a:pt x="4129011" y="222315"/>
                  <a:pt x="4334023" y="22765"/>
                  <a:pt x="4610827" y="21595"/>
                </a:cubicBezTo>
                <a:cubicBezTo>
                  <a:pt x="4848872" y="-34618"/>
                  <a:pt x="5141225" y="42840"/>
                  <a:pt x="5342142" y="267890"/>
                </a:cubicBezTo>
                <a:cubicBezTo>
                  <a:pt x="5559088" y="42794"/>
                  <a:pt x="5988961" y="15676"/>
                  <a:pt x="6350296" y="74503"/>
                </a:cubicBezTo>
                <a:cubicBezTo>
                  <a:pt x="6595178" y="188232"/>
                  <a:pt x="6839734" y="353917"/>
                  <a:pt x="6861535" y="602078"/>
                </a:cubicBezTo>
                <a:cubicBezTo>
                  <a:pt x="7192381" y="675288"/>
                  <a:pt x="7415484" y="849536"/>
                  <a:pt x="7517641" y="1114104"/>
                </a:cubicBezTo>
                <a:cubicBezTo>
                  <a:pt x="7587243" y="1310479"/>
                  <a:pt x="7559658" y="1491931"/>
                  <a:pt x="7488274" y="1669321"/>
                </a:cubicBezTo>
                <a:cubicBezTo>
                  <a:pt x="7710774" y="1916733"/>
                  <a:pt x="7806917" y="2175148"/>
                  <a:pt x="7702798" y="2518234"/>
                </a:cubicBezTo>
                <a:cubicBezTo>
                  <a:pt x="7645578" y="2926012"/>
                  <a:pt x="7199059" y="3207097"/>
                  <a:pt x="6697867" y="3261330"/>
                </a:cubicBezTo>
                <a:cubicBezTo>
                  <a:pt x="6730668" y="3474605"/>
                  <a:pt x="6569236" y="3763309"/>
                  <a:pt x="6338119" y="3898069"/>
                </a:cubicBezTo>
                <a:cubicBezTo>
                  <a:pt x="5954593" y="4180579"/>
                  <a:pt x="5491304" y="4167544"/>
                  <a:pt x="5113292" y="3975165"/>
                </a:cubicBezTo>
                <a:cubicBezTo>
                  <a:pt x="5027926" y="4305284"/>
                  <a:pt x="4667931" y="4536519"/>
                  <a:pt x="4238007" y="4654447"/>
                </a:cubicBezTo>
                <a:cubicBezTo>
                  <a:pt x="3792723" y="4760862"/>
                  <a:pt x="3217303" y="4588908"/>
                  <a:pt x="2951044" y="4239816"/>
                </a:cubicBezTo>
                <a:cubicBezTo>
                  <a:pt x="2312264" y="4564478"/>
                  <a:pt x="1472303" y="4440743"/>
                  <a:pt x="1039311" y="3830152"/>
                </a:cubicBezTo>
                <a:cubicBezTo>
                  <a:pt x="683471" y="3911887"/>
                  <a:pt x="308108" y="3669502"/>
                  <a:pt x="198765" y="3374274"/>
                </a:cubicBezTo>
                <a:cubicBezTo>
                  <a:pt x="125829" y="3159138"/>
                  <a:pt x="200449" y="2968066"/>
                  <a:pt x="378371" y="2758914"/>
                </a:cubicBezTo>
                <a:cubicBezTo>
                  <a:pt x="112283" y="2611261"/>
                  <a:pt x="-58003" y="2410010"/>
                  <a:pt x="-896" y="2127574"/>
                </a:cubicBezTo>
                <a:cubicBezTo>
                  <a:pt x="1675" y="1840367"/>
                  <a:pt x="331467" y="1608836"/>
                  <a:pt x="691740" y="1566419"/>
                </a:cubicBezTo>
                <a:cubicBezTo>
                  <a:pt x="693784" y="1561384"/>
                  <a:pt x="696310" y="1556591"/>
                  <a:pt x="698366" y="1551626"/>
                </a:cubicBezTo>
                <a:close/>
              </a:path>
              <a:path w="7735747" h="4664597" fill="none" stroke="0" extrusionOk="0">
                <a:moveTo>
                  <a:pt x="840367" y="2826508"/>
                </a:moveTo>
                <a:cubicBezTo>
                  <a:pt x="690148" y="2844986"/>
                  <a:pt x="496541" y="2804387"/>
                  <a:pt x="386787" y="2740450"/>
                </a:cubicBezTo>
                <a:moveTo>
                  <a:pt x="1240584" y="3768281"/>
                </a:moveTo>
                <a:cubicBezTo>
                  <a:pt x="1177212" y="3781744"/>
                  <a:pt x="1112556" y="3796480"/>
                  <a:pt x="1042177" y="3809420"/>
                </a:cubicBezTo>
                <a:moveTo>
                  <a:pt x="2950686" y="4220812"/>
                </a:moveTo>
                <a:cubicBezTo>
                  <a:pt x="2905940" y="4173031"/>
                  <a:pt x="2873376" y="4091931"/>
                  <a:pt x="2831068" y="4032932"/>
                </a:cubicBezTo>
                <a:moveTo>
                  <a:pt x="5161999" y="3752301"/>
                </a:moveTo>
                <a:cubicBezTo>
                  <a:pt x="5158346" y="3830614"/>
                  <a:pt x="5144142" y="3889208"/>
                  <a:pt x="5114188" y="3958428"/>
                </a:cubicBezTo>
                <a:moveTo>
                  <a:pt x="6111419" y="2478499"/>
                </a:moveTo>
                <a:cubicBezTo>
                  <a:pt x="6517526" y="2648037"/>
                  <a:pt x="6718062" y="2939880"/>
                  <a:pt x="6693569" y="3249021"/>
                </a:cubicBezTo>
                <a:moveTo>
                  <a:pt x="7484693" y="1657875"/>
                </a:moveTo>
                <a:cubicBezTo>
                  <a:pt x="7426880" y="1777486"/>
                  <a:pt x="7362936" y="1860708"/>
                  <a:pt x="7225402" y="1946821"/>
                </a:cubicBezTo>
                <a:moveTo>
                  <a:pt x="6862610" y="585882"/>
                </a:moveTo>
                <a:cubicBezTo>
                  <a:pt x="6870899" y="631299"/>
                  <a:pt x="6874777" y="670609"/>
                  <a:pt x="6876219" y="722364"/>
                </a:cubicBezTo>
                <a:moveTo>
                  <a:pt x="5206945" y="426724"/>
                </a:moveTo>
                <a:cubicBezTo>
                  <a:pt x="5239539" y="363140"/>
                  <a:pt x="5287380" y="309113"/>
                  <a:pt x="5339814" y="252665"/>
                </a:cubicBezTo>
                <a:moveTo>
                  <a:pt x="3964749" y="509650"/>
                </a:moveTo>
                <a:cubicBezTo>
                  <a:pt x="3973077" y="455093"/>
                  <a:pt x="3999046" y="404224"/>
                  <a:pt x="4029034" y="359562"/>
                </a:cubicBezTo>
                <a:moveTo>
                  <a:pt x="2506955" y="560615"/>
                </a:moveTo>
                <a:cubicBezTo>
                  <a:pt x="2594135" y="599174"/>
                  <a:pt x="2663647" y="636354"/>
                  <a:pt x="2739743" y="706168"/>
                </a:cubicBezTo>
                <a:moveTo>
                  <a:pt x="739014" y="1704845"/>
                </a:moveTo>
                <a:cubicBezTo>
                  <a:pt x="718262" y="1649072"/>
                  <a:pt x="710836" y="1604908"/>
                  <a:pt x="698366" y="1551626"/>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303B5D56-32A6-59B1-6245-5A2DB4BF00C8}"/>
              </a:ext>
            </a:extLst>
          </p:cNvPr>
          <p:cNvSpPr txBox="1"/>
          <p:nvPr/>
        </p:nvSpPr>
        <p:spPr>
          <a:xfrm>
            <a:off x="3638305" y="2433055"/>
            <a:ext cx="5984111" cy="1323439"/>
          </a:xfrm>
          <a:prstGeom prst="rect">
            <a:avLst/>
          </a:prstGeom>
          <a:noFill/>
        </p:spPr>
        <p:txBody>
          <a:bodyPr wrap="square" rtlCol="0">
            <a:spAutoFit/>
          </a:bodyPr>
          <a:lstStyle/>
          <a:p>
            <a:pPr algn="ctr"/>
            <a:r>
              <a:rPr lang="en-US" sz="8000">
                <a:ln w="57150">
                  <a:solidFill>
                    <a:srgbClr val="0070C0"/>
                  </a:solidFill>
                </a:ln>
                <a:solidFill>
                  <a:srgbClr val="00B0F0"/>
                </a:solidFill>
                <a:latin typeface="SVN-Ziclets" panose="02000603000000000000" pitchFamily="2" charset="0"/>
              </a:rPr>
              <a:t>Dặn dò</a:t>
            </a:r>
          </a:p>
        </p:txBody>
      </p:sp>
      <p:pic>
        <p:nvPicPr>
          <p:cNvPr id="4" name="Hình ảnh 3" descr="Ảnh có chứa búp bê&#10;&#10;Mô tả được tạo tự động">
            <a:extLst>
              <a:ext uri="{FF2B5EF4-FFF2-40B4-BE49-F238E27FC236}">
                <a16:creationId xmlns:a16="http://schemas.microsoft.com/office/drawing/2014/main" id="{861EC7CF-2EA2-0B27-BDF0-862F278A2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633538" y="2335087"/>
            <a:ext cx="5862638" cy="4688013"/>
          </a:xfrm>
          <a:prstGeom prst="rect">
            <a:avLst/>
          </a:prstGeom>
        </p:spPr>
      </p:pic>
    </p:spTree>
    <p:extLst>
      <p:ext uri="{BB962C8B-B14F-4D97-AF65-F5344CB8AC3E}">
        <p14:creationId xmlns:p14="http://schemas.microsoft.com/office/powerpoint/2010/main" val="4172646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39CB62B8-5CE4-518E-E926-17F9F60510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Hình ảnh 2" descr="Ảnh có chứa văn bản&#10;&#10;Mô tả được tạo tự động">
            <a:extLst>
              <a:ext uri="{FF2B5EF4-FFF2-40B4-BE49-F238E27FC236}">
                <a16:creationId xmlns:a16="http://schemas.microsoft.com/office/drawing/2014/main" id="{4E74432F-FBDE-6DB9-2853-D93394080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1846"/>
            <a:ext cx="7264400" cy="5896154"/>
          </a:xfrm>
          <a:prstGeom prst="rect">
            <a:avLst/>
          </a:prstGeom>
        </p:spPr>
      </p:pic>
      <p:pic>
        <p:nvPicPr>
          <p:cNvPr id="5" name="Hình ảnh 4" descr="Ảnh có chứa văn bản, đồ chơi&#10;&#10;Mô tả được tạo tự động">
            <a:extLst>
              <a:ext uri="{FF2B5EF4-FFF2-40B4-BE49-F238E27FC236}">
                <a16:creationId xmlns:a16="http://schemas.microsoft.com/office/drawing/2014/main" id="{2D44347E-74E9-78C8-4DCD-1640F0B38F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9574" y="4152522"/>
            <a:ext cx="3772426" cy="2705478"/>
          </a:xfrm>
          <a:prstGeom prst="rect">
            <a:avLst/>
          </a:prstGeom>
        </p:spPr>
      </p:pic>
      <p:pic>
        <p:nvPicPr>
          <p:cNvPr id="9" name="Hình ảnh 8" descr="Ảnh có chứa đồ sứ&#10;&#10;Mô tả được tạo tự động">
            <a:extLst>
              <a:ext uri="{FF2B5EF4-FFF2-40B4-BE49-F238E27FC236}">
                <a16:creationId xmlns:a16="http://schemas.microsoft.com/office/drawing/2014/main" id="{65B56E4F-90A6-78C4-52C2-83A0BA1B1C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9494" y="361472"/>
            <a:ext cx="8076293" cy="5143789"/>
          </a:xfrm>
          <a:prstGeom prst="rect">
            <a:avLst/>
          </a:prstGeom>
        </p:spPr>
      </p:pic>
      <p:sp>
        <p:nvSpPr>
          <p:cNvPr id="10" name="Hộp Văn bản 9">
            <a:extLst>
              <a:ext uri="{FF2B5EF4-FFF2-40B4-BE49-F238E27FC236}">
                <a16:creationId xmlns:a16="http://schemas.microsoft.com/office/drawing/2014/main" id="{30A3C2CB-EBD5-1BAC-76CA-373740F8CBFC}"/>
              </a:ext>
            </a:extLst>
          </p:cNvPr>
          <p:cNvSpPr txBox="1"/>
          <p:nvPr/>
        </p:nvSpPr>
        <p:spPr>
          <a:xfrm>
            <a:off x="2914006" y="2799783"/>
            <a:ext cx="7048500" cy="1323439"/>
          </a:xfrm>
          <a:prstGeom prst="rect">
            <a:avLst/>
          </a:prstGeom>
          <a:noFill/>
        </p:spPr>
        <p:txBody>
          <a:bodyPr wrap="square" rtlCol="0">
            <a:spAutoFit/>
          </a:bodyPr>
          <a:lstStyle/>
          <a:p>
            <a:pPr algn="ctr"/>
            <a:r>
              <a:rPr lang="en-US" sz="8000">
                <a:ln w="38100">
                  <a:solidFill>
                    <a:srgbClr val="00B050"/>
                  </a:solidFill>
                </a:ln>
                <a:solidFill>
                  <a:schemeClr val="accent6">
                    <a:lumMod val="40000"/>
                    <a:lumOff val="60000"/>
                  </a:schemeClr>
                </a:solidFill>
                <a:latin typeface="SVN-Ziclets" panose="02000603000000000000" pitchFamily="2" charset="0"/>
              </a:rPr>
              <a:t>KHỞI ĐỘNG</a:t>
            </a:r>
          </a:p>
        </p:txBody>
      </p:sp>
      <p:sp>
        <p:nvSpPr>
          <p:cNvPr id="11" name="Hộp Văn bản 10">
            <a:extLst>
              <a:ext uri="{FF2B5EF4-FFF2-40B4-BE49-F238E27FC236}">
                <a16:creationId xmlns:a16="http://schemas.microsoft.com/office/drawing/2014/main" id="{7FE0C3D7-D348-4CD3-63CB-E19DB37CF6F5}"/>
              </a:ext>
            </a:extLst>
          </p:cNvPr>
          <p:cNvSpPr txBox="1"/>
          <p:nvPr/>
        </p:nvSpPr>
        <p:spPr>
          <a:xfrm>
            <a:off x="5568342" y="1352739"/>
            <a:ext cx="1739828" cy="1323439"/>
          </a:xfrm>
          <a:prstGeom prst="rect">
            <a:avLst/>
          </a:prstGeom>
          <a:noFill/>
        </p:spPr>
        <p:txBody>
          <a:bodyPr wrap="square" rtlCol="0">
            <a:spAutoFit/>
          </a:bodyPr>
          <a:lstStyle/>
          <a:p>
            <a:pPr algn="ctr"/>
            <a:r>
              <a:rPr lang="en-US" sz="8000">
                <a:ln w="38100">
                  <a:solidFill>
                    <a:srgbClr val="00B050"/>
                  </a:solidFill>
                </a:ln>
                <a:solidFill>
                  <a:schemeClr val="accent6">
                    <a:lumMod val="40000"/>
                    <a:lumOff val="60000"/>
                  </a:schemeClr>
                </a:solidFill>
                <a:latin typeface="SVN-Ziclets" panose="02000603000000000000" pitchFamily="2" charset="0"/>
              </a:rPr>
              <a:t>01</a:t>
            </a:r>
          </a:p>
        </p:txBody>
      </p:sp>
    </p:spTree>
    <p:extLst>
      <p:ext uri="{BB962C8B-B14F-4D97-AF65-F5344CB8AC3E}">
        <p14:creationId xmlns:p14="http://schemas.microsoft.com/office/powerpoint/2010/main" val="3916561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1+#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Đám mây 1">
            <a:extLst>
              <a:ext uri="{FF2B5EF4-FFF2-40B4-BE49-F238E27FC236}">
                <a16:creationId xmlns:a16="http://schemas.microsoft.com/office/drawing/2014/main" id="{57C4F168-356B-41AE-8CD2-2EB2283C2209}"/>
              </a:ext>
            </a:extLst>
          </p:cNvPr>
          <p:cNvSpPr/>
          <p:nvPr/>
        </p:nvSpPr>
        <p:spPr>
          <a:xfrm>
            <a:off x="2228127" y="946231"/>
            <a:ext cx="7735747" cy="2762170"/>
          </a:xfrm>
          <a:custGeom>
            <a:avLst/>
            <a:gdLst>
              <a:gd name="connsiteX0" fmla="*/ 698366 w 7735747"/>
              <a:gd name="connsiteY0" fmla="*/ 918805 h 2762170"/>
              <a:gd name="connsiteX1" fmla="*/ 1006900 w 7735747"/>
              <a:gd name="connsiteY1" fmla="*/ 441627 h 2762170"/>
              <a:gd name="connsiteX2" fmla="*/ 2507850 w 7735747"/>
              <a:gd name="connsiteY2" fmla="*/ 332611 h 2762170"/>
              <a:gd name="connsiteX3" fmla="*/ 4021155 w 7735747"/>
              <a:gd name="connsiteY3" fmla="*/ 219439 h 2762170"/>
              <a:gd name="connsiteX4" fmla="*/ 4610827 w 7735747"/>
              <a:gd name="connsiteY4" fmla="*/ 12787 h 2762170"/>
              <a:gd name="connsiteX5" fmla="*/ 5342142 w 7735747"/>
              <a:gd name="connsiteY5" fmla="*/ 158632 h 2762170"/>
              <a:gd name="connsiteX6" fmla="*/ 6350296 w 7735747"/>
              <a:gd name="connsiteY6" fmla="*/ 44117 h 2762170"/>
              <a:gd name="connsiteX7" fmla="*/ 6861535 w 7735747"/>
              <a:gd name="connsiteY7" fmla="*/ 356524 h 2762170"/>
              <a:gd name="connsiteX8" fmla="*/ 7517641 w 7735747"/>
              <a:gd name="connsiteY8" fmla="*/ 659723 h 2762170"/>
              <a:gd name="connsiteX9" fmla="*/ 7488274 w 7735747"/>
              <a:gd name="connsiteY9" fmla="*/ 988498 h 2762170"/>
              <a:gd name="connsiteX10" fmla="*/ 7702798 w 7735747"/>
              <a:gd name="connsiteY10" fmla="*/ 1491188 h 2762170"/>
              <a:gd name="connsiteX11" fmla="*/ 6697867 w 7735747"/>
              <a:gd name="connsiteY11" fmla="*/ 1931217 h 2762170"/>
              <a:gd name="connsiteX12" fmla="*/ 6338119 w 7735747"/>
              <a:gd name="connsiteY12" fmla="*/ 2308266 h 2762170"/>
              <a:gd name="connsiteX13" fmla="*/ 5113292 w 7735747"/>
              <a:gd name="connsiteY13" fmla="*/ 2353918 h 2762170"/>
              <a:gd name="connsiteX14" fmla="*/ 4238007 w 7735747"/>
              <a:gd name="connsiteY14" fmla="*/ 2756159 h 2762170"/>
              <a:gd name="connsiteX15" fmla="*/ 2951044 w 7735747"/>
              <a:gd name="connsiteY15" fmla="*/ 2510633 h 2762170"/>
              <a:gd name="connsiteX16" fmla="*/ 1039311 w 7735747"/>
              <a:gd name="connsiteY16" fmla="*/ 2268048 h 2762170"/>
              <a:gd name="connsiteX17" fmla="*/ 198765 w 7735747"/>
              <a:gd name="connsiteY17" fmla="*/ 1998097 h 2762170"/>
              <a:gd name="connsiteX18" fmla="*/ 378371 w 7735747"/>
              <a:gd name="connsiteY18" fmla="*/ 1633708 h 2762170"/>
              <a:gd name="connsiteX19" fmla="*/ -896 w 7735747"/>
              <a:gd name="connsiteY19" fmla="*/ 1259856 h 2762170"/>
              <a:gd name="connsiteX20" fmla="*/ 691740 w 7735747"/>
              <a:gd name="connsiteY20" fmla="*/ 927564 h 2762170"/>
              <a:gd name="connsiteX21" fmla="*/ 698366 w 7735747"/>
              <a:gd name="connsiteY21" fmla="*/ 918805 h 2762170"/>
              <a:gd name="connsiteX0" fmla="*/ 840367 w 7735747"/>
              <a:gd name="connsiteY0" fmla="*/ 1673734 h 2762170"/>
              <a:gd name="connsiteX1" fmla="*/ 386787 w 7735747"/>
              <a:gd name="connsiteY1" fmla="*/ 1622774 h 2762170"/>
              <a:gd name="connsiteX2" fmla="*/ 1240584 w 7735747"/>
              <a:gd name="connsiteY2" fmla="*/ 2231411 h 2762170"/>
              <a:gd name="connsiteX3" fmla="*/ 1042177 w 7735747"/>
              <a:gd name="connsiteY3" fmla="*/ 2255772 h 2762170"/>
              <a:gd name="connsiteX4" fmla="*/ 2950686 w 7735747"/>
              <a:gd name="connsiteY4" fmla="*/ 2499380 h 2762170"/>
              <a:gd name="connsiteX5" fmla="*/ 2831068 w 7735747"/>
              <a:gd name="connsiteY5" fmla="*/ 2388126 h 2762170"/>
              <a:gd name="connsiteX6" fmla="*/ 5161999 w 7735747"/>
              <a:gd name="connsiteY6" fmla="*/ 2221948 h 2762170"/>
              <a:gd name="connsiteX7" fmla="*/ 5114188 w 7735747"/>
              <a:gd name="connsiteY7" fmla="*/ 2344008 h 2762170"/>
              <a:gd name="connsiteX8" fmla="*/ 6111419 w 7735747"/>
              <a:gd name="connsiteY8" fmla="*/ 1467658 h 2762170"/>
              <a:gd name="connsiteX9" fmla="*/ 6693569 w 7735747"/>
              <a:gd name="connsiteY9" fmla="*/ 1923928 h 2762170"/>
              <a:gd name="connsiteX10" fmla="*/ 7484693 w 7735747"/>
              <a:gd name="connsiteY10" fmla="*/ 981721 h 2762170"/>
              <a:gd name="connsiteX11" fmla="*/ 7225402 w 7735747"/>
              <a:gd name="connsiteY11" fmla="*/ 1152822 h 2762170"/>
              <a:gd name="connsiteX12" fmla="*/ 6862610 w 7735747"/>
              <a:gd name="connsiteY12" fmla="*/ 346933 h 2762170"/>
              <a:gd name="connsiteX13" fmla="*/ 6876219 w 7735747"/>
              <a:gd name="connsiteY13" fmla="*/ 427752 h 2762170"/>
              <a:gd name="connsiteX14" fmla="*/ 5206945 w 7735747"/>
              <a:gd name="connsiteY14" fmla="*/ 252687 h 2762170"/>
              <a:gd name="connsiteX15" fmla="*/ 5339814 w 7735747"/>
              <a:gd name="connsiteY15" fmla="*/ 149617 h 2762170"/>
              <a:gd name="connsiteX16" fmla="*/ 3964749 w 7735747"/>
              <a:gd name="connsiteY16" fmla="*/ 301792 h 2762170"/>
              <a:gd name="connsiteX17" fmla="*/ 4029034 w 7735747"/>
              <a:gd name="connsiteY17" fmla="*/ 212917 h 2762170"/>
              <a:gd name="connsiteX18" fmla="*/ 2506955 w 7735747"/>
              <a:gd name="connsiteY18" fmla="*/ 331971 h 2762170"/>
              <a:gd name="connsiteX19" fmla="*/ 2739743 w 7735747"/>
              <a:gd name="connsiteY19" fmla="*/ 418161 h 2762170"/>
              <a:gd name="connsiteX20" fmla="*/ 739014 w 7735747"/>
              <a:gd name="connsiteY20" fmla="*/ 1009534 h 2762170"/>
              <a:gd name="connsiteX21" fmla="*/ 698366 w 7735747"/>
              <a:gd name="connsiteY21" fmla="*/ 918805 h 276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2762170" fill="none" extrusionOk="0">
                <a:moveTo>
                  <a:pt x="698366" y="918805"/>
                </a:moveTo>
                <a:cubicBezTo>
                  <a:pt x="665317" y="739033"/>
                  <a:pt x="764733" y="566644"/>
                  <a:pt x="1006900" y="441627"/>
                </a:cubicBezTo>
                <a:cubicBezTo>
                  <a:pt x="1354046" y="210746"/>
                  <a:pt x="1997255" y="201478"/>
                  <a:pt x="2507850" y="332611"/>
                </a:cubicBezTo>
                <a:cubicBezTo>
                  <a:pt x="2791088" y="20493"/>
                  <a:pt x="3597603" y="-10146"/>
                  <a:pt x="4021155" y="219439"/>
                </a:cubicBezTo>
                <a:cubicBezTo>
                  <a:pt x="4124213" y="132390"/>
                  <a:pt x="4341229" y="-4043"/>
                  <a:pt x="4610827" y="12787"/>
                </a:cubicBezTo>
                <a:cubicBezTo>
                  <a:pt x="4906219" y="-12400"/>
                  <a:pt x="5164393" y="73497"/>
                  <a:pt x="5342142" y="158632"/>
                </a:cubicBezTo>
                <a:cubicBezTo>
                  <a:pt x="5578132" y="2952"/>
                  <a:pt x="6008566" y="-52914"/>
                  <a:pt x="6350296" y="44117"/>
                </a:cubicBezTo>
                <a:cubicBezTo>
                  <a:pt x="6611632" y="81969"/>
                  <a:pt x="6795989" y="219350"/>
                  <a:pt x="6861535" y="356524"/>
                </a:cubicBezTo>
                <a:cubicBezTo>
                  <a:pt x="7147550" y="372732"/>
                  <a:pt x="7417232" y="506793"/>
                  <a:pt x="7517641" y="659723"/>
                </a:cubicBezTo>
                <a:cubicBezTo>
                  <a:pt x="7604636" y="772888"/>
                  <a:pt x="7577409" y="900462"/>
                  <a:pt x="7488274" y="988498"/>
                </a:cubicBezTo>
                <a:cubicBezTo>
                  <a:pt x="7736658" y="1121723"/>
                  <a:pt x="7774087" y="1316429"/>
                  <a:pt x="7702798" y="1491188"/>
                </a:cubicBezTo>
                <a:cubicBezTo>
                  <a:pt x="7518123" y="1745616"/>
                  <a:pt x="7163842" y="1908770"/>
                  <a:pt x="6697867" y="1931217"/>
                </a:cubicBezTo>
                <a:cubicBezTo>
                  <a:pt x="6688369" y="2073293"/>
                  <a:pt x="6574004" y="2213136"/>
                  <a:pt x="6338119" y="2308266"/>
                </a:cubicBezTo>
                <a:cubicBezTo>
                  <a:pt x="5943959" y="2404199"/>
                  <a:pt x="5486438" y="2429008"/>
                  <a:pt x="5113292" y="2353918"/>
                </a:cubicBezTo>
                <a:cubicBezTo>
                  <a:pt x="5018163" y="2598120"/>
                  <a:pt x="4623333" y="2692709"/>
                  <a:pt x="4238007" y="2756159"/>
                </a:cubicBezTo>
                <a:cubicBezTo>
                  <a:pt x="3723074" y="2843234"/>
                  <a:pt x="3222602" y="2732816"/>
                  <a:pt x="2951044" y="2510633"/>
                </a:cubicBezTo>
                <a:cubicBezTo>
                  <a:pt x="2297028" y="2679408"/>
                  <a:pt x="1409848" y="2504879"/>
                  <a:pt x="1039311" y="2268048"/>
                </a:cubicBezTo>
                <a:cubicBezTo>
                  <a:pt x="645846" y="2302620"/>
                  <a:pt x="300768" y="2161636"/>
                  <a:pt x="198765" y="1998097"/>
                </a:cubicBezTo>
                <a:cubicBezTo>
                  <a:pt x="133791" y="1870972"/>
                  <a:pt x="203852" y="1731870"/>
                  <a:pt x="378371" y="1633708"/>
                </a:cubicBezTo>
                <a:cubicBezTo>
                  <a:pt x="105781" y="1551652"/>
                  <a:pt x="-44816" y="1407565"/>
                  <a:pt x="-896" y="1259856"/>
                </a:cubicBezTo>
                <a:cubicBezTo>
                  <a:pt x="14166" y="1106841"/>
                  <a:pt x="354570" y="958153"/>
                  <a:pt x="691740" y="927564"/>
                </a:cubicBezTo>
                <a:cubicBezTo>
                  <a:pt x="693790" y="924216"/>
                  <a:pt x="696131" y="922128"/>
                  <a:pt x="698366" y="918805"/>
                </a:cubicBezTo>
                <a:close/>
              </a:path>
              <a:path w="7735747" h="2762170" fill="none" extrusionOk="0">
                <a:moveTo>
                  <a:pt x="840367" y="1673734"/>
                </a:moveTo>
                <a:cubicBezTo>
                  <a:pt x="664930" y="1683594"/>
                  <a:pt x="540307" y="1665724"/>
                  <a:pt x="386787" y="1622774"/>
                </a:cubicBezTo>
                <a:moveTo>
                  <a:pt x="1240584" y="2231411"/>
                </a:moveTo>
                <a:cubicBezTo>
                  <a:pt x="1184358" y="2246226"/>
                  <a:pt x="1110452" y="2239877"/>
                  <a:pt x="1042177" y="2255772"/>
                </a:cubicBezTo>
                <a:moveTo>
                  <a:pt x="2950686" y="2499380"/>
                </a:moveTo>
                <a:cubicBezTo>
                  <a:pt x="2906332" y="2465081"/>
                  <a:pt x="2864243" y="2430918"/>
                  <a:pt x="2831068" y="2388126"/>
                </a:cubicBezTo>
                <a:moveTo>
                  <a:pt x="5161999" y="2221948"/>
                </a:moveTo>
                <a:cubicBezTo>
                  <a:pt x="5155636" y="2259193"/>
                  <a:pt x="5135534" y="2305513"/>
                  <a:pt x="5114188" y="2344008"/>
                </a:cubicBezTo>
                <a:moveTo>
                  <a:pt x="6111419" y="1467658"/>
                </a:moveTo>
                <a:cubicBezTo>
                  <a:pt x="6448926" y="1527717"/>
                  <a:pt x="6691632" y="1738100"/>
                  <a:pt x="6693569" y="1923928"/>
                </a:cubicBezTo>
                <a:moveTo>
                  <a:pt x="7484693" y="981721"/>
                </a:moveTo>
                <a:cubicBezTo>
                  <a:pt x="7443836" y="1056080"/>
                  <a:pt x="7338935" y="1114080"/>
                  <a:pt x="7225402" y="1152822"/>
                </a:cubicBezTo>
                <a:moveTo>
                  <a:pt x="6862610" y="346933"/>
                </a:moveTo>
                <a:cubicBezTo>
                  <a:pt x="6872356" y="376518"/>
                  <a:pt x="6878850" y="400829"/>
                  <a:pt x="6876219" y="427752"/>
                </a:cubicBezTo>
                <a:moveTo>
                  <a:pt x="5206945" y="252687"/>
                </a:moveTo>
                <a:cubicBezTo>
                  <a:pt x="5243472" y="226198"/>
                  <a:pt x="5291899" y="180364"/>
                  <a:pt x="5339814" y="149617"/>
                </a:cubicBezTo>
                <a:moveTo>
                  <a:pt x="3964749" y="301792"/>
                </a:moveTo>
                <a:cubicBezTo>
                  <a:pt x="3977626" y="266480"/>
                  <a:pt x="3999699" y="241855"/>
                  <a:pt x="4029034" y="212917"/>
                </a:cubicBezTo>
                <a:moveTo>
                  <a:pt x="2506955" y="331971"/>
                </a:moveTo>
                <a:cubicBezTo>
                  <a:pt x="2592034" y="358816"/>
                  <a:pt x="2680695" y="394549"/>
                  <a:pt x="2739743" y="418161"/>
                </a:cubicBezTo>
                <a:moveTo>
                  <a:pt x="739014" y="1009534"/>
                </a:moveTo>
                <a:cubicBezTo>
                  <a:pt x="718082" y="979678"/>
                  <a:pt x="710232" y="949879"/>
                  <a:pt x="698366" y="918805"/>
                </a:cubicBezTo>
              </a:path>
              <a:path w="7735747" h="2762170" stroke="0" extrusionOk="0">
                <a:moveTo>
                  <a:pt x="698366" y="918805"/>
                </a:moveTo>
                <a:cubicBezTo>
                  <a:pt x="676578" y="722947"/>
                  <a:pt x="768739" y="583090"/>
                  <a:pt x="1006900" y="441627"/>
                </a:cubicBezTo>
                <a:cubicBezTo>
                  <a:pt x="1490245" y="233313"/>
                  <a:pt x="2016056" y="227492"/>
                  <a:pt x="2507850" y="332611"/>
                </a:cubicBezTo>
                <a:cubicBezTo>
                  <a:pt x="2842477" y="5877"/>
                  <a:pt x="3537573" y="-3270"/>
                  <a:pt x="4021155" y="219439"/>
                </a:cubicBezTo>
                <a:cubicBezTo>
                  <a:pt x="4128415" y="151691"/>
                  <a:pt x="4339215" y="8494"/>
                  <a:pt x="4610827" y="12787"/>
                </a:cubicBezTo>
                <a:cubicBezTo>
                  <a:pt x="4884797" y="-9945"/>
                  <a:pt x="5158344" y="32423"/>
                  <a:pt x="5342142" y="158632"/>
                </a:cubicBezTo>
                <a:cubicBezTo>
                  <a:pt x="5577770" y="22490"/>
                  <a:pt x="5994068" y="2570"/>
                  <a:pt x="6350296" y="44117"/>
                </a:cubicBezTo>
                <a:cubicBezTo>
                  <a:pt x="6595755" y="118785"/>
                  <a:pt x="6823176" y="211533"/>
                  <a:pt x="6861535" y="356524"/>
                </a:cubicBezTo>
                <a:cubicBezTo>
                  <a:pt x="7182207" y="399614"/>
                  <a:pt x="7413006" y="478783"/>
                  <a:pt x="7517641" y="659723"/>
                </a:cubicBezTo>
                <a:cubicBezTo>
                  <a:pt x="7585642" y="789043"/>
                  <a:pt x="7566864" y="883372"/>
                  <a:pt x="7488274" y="988498"/>
                </a:cubicBezTo>
                <a:cubicBezTo>
                  <a:pt x="7702049" y="1153882"/>
                  <a:pt x="7801985" y="1285516"/>
                  <a:pt x="7702798" y="1491188"/>
                </a:cubicBezTo>
                <a:cubicBezTo>
                  <a:pt x="7594684" y="1726365"/>
                  <a:pt x="7227016" y="1906566"/>
                  <a:pt x="6697867" y="1931217"/>
                </a:cubicBezTo>
                <a:cubicBezTo>
                  <a:pt x="6714684" y="2058995"/>
                  <a:pt x="6570592" y="2245539"/>
                  <a:pt x="6338119" y="2308266"/>
                </a:cubicBezTo>
                <a:cubicBezTo>
                  <a:pt x="5950583" y="2495723"/>
                  <a:pt x="5450594" y="2438638"/>
                  <a:pt x="5113292" y="2353918"/>
                </a:cubicBezTo>
                <a:cubicBezTo>
                  <a:pt x="5017320" y="2548285"/>
                  <a:pt x="4674236" y="2653671"/>
                  <a:pt x="4238007" y="2756159"/>
                </a:cubicBezTo>
                <a:cubicBezTo>
                  <a:pt x="3759973" y="2816445"/>
                  <a:pt x="3227070" y="2716674"/>
                  <a:pt x="2951044" y="2510633"/>
                </a:cubicBezTo>
                <a:cubicBezTo>
                  <a:pt x="2386036" y="2689481"/>
                  <a:pt x="1464663" y="2643717"/>
                  <a:pt x="1039311" y="2268048"/>
                </a:cubicBezTo>
                <a:cubicBezTo>
                  <a:pt x="671744" y="2311526"/>
                  <a:pt x="324057" y="2146652"/>
                  <a:pt x="198765" y="1998097"/>
                </a:cubicBezTo>
                <a:cubicBezTo>
                  <a:pt x="142907" y="1877677"/>
                  <a:pt x="194686" y="1751615"/>
                  <a:pt x="378371" y="1633708"/>
                </a:cubicBezTo>
                <a:cubicBezTo>
                  <a:pt x="112452" y="1536610"/>
                  <a:pt x="-54741" y="1434013"/>
                  <a:pt x="-896" y="1259856"/>
                </a:cubicBezTo>
                <a:cubicBezTo>
                  <a:pt x="8328" y="1092312"/>
                  <a:pt x="335825" y="1004582"/>
                  <a:pt x="691740" y="927564"/>
                </a:cubicBezTo>
                <a:cubicBezTo>
                  <a:pt x="693409" y="924311"/>
                  <a:pt x="696407" y="921742"/>
                  <a:pt x="698366" y="918805"/>
                </a:cubicBezTo>
                <a:close/>
              </a:path>
              <a:path w="7735747" h="2762170" fill="none" stroke="0" extrusionOk="0">
                <a:moveTo>
                  <a:pt x="840367" y="1673734"/>
                </a:moveTo>
                <a:cubicBezTo>
                  <a:pt x="689118" y="1687011"/>
                  <a:pt x="510371" y="1660860"/>
                  <a:pt x="386787" y="1622774"/>
                </a:cubicBezTo>
                <a:moveTo>
                  <a:pt x="1240584" y="2231411"/>
                </a:moveTo>
                <a:cubicBezTo>
                  <a:pt x="1177072" y="2241609"/>
                  <a:pt x="1112562" y="2245458"/>
                  <a:pt x="1042177" y="2255772"/>
                </a:cubicBezTo>
                <a:moveTo>
                  <a:pt x="2950686" y="2499380"/>
                </a:moveTo>
                <a:cubicBezTo>
                  <a:pt x="2904410" y="2470068"/>
                  <a:pt x="2867193" y="2424280"/>
                  <a:pt x="2831068" y="2388126"/>
                </a:cubicBezTo>
                <a:moveTo>
                  <a:pt x="5161999" y="2221948"/>
                </a:moveTo>
                <a:cubicBezTo>
                  <a:pt x="5157134" y="2268693"/>
                  <a:pt x="5139442" y="2304025"/>
                  <a:pt x="5114188" y="2344008"/>
                </a:cubicBezTo>
                <a:moveTo>
                  <a:pt x="6111419" y="1467658"/>
                </a:moveTo>
                <a:cubicBezTo>
                  <a:pt x="6478027" y="1556860"/>
                  <a:pt x="6700705" y="1733419"/>
                  <a:pt x="6693569" y="1923928"/>
                </a:cubicBezTo>
                <a:moveTo>
                  <a:pt x="7484693" y="981721"/>
                </a:moveTo>
                <a:cubicBezTo>
                  <a:pt x="7427443" y="1067886"/>
                  <a:pt x="7347889" y="1103272"/>
                  <a:pt x="7225402" y="1152822"/>
                </a:cubicBezTo>
                <a:moveTo>
                  <a:pt x="6862610" y="346933"/>
                </a:moveTo>
                <a:cubicBezTo>
                  <a:pt x="6867396" y="374863"/>
                  <a:pt x="6875142" y="395601"/>
                  <a:pt x="6876219" y="427752"/>
                </a:cubicBezTo>
                <a:moveTo>
                  <a:pt x="5206945" y="252687"/>
                </a:moveTo>
                <a:cubicBezTo>
                  <a:pt x="5239723" y="214870"/>
                  <a:pt x="5290178" y="190208"/>
                  <a:pt x="5339814" y="149617"/>
                </a:cubicBezTo>
                <a:moveTo>
                  <a:pt x="3964749" y="301792"/>
                </a:moveTo>
                <a:cubicBezTo>
                  <a:pt x="3976239" y="269916"/>
                  <a:pt x="3998283" y="236210"/>
                  <a:pt x="4029034" y="212917"/>
                </a:cubicBezTo>
                <a:moveTo>
                  <a:pt x="2506955" y="331971"/>
                </a:moveTo>
                <a:cubicBezTo>
                  <a:pt x="2600997" y="348710"/>
                  <a:pt x="2665466" y="375449"/>
                  <a:pt x="2739743" y="418161"/>
                </a:cubicBezTo>
                <a:moveTo>
                  <a:pt x="739014" y="1009534"/>
                </a:moveTo>
                <a:cubicBezTo>
                  <a:pt x="718595" y="975013"/>
                  <a:pt x="709149" y="950318"/>
                  <a:pt x="698366" y="918805"/>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303B5D56-32A6-59B1-6245-5A2DB4BF00C8}"/>
              </a:ext>
            </a:extLst>
          </p:cNvPr>
          <p:cNvSpPr txBox="1"/>
          <p:nvPr/>
        </p:nvSpPr>
        <p:spPr>
          <a:xfrm>
            <a:off x="3103945" y="1173154"/>
            <a:ext cx="5984111" cy="2308324"/>
          </a:xfrm>
          <a:prstGeom prst="rect">
            <a:avLst/>
          </a:prstGeom>
          <a:noFill/>
        </p:spPr>
        <p:txBody>
          <a:bodyPr wrap="square" rtlCol="0">
            <a:spAutoFit/>
          </a:bodyPr>
          <a:lstStyle/>
          <a:p>
            <a:pPr algn="ctr"/>
            <a:r>
              <a:rPr lang="en-US" sz="7200">
                <a:ln w="57150">
                  <a:solidFill>
                    <a:srgbClr val="0070C0"/>
                  </a:solidFill>
                </a:ln>
                <a:solidFill>
                  <a:srgbClr val="00B0F0"/>
                </a:solidFill>
                <a:latin typeface="SVN-Ziclets" panose="02000603000000000000" pitchFamily="2" charset="0"/>
              </a:rPr>
              <a:t>Tạm biệt các em</a:t>
            </a:r>
          </a:p>
        </p:txBody>
      </p:sp>
      <p:pic>
        <p:nvPicPr>
          <p:cNvPr id="4" name="Hình ảnh 3">
            <a:extLst>
              <a:ext uri="{FF2B5EF4-FFF2-40B4-BE49-F238E27FC236}">
                <a16:creationId xmlns:a16="http://schemas.microsoft.com/office/drawing/2014/main" id="{0BDDEEC5-F69C-6B23-2A14-618321AF84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9584" y="2881691"/>
            <a:ext cx="6698241" cy="4971583"/>
          </a:xfrm>
          <a:prstGeom prst="rect">
            <a:avLst/>
          </a:prstGeom>
        </p:spPr>
      </p:pic>
    </p:spTree>
    <p:extLst>
      <p:ext uri="{BB962C8B-B14F-4D97-AF65-F5344CB8AC3E}">
        <p14:creationId xmlns:p14="http://schemas.microsoft.com/office/powerpoint/2010/main" val="3093963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Hình ảnh 7">
            <a:extLst>
              <a:ext uri="{FF2B5EF4-FFF2-40B4-BE49-F238E27FC236}">
                <a16:creationId xmlns:a16="http://schemas.microsoft.com/office/drawing/2014/main" id="{1CC84D2D-9A52-0D8F-39FB-F0D001DD043D}"/>
              </a:ext>
            </a:extLst>
          </p:cNvPr>
          <p:cNvPicPr>
            <a:picLocks noChangeAspect="1"/>
          </p:cNvPicPr>
          <p:nvPr/>
        </p:nvPicPr>
        <p:blipFill>
          <a:blip r:embed="rId2"/>
          <a:stretch>
            <a:fillRect/>
          </a:stretch>
        </p:blipFill>
        <p:spPr>
          <a:xfrm>
            <a:off x="530789" y="1566216"/>
            <a:ext cx="5404407" cy="3557114"/>
          </a:xfrm>
          <a:prstGeom prst="rect">
            <a:avLst/>
          </a:prstGeom>
          <a:ln>
            <a:noFill/>
          </a:ln>
          <a:effectLst>
            <a:softEdge rad="112500"/>
          </a:effectLst>
        </p:spPr>
      </p:pic>
      <p:pic>
        <p:nvPicPr>
          <p:cNvPr id="10" name="Hình ảnh 9">
            <a:extLst>
              <a:ext uri="{FF2B5EF4-FFF2-40B4-BE49-F238E27FC236}">
                <a16:creationId xmlns:a16="http://schemas.microsoft.com/office/drawing/2014/main" id="{84962F6A-942D-5585-18F2-4E5B2C68BEB0}"/>
              </a:ext>
            </a:extLst>
          </p:cNvPr>
          <p:cNvPicPr>
            <a:picLocks noChangeAspect="1"/>
          </p:cNvPicPr>
          <p:nvPr/>
        </p:nvPicPr>
        <p:blipFill>
          <a:blip r:embed="rId3"/>
          <a:stretch>
            <a:fillRect/>
          </a:stretch>
        </p:blipFill>
        <p:spPr>
          <a:xfrm>
            <a:off x="6256805" y="1447777"/>
            <a:ext cx="5268962" cy="3793993"/>
          </a:xfrm>
          <a:prstGeom prst="rect">
            <a:avLst/>
          </a:prstGeom>
          <a:ln>
            <a:noFill/>
          </a:ln>
          <a:effectLst>
            <a:softEdge rad="112500"/>
          </a:effectLst>
        </p:spPr>
      </p:pic>
      <p:sp>
        <p:nvSpPr>
          <p:cNvPr id="11" name="Hộp Văn bản 10">
            <a:extLst>
              <a:ext uri="{FF2B5EF4-FFF2-40B4-BE49-F238E27FC236}">
                <a16:creationId xmlns:a16="http://schemas.microsoft.com/office/drawing/2014/main" id="{71458C34-4A8D-C908-D11D-5A71FA3D888A}"/>
              </a:ext>
            </a:extLst>
          </p:cNvPr>
          <p:cNvSpPr txBox="1"/>
          <p:nvPr/>
        </p:nvSpPr>
        <p:spPr>
          <a:xfrm>
            <a:off x="1062254" y="574838"/>
            <a:ext cx="9745884" cy="584775"/>
          </a:xfrm>
          <a:prstGeom prst="rect">
            <a:avLst/>
          </a:prstGeom>
          <a:noFill/>
        </p:spPr>
        <p:txBody>
          <a:bodyPr wrap="square" rtlCol="0">
            <a:spAutoFit/>
          </a:bodyPr>
          <a:lstStyle/>
          <a:p>
            <a:pPr algn="ctr"/>
            <a:r>
              <a:rPr lang="en-US" sz="3200" b="1">
                <a:solidFill>
                  <a:srgbClr val="0000FF"/>
                </a:solidFill>
                <a:latin typeface="AvantGarde" panose="00000400000000000000" pitchFamily="2" charset="0"/>
                <a:ea typeface="AvantGarde" panose="00000400000000000000" pitchFamily="2" charset="0"/>
                <a:cs typeface="AvantGarde" panose="00000400000000000000" pitchFamily="2" charset="0"/>
              </a:rPr>
              <a:t>Thầy giáo và các bạn học sinh đang làm gì?</a:t>
            </a:r>
          </a:p>
        </p:txBody>
      </p:sp>
    </p:spTree>
    <p:extLst>
      <p:ext uri="{BB962C8B-B14F-4D97-AF65-F5344CB8AC3E}">
        <p14:creationId xmlns:p14="http://schemas.microsoft.com/office/powerpoint/2010/main" val="2865434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8891588-53DF-2A26-454C-6092EA03C04B}"/>
              </a:ext>
            </a:extLst>
          </p:cNvPr>
          <p:cNvSpPr txBox="1"/>
          <p:nvPr/>
        </p:nvSpPr>
        <p:spPr>
          <a:xfrm>
            <a:off x="2581156" y="300941"/>
            <a:ext cx="9352344" cy="646331"/>
          </a:xfrm>
          <a:prstGeom prst="rect">
            <a:avLst/>
          </a:prstGeom>
          <a:noFill/>
        </p:spPr>
        <p:txBody>
          <a:bodyPr wrap="square" rtlCol="0">
            <a:spAutoFit/>
          </a:bodyPr>
          <a:lstStyle/>
          <a:p>
            <a:r>
              <a:rPr lang="en-US" sz="3600" b="1">
                <a:solidFill>
                  <a:srgbClr val="7030A0"/>
                </a:solidFill>
                <a:latin typeface="HP001 4 hàng" panose="020B0603050302020204" pitchFamily="34" charset="0"/>
              </a:rPr>
              <a:t>Thứ … ngày … tháng … năm 20 …</a:t>
            </a:r>
          </a:p>
        </p:txBody>
      </p:sp>
      <p:sp>
        <p:nvSpPr>
          <p:cNvPr id="3" name="Hộp Văn bản 2">
            <a:extLst>
              <a:ext uri="{FF2B5EF4-FFF2-40B4-BE49-F238E27FC236}">
                <a16:creationId xmlns:a16="http://schemas.microsoft.com/office/drawing/2014/main" id="{369E991E-4D4E-CFB0-C522-0F001B392BD5}"/>
              </a:ext>
            </a:extLst>
          </p:cNvPr>
          <p:cNvSpPr txBox="1"/>
          <p:nvPr/>
        </p:nvSpPr>
        <p:spPr>
          <a:xfrm>
            <a:off x="4608654" y="984343"/>
            <a:ext cx="9352344" cy="646331"/>
          </a:xfrm>
          <a:prstGeom prst="rect">
            <a:avLst/>
          </a:prstGeom>
          <a:noFill/>
        </p:spPr>
        <p:txBody>
          <a:bodyPr wrap="square" rtlCol="0">
            <a:spAutoFit/>
          </a:bodyPr>
          <a:lstStyle/>
          <a:p>
            <a:r>
              <a:rPr lang="en-US" sz="3600" b="1">
                <a:solidFill>
                  <a:srgbClr val="7030A0"/>
                </a:solidFill>
                <a:latin typeface="HP001 4 hàng" panose="020B0603050302020204" pitchFamily="34" charset="0"/>
              </a:rPr>
              <a:t>Bài đọc 3</a:t>
            </a:r>
          </a:p>
        </p:txBody>
      </p:sp>
      <p:sp>
        <p:nvSpPr>
          <p:cNvPr id="4" name="Hộp Văn bản 3">
            <a:extLst>
              <a:ext uri="{FF2B5EF4-FFF2-40B4-BE49-F238E27FC236}">
                <a16:creationId xmlns:a16="http://schemas.microsoft.com/office/drawing/2014/main" id="{99696A3A-920C-7A62-35A7-3A110CA6662B}"/>
              </a:ext>
            </a:extLst>
          </p:cNvPr>
          <p:cNvSpPr txBox="1"/>
          <p:nvPr/>
        </p:nvSpPr>
        <p:spPr>
          <a:xfrm>
            <a:off x="4608654" y="1667745"/>
            <a:ext cx="4027729" cy="646331"/>
          </a:xfrm>
          <a:prstGeom prst="rect">
            <a:avLst/>
          </a:prstGeom>
          <a:noFill/>
        </p:spPr>
        <p:txBody>
          <a:bodyPr wrap="square" rtlCol="0">
            <a:spAutoFit/>
          </a:bodyPr>
          <a:lstStyle/>
          <a:p>
            <a:r>
              <a:rPr lang="en-US" sz="3600" b="1">
                <a:solidFill>
                  <a:srgbClr val="C00000"/>
                </a:solidFill>
                <a:latin typeface="HP001 4 hàng" panose="020B0603050302020204" pitchFamily="34" charset="0"/>
              </a:rPr>
              <a:t>Bạn mới</a:t>
            </a:r>
          </a:p>
        </p:txBody>
      </p:sp>
    </p:spTree>
    <p:extLst>
      <p:ext uri="{BB962C8B-B14F-4D97-AF65-F5344CB8AC3E}">
        <p14:creationId xmlns:p14="http://schemas.microsoft.com/office/powerpoint/2010/main" val="3138044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Đám mây 1">
            <a:extLst>
              <a:ext uri="{FF2B5EF4-FFF2-40B4-BE49-F238E27FC236}">
                <a16:creationId xmlns:a16="http://schemas.microsoft.com/office/drawing/2014/main" id="{57C4F168-356B-41AE-8CD2-2EB2283C2209}"/>
              </a:ext>
            </a:extLst>
          </p:cNvPr>
          <p:cNvSpPr/>
          <p:nvPr/>
        </p:nvSpPr>
        <p:spPr>
          <a:xfrm>
            <a:off x="2762488" y="946230"/>
            <a:ext cx="7735747" cy="4664597"/>
          </a:xfrm>
          <a:custGeom>
            <a:avLst/>
            <a:gdLst>
              <a:gd name="connsiteX0" fmla="*/ 698366 w 7735747"/>
              <a:gd name="connsiteY0" fmla="*/ 1551626 h 4664597"/>
              <a:gd name="connsiteX1" fmla="*/ 1006900 w 7735747"/>
              <a:gd name="connsiteY1" fmla="*/ 745795 h 4664597"/>
              <a:gd name="connsiteX2" fmla="*/ 2507850 w 7735747"/>
              <a:gd name="connsiteY2" fmla="*/ 561695 h 4664597"/>
              <a:gd name="connsiteX3" fmla="*/ 4021155 w 7735747"/>
              <a:gd name="connsiteY3" fmla="*/ 370576 h 4664597"/>
              <a:gd name="connsiteX4" fmla="*/ 4610827 w 7735747"/>
              <a:gd name="connsiteY4" fmla="*/ 21595 h 4664597"/>
              <a:gd name="connsiteX5" fmla="*/ 5342142 w 7735747"/>
              <a:gd name="connsiteY5" fmla="*/ 267890 h 4664597"/>
              <a:gd name="connsiteX6" fmla="*/ 6350296 w 7735747"/>
              <a:gd name="connsiteY6" fmla="*/ 74503 h 4664597"/>
              <a:gd name="connsiteX7" fmla="*/ 6861535 w 7735747"/>
              <a:gd name="connsiteY7" fmla="*/ 602078 h 4664597"/>
              <a:gd name="connsiteX8" fmla="*/ 7517641 w 7735747"/>
              <a:gd name="connsiteY8" fmla="*/ 1114104 h 4664597"/>
              <a:gd name="connsiteX9" fmla="*/ 7488274 w 7735747"/>
              <a:gd name="connsiteY9" fmla="*/ 1669321 h 4664597"/>
              <a:gd name="connsiteX10" fmla="*/ 7702798 w 7735747"/>
              <a:gd name="connsiteY10" fmla="*/ 2518234 h 4664597"/>
              <a:gd name="connsiteX11" fmla="*/ 6697867 w 7735747"/>
              <a:gd name="connsiteY11" fmla="*/ 3261330 h 4664597"/>
              <a:gd name="connsiteX12" fmla="*/ 6338119 w 7735747"/>
              <a:gd name="connsiteY12" fmla="*/ 3898069 h 4664597"/>
              <a:gd name="connsiteX13" fmla="*/ 5113292 w 7735747"/>
              <a:gd name="connsiteY13" fmla="*/ 3975165 h 4664597"/>
              <a:gd name="connsiteX14" fmla="*/ 4238007 w 7735747"/>
              <a:gd name="connsiteY14" fmla="*/ 4654447 h 4664597"/>
              <a:gd name="connsiteX15" fmla="*/ 2951044 w 7735747"/>
              <a:gd name="connsiteY15" fmla="*/ 4239816 h 4664597"/>
              <a:gd name="connsiteX16" fmla="*/ 1039311 w 7735747"/>
              <a:gd name="connsiteY16" fmla="*/ 3830152 h 4664597"/>
              <a:gd name="connsiteX17" fmla="*/ 198765 w 7735747"/>
              <a:gd name="connsiteY17" fmla="*/ 3374274 h 4664597"/>
              <a:gd name="connsiteX18" fmla="*/ 378371 w 7735747"/>
              <a:gd name="connsiteY18" fmla="*/ 2758914 h 4664597"/>
              <a:gd name="connsiteX19" fmla="*/ -896 w 7735747"/>
              <a:gd name="connsiteY19" fmla="*/ 2127574 h 4664597"/>
              <a:gd name="connsiteX20" fmla="*/ 691740 w 7735747"/>
              <a:gd name="connsiteY20" fmla="*/ 1566419 h 4664597"/>
              <a:gd name="connsiteX21" fmla="*/ 698366 w 7735747"/>
              <a:gd name="connsiteY21" fmla="*/ 1551626 h 4664597"/>
              <a:gd name="connsiteX0" fmla="*/ 840367 w 7735747"/>
              <a:gd name="connsiteY0" fmla="*/ 2826508 h 4664597"/>
              <a:gd name="connsiteX1" fmla="*/ 386787 w 7735747"/>
              <a:gd name="connsiteY1" fmla="*/ 2740450 h 4664597"/>
              <a:gd name="connsiteX2" fmla="*/ 1240584 w 7735747"/>
              <a:gd name="connsiteY2" fmla="*/ 3768281 h 4664597"/>
              <a:gd name="connsiteX3" fmla="*/ 1042177 w 7735747"/>
              <a:gd name="connsiteY3" fmla="*/ 3809420 h 4664597"/>
              <a:gd name="connsiteX4" fmla="*/ 2950686 w 7735747"/>
              <a:gd name="connsiteY4" fmla="*/ 4220812 h 4664597"/>
              <a:gd name="connsiteX5" fmla="*/ 2831068 w 7735747"/>
              <a:gd name="connsiteY5" fmla="*/ 4032932 h 4664597"/>
              <a:gd name="connsiteX6" fmla="*/ 5161999 w 7735747"/>
              <a:gd name="connsiteY6" fmla="*/ 3752301 h 4664597"/>
              <a:gd name="connsiteX7" fmla="*/ 5114188 w 7735747"/>
              <a:gd name="connsiteY7" fmla="*/ 3958428 h 4664597"/>
              <a:gd name="connsiteX8" fmla="*/ 6111419 w 7735747"/>
              <a:gd name="connsiteY8" fmla="*/ 2478499 h 4664597"/>
              <a:gd name="connsiteX9" fmla="*/ 6693569 w 7735747"/>
              <a:gd name="connsiteY9" fmla="*/ 3249021 h 4664597"/>
              <a:gd name="connsiteX10" fmla="*/ 7484693 w 7735747"/>
              <a:gd name="connsiteY10" fmla="*/ 1657875 h 4664597"/>
              <a:gd name="connsiteX11" fmla="*/ 7225402 w 7735747"/>
              <a:gd name="connsiteY11" fmla="*/ 1946821 h 4664597"/>
              <a:gd name="connsiteX12" fmla="*/ 6862610 w 7735747"/>
              <a:gd name="connsiteY12" fmla="*/ 585882 h 4664597"/>
              <a:gd name="connsiteX13" fmla="*/ 6876219 w 7735747"/>
              <a:gd name="connsiteY13" fmla="*/ 722364 h 4664597"/>
              <a:gd name="connsiteX14" fmla="*/ 5206945 w 7735747"/>
              <a:gd name="connsiteY14" fmla="*/ 426724 h 4664597"/>
              <a:gd name="connsiteX15" fmla="*/ 5339814 w 7735747"/>
              <a:gd name="connsiteY15" fmla="*/ 252665 h 4664597"/>
              <a:gd name="connsiteX16" fmla="*/ 3964749 w 7735747"/>
              <a:gd name="connsiteY16" fmla="*/ 509650 h 4664597"/>
              <a:gd name="connsiteX17" fmla="*/ 4029034 w 7735747"/>
              <a:gd name="connsiteY17" fmla="*/ 359562 h 4664597"/>
              <a:gd name="connsiteX18" fmla="*/ 2506955 w 7735747"/>
              <a:gd name="connsiteY18" fmla="*/ 560615 h 4664597"/>
              <a:gd name="connsiteX19" fmla="*/ 2739743 w 7735747"/>
              <a:gd name="connsiteY19" fmla="*/ 706168 h 4664597"/>
              <a:gd name="connsiteX20" fmla="*/ 739014 w 7735747"/>
              <a:gd name="connsiteY20" fmla="*/ 1704845 h 4664597"/>
              <a:gd name="connsiteX21" fmla="*/ 698366 w 7735747"/>
              <a:gd name="connsiteY21" fmla="*/ 1551626 h 46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4664597" fill="none" extrusionOk="0">
                <a:moveTo>
                  <a:pt x="698366" y="1551626"/>
                </a:moveTo>
                <a:cubicBezTo>
                  <a:pt x="677710" y="1247332"/>
                  <a:pt x="786736" y="911547"/>
                  <a:pt x="1006900" y="745795"/>
                </a:cubicBezTo>
                <a:cubicBezTo>
                  <a:pt x="1334671" y="360890"/>
                  <a:pt x="1925961" y="365261"/>
                  <a:pt x="2507850" y="561695"/>
                </a:cubicBezTo>
                <a:cubicBezTo>
                  <a:pt x="2770837" y="13902"/>
                  <a:pt x="3581962" y="-3466"/>
                  <a:pt x="4021155" y="370576"/>
                </a:cubicBezTo>
                <a:cubicBezTo>
                  <a:pt x="4119351" y="216780"/>
                  <a:pt x="4352970" y="43464"/>
                  <a:pt x="4610827" y="21595"/>
                </a:cubicBezTo>
                <a:cubicBezTo>
                  <a:pt x="4923734" y="-23607"/>
                  <a:pt x="5166899" y="97600"/>
                  <a:pt x="5342142" y="267890"/>
                </a:cubicBezTo>
                <a:cubicBezTo>
                  <a:pt x="5550676" y="-19050"/>
                  <a:pt x="6001177" y="-55088"/>
                  <a:pt x="6350296" y="74503"/>
                </a:cubicBezTo>
                <a:cubicBezTo>
                  <a:pt x="6612436" y="153223"/>
                  <a:pt x="6780172" y="371292"/>
                  <a:pt x="6861535" y="602078"/>
                </a:cubicBezTo>
                <a:cubicBezTo>
                  <a:pt x="7165547" y="665651"/>
                  <a:pt x="7415860" y="810945"/>
                  <a:pt x="7517641" y="1114104"/>
                </a:cubicBezTo>
                <a:cubicBezTo>
                  <a:pt x="7604537" y="1301389"/>
                  <a:pt x="7574591" y="1526208"/>
                  <a:pt x="7488274" y="1669321"/>
                </a:cubicBezTo>
                <a:cubicBezTo>
                  <a:pt x="7746042" y="1896930"/>
                  <a:pt x="7761489" y="2223112"/>
                  <a:pt x="7702798" y="2518234"/>
                </a:cubicBezTo>
                <a:cubicBezTo>
                  <a:pt x="7545254" y="2923297"/>
                  <a:pt x="7142843" y="3226561"/>
                  <a:pt x="6697867" y="3261330"/>
                </a:cubicBezTo>
                <a:cubicBezTo>
                  <a:pt x="6665766" y="3494181"/>
                  <a:pt x="6606320" y="3736102"/>
                  <a:pt x="6338119" y="3898069"/>
                </a:cubicBezTo>
                <a:cubicBezTo>
                  <a:pt x="5955777" y="4104238"/>
                  <a:pt x="5483791" y="4121157"/>
                  <a:pt x="5113292" y="3975165"/>
                </a:cubicBezTo>
                <a:cubicBezTo>
                  <a:pt x="5030509" y="4375812"/>
                  <a:pt x="4586892" y="4540830"/>
                  <a:pt x="4238007" y="4654447"/>
                </a:cubicBezTo>
                <a:cubicBezTo>
                  <a:pt x="3712670" y="4794583"/>
                  <a:pt x="3229660" y="4590837"/>
                  <a:pt x="2951044" y="4239816"/>
                </a:cubicBezTo>
                <a:cubicBezTo>
                  <a:pt x="2313332" y="4500353"/>
                  <a:pt x="1404868" y="4262183"/>
                  <a:pt x="1039311" y="3830152"/>
                </a:cubicBezTo>
                <a:cubicBezTo>
                  <a:pt x="635878" y="3888271"/>
                  <a:pt x="296421" y="3646742"/>
                  <a:pt x="198765" y="3374274"/>
                </a:cubicBezTo>
                <a:cubicBezTo>
                  <a:pt x="152124" y="3160570"/>
                  <a:pt x="205730" y="2924357"/>
                  <a:pt x="378371" y="2758914"/>
                </a:cubicBezTo>
                <a:cubicBezTo>
                  <a:pt x="90922" y="2607938"/>
                  <a:pt x="-50466" y="2376583"/>
                  <a:pt x="-896" y="2127574"/>
                </a:cubicBezTo>
                <a:cubicBezTo>
                  <a:pt x="-12916" y="1875119"/>
                  <a:pt x="385723" y="1625522"/>
                  <a:pt x="691740" y="1566419"/>
                </a:cubicBezTo>
                <a:cubicBezTo>
                  <a:pt x="693742" y="1560849"/>
                  <a:pt x="695999" y="1557562"/>
                  <a:pt x="698366" y="1551626"/>
                </a:cubicBezTo>
                <a:close/>
              </a:path>
              <a:path w="7735747" h="4664597" fill="none" extrusionOk="0">
                <a:moveTo>
                  <a:pt x="840367" y="2826508"/>
                </a:moveTo>
                <a:cubicBezTo>
                  <a:pt x="654214" y="2842916"/>
                  <a:pt x="544083" y="2811252"/>
                  <a:pt x="386787" y="2740450"/>
                </a:cubicBezTo>
                <a:moveTo>
                  <a:pt x="1240584" y="3768281"/>
                </a:moveTo>
                <a:cubicBezTo>
                  <a:pt x="1188507" y="3792994"/>
                  <a:pt x="1110474" y="3789717"/>
                  <a:pt x="1042177" y="3809420"/>
                </a:cubicBezTo>
                <a:moveTo>
                  <a:pt x="2950686" y="4220812"/>
                </a:moveTo>
                <a:cubicBezTo>
                  <a:pt x="2909861" y="4163093"/>
                  <a:pt x="2866179" y="4107507"/>
                  <a:pt x="2831068" y="4032932"/>
                </a:cubicBezTo>
                <a:moveTo>
                  <a:pt x="5161999" y="3752301"/>
                </a:moveTo>
                <a:cubicBezTo>
                  <a:pt x="5156396" y="3812986"/>
                  <a:pt x="5127246" y="3895680"/>
                  <a:pt x="5114188" y="3958428"/>
                </a:cubicBezTo>
                <a:moveTo>
                  <a:pt x="6111419" y="2478499"/>
                </a:moveTo>
                <a:cubicBezTo>
                  <a:pt x="6431115" y="2576302"/>
                  <a:pt x="6687397" y="2936265"/>
                  <a:pt x="6693569" y="3249021"/>
                </a:cubicBezTo>
                <a:moveTo>
                  <a:pt x="7484693" y="1657875"/>
                </a:moveTo>
                <a:cubicBezTo>
                  <a:pt x="7444629" y="1778064"/>
                  <a:pt x="7340420" y="1886770"/>
                  <a:pt x="7225402" y="1946821"/>
                </a:cubicBezTo>
                <a:moveTo>
                  <a:pt x="6862610" y="585882"/>
                </a:moveTo>
                <a:cubicBezTo>
                  <a:pt x="6872349" y="634029"/>
                  <a:pt x="6878155" y="676694"/>
                  <a:pt x="6876219" y="722364"/>
                </a:cubicBezTo>
                <a:moveTo>
                  <a:pt x="5206945" y="426724"/>
                </a:moveTo>
                <a:cubicBezTo>
                  <a:pt x="5243765" y="375741"/>
                  <a:pt x="5287074" y="305057"/>
                  <a:pt x="5339814" y="252665"/>
                </a:cubicBezTo>
                <a:moveTo>
                  <a:pt x="3964749" y="509650"/>
                </a:moveTo>
                <a:cubicBezTo>
                  <a:pt x="3977694" y="453444"/>
                  <a:pt x="3998699" y="409390"/>
                  <a:pt x="4029034" y="359562"/>
                </a:cubicBezTo>
                <a:moveTo>
                  <a:pt x="2506955" y="560615"/>
                </a:moveTo>
                <a:cubicBezTo>
                  <a:pt x="2594942" y="618607"/>
                  <a:pt x="2681976" y="660799"/>
                  <a:pt x="2739743" y="706168"/>
                </a:cubicBezTo>
                <a:moveTo>
                  <a:pt x="739014" y="1704845"/>
                </a:moveTo>
                <a:cubicBezTo>
                  <a:pt x="719860" y="1654690"/>
                  <a:pt x="710609" y="1603919"/>
                  <a:pt x="698366" y="1551626"/>
                </a:cubicBezTo>
              </a:path>
              <a:path w="7735747" h="4664597" stroke="0" extrusionOk="0">
                <a:moveTo>
                  <a:pt x="698366" y="1551626"/>
                </a:moveTo>
                <a:cubicBezTo>
                  <a:pt x="677946" y="1235148"/>
                  <a:pt x="765179" y="968066"/>
                  <a:pt x="1006900" y="745795"/>
                </a:cubicBezTo>
                <a:cubicBezTo>
                  <a:pt x="1450526" y="399393"/>
                  <a:pt x="2016782" y="334415"/>
                  <a:pt x="2507850" y="561695"/>
                </a:cubicBezTo>
                <a:cubicBezTo>
                  <a:pt x="2854934" y="27336"/>
                  <a:pt x="3462781" y="-14620"/>
                  <a:pt x="4021155" y="370576"/>
                </a:cubicBezTo>
                <a:cubicBezTo>
                  <a:pt x="4129011" y="222315"/>
                  <a:pt x="4334023" y="22765"/>
                  <a:pt x="4610827" y="21595"/>
                </a:cubicBezTo>
                <a:cubicBezTo>
                  <a:pt x="4848872" y="-34618"/>
                  <a:pt x="5141225" y="42840"/>
                  <a:pt x="5342142" y="267890"/>
                </a:cubicBezTo>
                <a:cubicBezTo>
                  <a:pt x="5559088" y="42794"/>
                  <a:pt x="5988961" y="15676"/>
                  <a:pt x="6350296" y="74503"/>
                </a:cubicBezTo>
                <a:cubicBezTo>
                  <a:pt x="6595178" y="188232"/>
                  <a:pt x="6839734" y="353917"/>
                  <a:pt x="6861535" y="602078"/>
                </a:cubicBezTo>
                <a:cubicBezTo>
                  <a:pt x="7192381" y="675288"/>
                  <a:pt x="7415484" y="849536"/>
                  <a:pt x="7517641" y="1114104"/>
                </a:cubicBezTo>
                <a:cubicBezTo>
                  <a:pt x="7587243" y="1310479"/>
                  <a:pt x="7559658" y="1491931"/>
                  <a:pt x="7488274" y="1669321"/>
                </a:cubicBezTo>
                <a:cubicBezTo>
                  <a:pt x="7710774" y="1916733"/>
                  <a:pt x="7806917" y="2175148"/>
                  <a:pt x="7702798" y="2518234"/>
                </a:cubicBezTo>
                <a:cubicBezTo>
                  <a:pt x="7645578" y="2926012"/>
                  <a:pt x="7199059" y="3207097"/>
                  <a:pt x="6697867" y="3261330"/>
                </a:cubicBezTo>
                <a:cubicBezTo>
                  <a:pt x="6730668" y="3474605"/>
                  <a:pt x="6569236" y="3763309"/>
                  <a:pt x="6338119" y="3898069"/>
                </a:cubicBezTo>
                <a:cubicBezTo>
                  <a:pt x="5954593" y="4180579"/>
                  <a:pt x="5491304" y="4167544"/>
                  <a:pt x="5113292" y="3975165"/>
                </a:cubicBezTo>
                <a:cubicBezTo>
                  <a:pt x="5027926" y="4305284"/>
                  <a:pt x="4667931" y="4536519"/>
                  <a:pt x="4238007" y="4654447"/>
                </a:cubicBezTo>
                <a:cubicBezTo>
                  <a:pt x="3792723" y="4760862"/>
                  <a:pt x="3217303" y="4588908"/>
                  <a:pt x="2951044" y="4239816"/>
                </a:cubicBezTo>
                <a:cubicBezTo>
                  <a:pt x="2312264" y="4564478"/>
                  <a:pt x="1472303" y="4440743"/>
                  <a:pt x="1039311" y="3830152"/>
                </a:cubicBezTo>
                <a:cubicBezTo>
                  <a:pt x="683471" y="3911887"/>
                  <a:pt x="308108" y="3669502"/>
                  <a:pt x="198765" y="3374274"/>
                </a:cubicBezTo>
                <a:cubicBezTo>
                  <a:pt x="125829" y="3159138"/>
                  <a:pt x="200449" y="2968066"/>
                  <a:pt x="378371" y="2758914"/>
                </a:cubicBezTo>
                <a:cubicBezTo>
                  <a:pt x="112283" y="2611261"/>
                  <a:pt x="-58003" y="2410010"/>
                  <a:pt x="-896" y="2127574"/>
                </a:cubicBezTo>
                <a:cubicBezTo>
                  <a:pt x="1675" y="1840367"/>
                  <a:pt x="331467" y="1608836"/>
                  <a:pt x="691740" y="1566419"/>
                </a:cubicBezTo>
                <a:cubicBezTo>
                  <a:pt x="693784" y="1561384"/>
                  <a:pt x="696310" y="1556591"/>
                  <a:pt x="698366" y="1551626"/>
                </a:cubicBezTo>
                <a:close/>
              </a:path>
              <a:path w="7735747" h="4664597" fill="none" stroke="0" extrusionOk="0">
                <a:moveTo>
                  <a:pt x="840367" y="2826508"/>
                </a:moveTo>
                <a:cubicBezTo>
                  <a:pt x="690148" y="2844986"/>
                  <a:pt x="496541" y="2804387"/>
                  <a:pt x="386787" y="2740450"/>
                </a:cubicBezTo>
                <a:moveTo>
                  <a:pt x="1240584" y="3768281"/>
                </a:moveTo>
                <a:cubicBezTo>
                  <a:pt x="1177212" y="3781744"/>
                  <a:pt x="1112556" y="3796480"/>
                  <a:pt x="1042177" y="3809420"/>
                </a:cubicBezTo>
                <a:moveTo>
                  <a:pt x="2950686" y="4220812"/>
                </a:moveTo>
                <a:cubicBezTo>
                  <a:pt x="2905940" y="4173031"/>
                  <a:pt x="2873376" y="4091931"/>
                  <a:pt x="2831068" y="4032932"/>
                </a:cubicBezTo>
                <a:moveTo>
                  <a:pt x="5161999" y="3752301"/>
                </a:moveTo>
                <a:cubicBezTo>
                  <a:pt x="5158346" y="3830614"/>
                  <a:pt x="5144142" y="3889208"/>
                  <a:pt x="5114188" y="3958428"/>
                </a:cubicBezTo>
                <a:moveTo>
                  <a:pt x="6111419" y="2478499"/>
                </a:moveTo>
                <a:cubicBezTo>
                  <a:pt x="6517526" y="2648037"/>
                  <a:pt x="6718062" y="2939880"/>
                  <a:pt x="6693569" y="3249021"/>
                </a:cubicBezTo>
                <a:moveTo>
                  <a:pt x="7484693" y="1657875"/>
                </a:moveTo>
                <a:cubicBezTo>
                  <a:pt x="7426880" y="1777486"/>
                  <a:pt x="7362936" y="1860708"/>
                  <a:pt x="7225402" y="1946821"/>
                </a:cubicBezTo>
                <a:moveTo>
                  <a:pt x="6862610" y="585882"/>
                </a:moveTo>
                <a:cubicBezTo>
                  <a:pt x="6870899" y="631299"/>
                  <a:pt x="6874777" y="670609"/>
                  <a:pt x="6876219" y="722364"/>
                </a:cubicBezTo>
                <a:moveTo>
                  <a:pt x="5206945" y="426724"/>
                </a:moveTo>
                <a:cubicBezTo>
                  <a:pt x="5239539" y="363140"/>
                  <a:pt x="5287380" y="309113"/>
                  <a:pt x="5339814" y="252665"/>
                </a:cubicBezTo>
                <a:moveTo>
                  <a:pt x="3964749" y="509650"/>
                </a:moveTo>
                <a:cubicBezTo>
                  <a:pt x="3973077" y="455093"/>
                  <a:pt x="3999046" y="404224"/>
                  <a:pt x="4029034" y="359562"/>
                </a:cubicBezTo>
                <a:moveTo>
                  <a:pt x="2506955" y="560615"/>
                </a:moveTo>
                <a:cubicBezTo>
                  <a:pt x="2594135" y="599174"/>
                  <a:pt x="2663647" y="636354"/>
                  <a:pt x="2739743" y="706168"/>
                </a:cubicBezTo>
                <a:moveTo>
                  <a:pt x="739014" y="1704845"/>
                </a:moveTo>
                <a:cubicBezTo>
                  <a:pt x="718262" y="1649072"/>
                  <a:pt x="710836" y="1604908"/>
                  <a:pt x="698366" y="1551626"/>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Hình ảnh 4" descr="Ảnh có chứa văn bản&#10;&#10;Mô tả được tạo tự động">
            <a:extLst>
              <a:ext uri="{FF2B5EF4-FFF2-40B4-BE49-F238E27FC236}">
                <a16:creationId xmlns:a16="http://schemas.microsoft.com/office/drawing/2014/main" id="{B5344E40-EF00-FD5D-0A98-E296648C36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57" y="2781722"/>
            <a:ext cx="5324475" cy="4257675"/>
          </a:xfrm>
          <a:prstGeom prst="rect">
            <a:avLst/>
          </a:prstGeom>
        </p:spPr>
      </p:pic>
      <p:sp>
        <p:nvSpPr>
          <p:cNvPr id="6" name="Hộp Văn bản 5">
            <a:extLst>
              <a:ext uri="{FF2B5EF4-FFF2-40B4-BE49-F238E27FC236}">
                <a16:creationId xmlns:a16="http://schemas.microsoft.com/office/drawing/2014/main" id="{303B5D56-32A6-59B1-6245-5A2DB4BF00C8}"/>
              </a:ext>
            </a:extLst>
          </p:cNvPr>
          <p:cNvSpPr txBox="1"/>
          <p:nvPr/>
        </p:nvSpPr>
        <p:spPr>
          <a:xfrm>
            <a:off x="3638307" y="2442259"/>
            <a:ext cx="5984111" cy="1446550"/>
          </a:xfrm>
          <a:prstGeom prst="rect">
            <a:avLst/>
          </a:prstGeom>
          <a:noFill/>
        </p:spPr>
        <p:txBody>
          <a:bodyPr wrap="square" rtlCol="0">
            <a:spAutoFit/>
          </a:bodyPr>
          <a:lstStyle/>
          <a:p>
            <a:pPr algn="ctr"/>
            <a:r>
              <a:rPr lang="en-US" sz="8800">
                <a:ln w="57150">
                  <a:solidFill>
                    <a:srgbClr val="0070C0"/>
                  </a:solidFill>
                </a:ln>
                <a:solidFill>
                  <a:srgbClr val="00B0F0"/>
                </a:solidFill>
                <a:latin typeface="SVN-Ziclets" panose="02000603000000000000" pitchFamily="2" charset="0"/>
              </a:rPr>
              <a:t>Đọc mẫu</a:t>
            </a:r>
          </a:p>
        </p:txBody>
      </p:sp>
    </p:spTree>
    <p:extLst>
      <p:ext uri="{BB962C8B-B14F-4D97-AF65-F5344CB8AC3E}">
        <p14:creationId xmlns:p14="http://schemas.microsoft.com/office/powerpoint/2010/main" val="3531892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30B3D0D-7795-5C5F-D11E-C44D93E37748}"/>
              </a:ext>
            </a:extLst>
          </p:cNvPr>
          <p:cNvSpPr txBox="1"/>
          <p:nvPr/>
        </p:nvSpPr>
        <p:spPr>
          <a:xfrm>
            <a:off x="335667" y="-38100"/>
            <a:ext cx="11725155" cy="7150894"/>
          </a:xfrm>
          <a:prstGeom prst="roundRect">
            <a:avLst/>
          </a:prstGeom>
          <a:solidFill>
            <a:schemeClr val="bg1"/>
          </a:solidFill>
        </p:spPr>
        <p:txBody>
          <a:bodyPr wrap="square" rtlCol="0">
            <a:spAutoFit/>
          </a:bodyPr>
          <a:lstStyle/>
          <a:p>
            <a:r>
              <a:rPr lang="en-US" sz="2300" b="1">
                <a:latin typeface="AvantGarde" panose="00000400000000000000" pitchFamily="2" charset="0"/>
                <a:ea typeface="AvantGarde" panose="00000400000000000000" pitchFamily="2" charset="0"/>
                <a:cs typeface="AvantGarde" panose="00000400000000000000" pitchFamily="2" charset="0"/>
              </a:rPr>
              <a:t>	Giờ ra chơi, cả lớp ùa ra sân trường. A-i-a là học sinh mới, chưa quen ai nên không tham gia nhóm nào. Thấy cô bé thơ thẩn ngoài sân, thầy giáo bảo: “Em vào chơi với các bạn đi!”. Được thầy khích lệ, A-i-a cất tiếng: “Cho mình... chơi... với!”. Nhưng em nói nhỏ quá nên chẳng ai nghe thấy.</a:t>
            </a:r>
          </a:p>
          <a:p>
            <a:r>
              <a:rPr lang="en-US" sz="2300" b="1">
                <a:latin typeface="AvantGarde" panose="00000400000000000000" pitchFamily="2" charset="0"/>
                <a:ea typeface="AvantGarde" panose="00000400000000000000" pitchFamily="2" charset="0"/>
                <a:cs typeface="AvantGarde" panose="00000400000000000000" pitchFamily="2" charset="0"/>
              </a:rPr>
              <a:t>	“Nào, các em!”. Nghe tiếng thầy giáo, tất cả liền dừng chơi. A-i-a lấy hết can đảm, nhắc lại một lần nữa: “Cho mình... chơi với!”.</a:t>
            </a:r>
          </a:p>
          <a:p>
            <a:r>
              <a:rPr lang="en-US" sz="2300" b="1">
                <a:latin typeface="AvantGarde" panose="00000400000000000000" pitchFamily="2" charset="0"/>
                <a:ea typeface="AvantGarde" panose="00000400000000000000" pitchFamily="2" charset="0"/>
                <a:cs typeface="AvantGarde" panose="00000400000000000000" pitchFamily="2" charset="0"/>
              </a:rPr>
              <a:t>	Nhưng khi đến lượt làm người đuổi bắt, A-i-a không bắt nổi ai vì cô bé chạy quá chậm. “Người đuổi bắt mà chậm thế này thì chán quá!” – Tét-su-ô kêu lên, khiến A-i-a càng lúng túng.</a:t>
            </a:r>
          </a:p>
          <a:p>
            <a:r>
              <a:rPr lang="en-US" sz="2300" b="1">
                <a:latin typeface="AvantGarde" panose="00000400000000000000" pitchFamily="2" charset="0"/>
                <a:ea typeface="AvantGarde" panose="00000400000000000000" pitchFamily="2" charset="0"/>
                <a:cs typeface="AvantGarde" panose="00000400000000000000" pitchFamily="2" charset="0"/>
              </a:rPr>
              <a:t>	Thầy giáo đứng quan sát học trò. Thầy gọi A-i-a vào lớp, hỏi: “Em cho thầy xem bức tranh em mới vẽ được không? Các bạn nói là em vẽ đẹp lắm.”. Kể từ hôm đó, cứ đến giờ ra chơi là A-i-a lại mang các bức tranh đến cho thầy xem. Thầy treo những bức tranh đó trên bức tường dọc hành lang. “Tranh đẹp quá!”, “Tranh của A-i-a đấy!” – Các bạn trong trường bàn tán xôn xao.</a:t>
            </a:r>
          </a:p>
          <a:p>
            <a:r>
              <a:rPr lang="en-US" sz="2300" b="1">
                <a:latin typeface="AvantGarde" panose="00000400000000000000" pitchFamily="2" charset="0"/>
                <a:ea typeface="AvantGarde" panose="00000400000000000000" pitchFamily="2" charset="0"/>
                <a:cs typeface="AvantGarde" panose="00000400000000000000" pitchFamily="2" charset="0"/>
              </a:rPr>
              <a:t>	Một hôm, Tét-su-ô đến gặp A-i-a, bảo: “Ngày mai, cậu chơi đuổi bắt với chúng tớ nhé!”.</a:t>
            </a:r>
          </a:p>
          <a:p>
            <a:pPr algn="r"/>
            <a:r>
              <a:rPr lang="en-US" sz="2300" b="1" i="1">
                <a:latin typeface="AvantGarde" panose="00000400000000000000" pitchFamily="2" charset="0"/>
                <a:ea typeface="AvantGarde" panose="00000400000000000000" pitchFamily="2" charset="0"/>
                <a:cs typeface="AvantGarde" panose="00000400000000000000" pitchFamily="2" charset="0"/>
              </a:rPr>
              <a:t>Theo NA-RIU-KI (Anh Chi dịch)</a:t>
            </a:r>
          </a:p>
        </p:txBody>
      </p:sp>
      <p:sp>
        <p:nvSpPr>
          <p:cNvPr id="4" name="Hộp Văn bản 3">
            <a:extLst>
              <a:ext uri="{FF2B5EF4-FFF2-40B4-BE49-F238E27FC236}">
                <a16:creationId xmlns:a16="http://schemas.microsoft.com/office/drawing/2014/main" id="{4879E65A-28A5-801E-0E48-C5C3EABA4768}"/>
              </a:ext>
            </a:extLst>
          </p:cNvPr>
          <p:cNvSpPr txBox="1"/>
          <p:nvPr/>
        </p:nvSpPr>
        <p:spPr>
          <a:xfrm>
            <a:off x="5120763" y="-88900"/>
            <a:ext cx="1805650" cy="523220"/>
          </a:xfrm>
          <a:prstGeom prst="rect">
            <a:avLst/>
          </a:prstGeom>
          <a:noFill/>
        </p:spPr>
        <p:txBody>
          <a:bodyPr wrap="square" rtlCol="0">
            <a:spAutoFit/>
          </a:bodyPr>
          <a:lstStyle/>
          <a:p>
            <a:r>
              <a:rPr lang="en-US" sz="2800" b="1">
                <a:solidFill>
                  <a:srgbClr val="C00000"/>
                </a:solidFill>
                <a:latin typeface="AvantGarde" panose="00000400000000000000" pitchFamily="2" charset="0"/>
                <a:ea typeface="AvantGarde" panose="00000400000000000000" pitchFamily="2" charset="0"/>
                <a:cs typeface="AvantGarde" panose="00000400000000000000" pitchFamily="2" charset="0"/>
              </a:rPr>
              <a:t>Bạn mới</a:t>
            </a:r>
          </a:p>
        </p:txBody>
      </p:sp>
    </p:spTree>
    <p:extLst>
      <p:ext uri="{BB962C8B-B14F-4D97-AF65-F5344CB8AC3E}">
        <p14:creationId xmlns:p14="http://schemas.microsoft.com/office/powerpoint/2010/main" val="2442898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Đám mây 1">
            <a:extLst>
              <a:ext uri="{FF2B5EF4-FFF2-40B4-BE49-F238E27FC236}">
                <a16:creationId xmlns:a16="http://schemas.microsoft.com/office/drawing/2014/main" id="{57C4F168-356B-41AE-8CD2-2EB2283C2209}"/>
              </a:ext>
            </a:extLst>
          </p:cNvPr>
          <p:cNvSpPr/>
          <p:nvPr/>
        </p:nvSpPr>
        <p:spPr>
          <a:xfrm>
            <a:off x="2762488" y="946230"/>
            <a:ext cx="7735747" cy="4664597"/>
          </a:xfrm>
          <a:custGeom>
            <a:avLst/>
            <a:gdLst>
              <a:gd name="connsiteX0" fmla="*/ 698366 w 7735747"/>
              <a:gd name="connsiteY0" fmla="*/ 1551626 h 4664597"/>
              <a:gd name="connsiteX1" fmla="*/ 1006900 w 7735747"/>
              <a:gd name="connsiteY1" fmla="*/ 745795 h 4664597"/>
              <a:gd name="connsiteX2" fmla="*/ 2507850 w 7735747"/>
              <a:gd name="connsiteY2" fmla="*/ 561695 h 4664597"/>
              <a:gd name="connsiteX3" fmla="*/ 4021155 w 7735747"/>
              <a:gd name="connsiteY3" fmla="*/ 370576 h 4664597"/>
              <a:gd name="connsiteX4" fmla="*/ 4610827 w 7735747"/>
              <a:gd name="connsiteY4" fmla="*/ 21595 h 4664597"/>
              <a:gd name="connsiteX5" fmla="*/ 5342142 w 7735747"/>
              <a:gd name="connsiteY5" fmla="*/ 267890 h 4664597"/>
              <a:gd name="connsiteX6" fmla="*/ 6350296 w 7735747"/>
              <a:gd name="connsiteY6" fmla="*/ 74503 h 4664597"/>
              <a:gd name="connsiteX7" fmla="*/ 6861535 w 7735747"/>
              <a:gd name="connsiteY7" fmla="*/ 602078 h 4664597"/>
              <a:gd name="connsiteX8" fmla="*/ 7517641 w 7735747"/>
              <a:gd name="connsiteY8" fmla="*/ 1114104 h 4664597"/>
              <a:gd name="connsiteX9" fmla="*/ 7488274 w 7735747"/>
              <a:gd name="connsiteY9" fmla="*/ 1669321 h 4664597"/>
              <a:gd name="connsiteX10" fmla="*/ 7702798 w 7735747"/>
              <a:gd name="connsiteY10" fmla="*/ 2518234 h 4664597"/>
              <a:gd name="connsiteX11" fmla="*/ 6697867 w 7735747"/>
              <a:gd name="connsiteY11" fmla="*/ 3261330 h 4664597"/>
              <a:gd name="connsiteX12" fmla="*/ 6338119 w 7735747"/>
              <a:gd name="connsiteY12" fmla="*/ 3898069 h 4664597"/>
              <a:gd name="connsiteX13" fmla="*/ 5113292 w 7735747"/>
              <a:gd name="connsiteY13" fmla="*/ 3975165 h 4664597"/>
              <a:gd name="connsiteX14" fmla="*/ 4238007 w 7735747"/>
              <a:gd name="connsiteY14" fmla="*/ 4654447 h 4664597"/>
              <a:gd name="connsiteX15" fmla="*/ 2951044 w 7735747"/>
              <a:gd name="connsiteY15" fmla="*/ 4239816 h 4664597"/>
              <a:gd name="connsiteX16" fmla="*/ 1039311 w 7735747"/>
              <a:gd name="connsiteY16" fmla="*/ 3830152 h 4664597"/>
              <a:gd name="connsiteX17" fmla="*/ 198765 w 7735747"/>
              <a:gd name="connsiteY17" fmla="*/ 3374274 h 4664597"/>
              <a:gd name="connsiteX18" fmla="*/ 378371 w 7735747"/>
              <a:gd name="connsiteY18" fmla="*/ 2758914 h 4664597"/>
              <a:gd name="connsiteX19" fmla="*/ -896 w 7735747"/>
              <a:gd name="connsiteY19" fmla="*/ 2127574 h 4664597"/>
              <a:gd name="connsiteX20" fmla="*/ 691740 w 7735747"/>
              <a:gd name="connsiteY20" fmla="*/ 1566419 h 4664597"/>
              <a:gd name="connsiteX21" fmla="*/ 698366 w 7735747"/>
              <a:gd name="connsiteY21" fmla="*/ 1551626 h 4664597"/>
              <a:gd name="connsiteX0" fmla="*/ 840367 w 7735747"/>
              <a:gd name="connsiteY0" fmla="*/ 2826508 h 4664597"/>
              <a:gd name="connsiteX1" fmla="*/ 386787 w 7735747"/>
              <a:gd name="connsiteY1" fmla="*/ 2740450 h 4664597"/>
              <a:gd name="connsiteX2" fmla="*/ 1240584 w 7735747"/>
              <a:gd name="connsiteY2" fmla="*/ 3768281 h 4664597"/>
              <a:gd name="connsiteX3" fmla="*/ 1042177 w 7735747"/>
              <a:gd name="connsiteY3" fmla="*/ 3809420 h 4664597"/>
              <a:gd name="connsiteX4" fmla="*/ 2950686 w 7735747"/>
              <a:gd name="connsiteY4" fmla="*/ 4220812 h 4664597"/>
              <a:gd name="connsiteX5" fmla="*/ 2831068 w 7735747"/>
              <a:gd name="connsiteY5" fmla="*/ 4032932 h 4664597"/>
              <a:gd name="connsiteX6" fmla="*/ 5161999 w 7735747"/>
              <a:gd name="connsiteY6" fmla="*/ 3752301 h 4664597"/>
              <a:gd name="connsiteX7" fmla="*/ 5114188 w 7735747"/>
              <a:gd name="connsiteY7" fmla="*/ 3958428 h 4664597"/>
              <a:gd name="connsiteX8" fmla="*/ 6111419 w 7735747"/>
              <a:gd name="connsiteY8" fmla="*/ 2478499 h 4664597"/>
              <a:gd name="connsiteX9" fmla="*/ 6693569 w 7735747"/>
              <a:gd name="connsiteY9" fmla="*/ 3249021 h 4664597"/>
              <a:gd name="connsiteX10" fmla="*/ 7484693 w 7735747"/>
              <a:gd name="connsiteY10" fmla="*/ 1657875 h 4664597"/>
              <a:gd name="connsiteX11" fmla="*/ 7225402 w 7735747"/>
              <a:gd name="connsiteY11" fmla="*/ 1946821 h 4664597"/>
              <a:gd name="connsiteX12" fmla="*/ 6862610 w 7735747"/>
              <a:gd name="connsiteY12" fmla="*/ 585882 h 4664597"/>
              <a:gd name="connsiteX13" fmla="*/ 6876219 w 7735747"/>
              <a:gd name="connsiteY13" fmla="*/ 722364 h 4664597"/>
              <a:gd name="connsiteX14" fmla="*/ 5206945 w 7735747"/>
              <a:gd name="connsiteY14" fmla="*/ 426724 h 4664597"/>
              <a:gd name="connsiteX15" fmla="*/ 5339814 w 7735747"/>
              <a:gd name="connsiteY15" fmla="*/ 252665 h 4664597"/>
              <a:gd name="connsiteX16" fmla="*/ 3964749 w 7735747"/>
              <a:gd name="connsiteY16" fmla="*/ 509650 h 4664597"/>
              <a:gd name="connsiteX17" fmla="*/ 4029034 w 7735747"/>
              <a:gd name="connsiteY17" fmla="*/ 359562 h 4664597"/>
              <a:gd name="connsiteX18" fmla="*/ 2506955 w 7735747"/>
              <a:gd name="connsiteY18" fmla="*/ 560615 h 4664597"/>
              <a:gd name="connsiteX19" fmla="*/ 2739743 w 7735747"/>
              <a:gd name="connsiteY19" fmla="*/ 706168 h 4664597"/>
              <a:gd name="connsiteX20" fmla="*/ 739014 w 7735747"/>
              <a:gd name="connsiteY20" fmla="*/ 1704845 h 4664597"/>
              <a:gd name="connsiteX21" fmla="*/ 698366 w 7735747"/>
              <a:gd name="connsiteY21" fmla="*/ 1551626 h 466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35747" h="4664597" fill="none" extrusionOk="0">
                <a:moveTo>
                  <a:pt x="698366" y="1551626"/>
                </a:moveTo>
                <a:cubicBezTo>
                  <a:pt x="677710" y="1247332"/>
                  <a:pt x="786736" y="911547"/>
                  <a:pt x="1006900" y="745795"/>
                </a:cubicBezTo>
                <a:cubicBezTo>
                  <a:pt x="1334671" y="360890"/>
                  <a:pt x="1925961" y="365261"/>
                  <a:pt x="2507850" y="561695"/>
                </a:cubicBezTo>
                <a:cubicBezTo>
                  <a:pt x="2770837" y="13902"/>
                  <a:pt x="3581962" y="-3466"/>
                  <a:pt x="4021155" y="370576"/>
                </a:cubicBezTo>
                <a:cubicBezTo>
                  <a:pt x="4119351" y="216780"/>
                  <a:pt x="4352970" y="43464"/>
                  <a:pt x="4610827" y="21595"/>
                </a:cubicBezTo>
                <a:cubicBezTo>
                  <a:pt x="4923734" y="-23607"/>
                  <a:pt x="5166899" y="97600"/>
                  <a:pt x="5342142" y="267890"/>
                </a:cubicBezTo>
                <a:cubicBezTo>
                  <a:pt x="5550676" y="-19050"/>
                  <a:pt x="6001177" y="-55088"/>
                  <a:pt x="6350296" y="74503"/>
                </a:cubicBezTo>
                <a:cubicBezTo>
                  <a:pt x="6612436" y="153223"/>
                  <a:pt x="6780172" y="371292"/>
                  <a:pt x="6861535" y="602078"/>
                </a:cubicBezTo>
                <a:cubicBezTo>
                  <a:pt x="7165547" y="665651"/>
                  <a:pt x="7415860" y="810945"/>
                  <a:pt x="7517641" y="1114104"/>
                </a:cubicBezTo>
                <a:cubicBezTo>
                  <a:pt x="7604537" y="1301389"/>
                  <a:pt x="7574591" y="1526208"/>
                  <a:pt x="7488274" y="1669321"/>
                </a:cubicBezTo>
                <a:cubicBezTo>
                  <a:pt x="7746042" y="1896930"/>
                  <a:pt x="7761489" y="2223112"/>
                  <a:pt x="7702798" y="2518234"/>
                </a:cubicBezTo>
                <a:cubicBezTo>
                  <a:pt x="7545254" y="2923297"/>
                  <a:pt x="7142843" y="3226561"/>
                  <a:pt x="6697867" y="3261330"/>
                </a:cubicBezTo>
                <a:cubicBezTo>
                  <a:pt x="6665766" y="3494181"/>
                  <a:pt x="6606320" y="3736102"/>
                  <a:pt x="6338119" y="3898069"/>
                </a:cubicBezTo>
                <a:cubicBezTo>
                  <a:pt x="5955777" y="4104238"/>
                  <a:pt x="5483791" y="4121157"/>
                  <a:pt x="5113292" y="3975165"/>
                </a:cubicBezTo>
                <a:cubicBezTo>
                  <a:pt x="5030509" y="4375812"/>
                  <a:pt x="4586892" y="4540830"/>
                  <a:pt x="4238007" y="4654447"/>
                </a:cubicBezTo>
                <a:cubicBezTo>
                  <a:pt x="3712670" y="4794583"/>
                  <a:pt x="3229660" y="4590837"/>
                  <a:pt x="2951044" y="4239816"/>
                </a:cubicBezTo>
                <a:cubicBezTo>
                  <a:pt x="2313332" y="4500353"/>
                  <a:pt x="1404868" y="4262183"/>
                  <a:pt x="1039311" y="3830152"/>
                </a:cubicBezTo>
                <a:cubicBezTo>
                  <a:pt x="635878" y="3888271"/>
                  <a:pt x="296421" y="3646742"/>
                  <a:pt x="198765" y="3374274"/>
                </a:cubicBezTo>
                <a:cubicBezTo>
                  <a:pt x="152124" y="3160570"/>
                  <a:pt x="205730" y="2924357"/>
                  <a:pt x="378371" y="2758914"/>
                </a:cubicBezTo>
                <a:cubicBezTo>
                  <a:pt x="90922" y="2607938"/>
                  <a:pt x="-50466" y="2376583"/>
                  <a:pt x="-896" y="2127574"/>
                </a:cubicBezTo>
                <a:cubicBezTo>
                  <a:pt x="-12916" y="1875119"/>
                  <a:pt x="385723" y="1625522"/>
                  <a:pt x="691740" y="1566419"/>
                </a:cubicBezTo>
                <a:cubicBezTo>
                  <a:pt x="693742" y="1560849"/>
                  <a:pt x="695999" y="1557562"/>
                  <a:pt x="698366" y="1551626"/>
                </a:cubicBezTo>
                <a:close/>
              </a:path>
              <a:path w="7735747" h="4664597" fill="none" extrusionOk="0">
                <a:moveTo>
                  <a:pt x="840367" y="2826508"/>
                </a:moveTo>
                <a:cubicBezTo>
                  <a:pt x="654214" y="2842916"/>
                  <a:pt x="544083" y="2811252"/>
                  <a:pt x="386787" y="2740450"/>
                </a:cubicBezTo>
                <a:moveTo>
                  <a:pt x="1240584" y="3768281"/>
                </a:moveTo>
                <a:cubicBezTo>
                  <a:pt x="1188507" y="3792994"/>
                  <a:pt x="1110474" y="3789717"/>
                  <a:pt x="1042177" y="3809420"/>
                </a:cubicBezTo>
                <a:moveTo>
                  <a:pt x="2950686" y="4220812"/>
                </a:moveTo>
                <a:cubicBezTo>
                  <a:pt x="2909861" y="4163093"/>
                  <a:pt x="2866179" y="4107507"/>
                  <a:pt x="2831068" y="4032932"/>
                </a:cubicBezTo>
                <a:moveTo>
                  <a:pt x="5161999" y="3752301"/>
                </a:moveTo>
                <a:cubicBezTo>
                  <a:pt x="5156396" y="3812986"/>
                  <a:pt x="5127246" y="3895680"/>
                  <a:pt x="5114188" y="3958428"/>
                </a:cubicBezTo>
                <a:moveTo>
                  <a:pt x="6111419" y="2478499"/>
                </a:moveTo>
                <a:cubicBezTo>
                  <a:pt x="6431115" y="2576302"/>
                  <a:pt x="6687397" y="2936265"/>
                  <a:pt x="6693569" y="3249021"/>
                </a:cubicBezTo>
                <a:moveTo>
                  <a:pt x="7484693" y="1657875"/>
                </a:moveTo>
                <a:cubicBezTo>
                  <a:pt x="7444629" y="1778064"/>
                  <a:pt x="7340420" y="1886770"/>
                  <a:pt x="7225402" y="1946821"/>
                </a:cubicBezTo>
                <a:moveTo>
                  <a:pt x="6862610" y="585882"/>
                </a:moveTo>
                <a:cubicBezTo>
                  <a:pt x="6872349" y="634029"/>
                  <a:pt x="6878155" y="676694"/>
                  <a:pt x="6876219" y="722364"/>
                </a:cubicBezTo>
                <a:moveTo>
                  <a:pt x="5206945" y="426724"/>
                </a:moveTo>
                <a:cubicBezTo>
                  <a:pt x="5243765" y="375741"/>
                  <a:pt x="5287074" y="305057"/>
                  <a:pt x="5339814" y="252665"/>
                </a:cubicBezTo>
                <a:moveTo>
                  <a:pt x="3964749" y="509650"/>
                </a:moveTo>
                <a:cubicBezTo>
                  <a:pt x="3977694" y="453444"/>
                  <a:pt x="3998699" y="409390"/>
                  <a:pt x="4029034" y="359562"/>
                </a:cubicBezTo>
                <a:moveTo>
                  <a:pt x="2506955" y="560615"/>
                </a:moveTo>
                <a:cubicBezTo>
                  <a:pt x="2594942" y="618607"/>
                  <a:pt x="2681976" y="660799"/>
                  <a:pt x="2739743" y="706168"/>
                </a:cubicBezTo>
                <a:moveTo>
                  <a:pt x="739014" y="1704845"/>
                </a:moveTo>
                <a:cubicBezTo>
                  <a:pt x="719860" y="1654690"/>
                  <a:pt x="710609" y="1603919"/>
                  <a:pt x="698366" y="1551626"/>
                </a:cubicBezTo>
              </a:path>
              <a:path w="7735747" h="4664597" stroke="0" extrusionOk="0">
                <a:moveTo>
                  <a:pt x="698366" y="1551626"/>
                </a:moveTo>
                <a:cubicBezTo>
                  <a:pt x="677946" y="1235148"/>
                  <a:pt x="765179" y="968066"/>
                  <a:pt x="1006900" y="745795"/>
                </a:cubicBezTo>
                <a:cubicBezTo>
                  <a:pt x="1450526" y="399393"/>
                  <a:pt x="2016782" y="334415"/>
                  <a:pt x="2507850" y="561695"/>
                </a:cubicBezTo>
                <a:cubicBezTo>
                  <a:pt x="2854934" y="27336"/>
                  <a:pt x="3462781" y="-14620"/>
                  <a:pt x="4021155" y="370576"/>
                </a:cubicBezTo>
                <a:cubicBezTo>
                  <a:pt x="4129011" y="222315"/>
                  <a:pt x="4334023" y="22765"/>
                  <a:pt x="4610827" y="21595"/>
                </a:cubicBezTo>
                <a:cubicBezTo>
                  <a:pt x="4848872" y="-34618"/>
                  <a:pt x="5141225" y="42840"/>
                  <a:pt x="5342142" y="267890"/>
                </a:cubicBezTo>
                <a:cubicBezTo>
                  <a:pt x="5559088" y="42794"/>
                  <a:pt x="5988961" y="15676"/>
                  <a:pt x="6350296" y="74503"/>
                </a:cubicBezTo>
                <a:cubicBezTo>
                  <a:pt x="6595178" y="188232"/>
                  <a:pt x="6839734" y="353917"/>
                  <a:pt x="6861535" y="602078"/>
                </a:cubicBezTo>
                <a:cubicBezTo>
                  <a:pt x="7192381" y="675288"/>
                  <a:pt x="7415484" y="849536"/>
                  <a:pt x="7517641" y="1114104"/>
                </a:cubicBezTo>
                <a:cubicBezTo>
                  <a:pt x="7587243" y="1310479"/>
                  <a:pt x="7559658" y="1491931"/>
                  <a:pt x="7488274" y="1669321"/>
                </a:cubicBezTo>
                <a:cubicBezTo>
                  <a:pt x="7710774" y="1916733"/>
                  <a:pt x="7806917" y="2175148"/>
                  <a:pt x="7702798" y="2518234"/>
                </a:cubicBezTo>
                <a:cubicBezTo>
                  <a:pt x="7645578" y="2926012"/>
                  <a:pt x="7199059" y="3207097"/>
                  <a:pt x="6697867" y="3261330"/>
                </a:cubicBezTo>
                <a:cubicBezTo>
                  <a:pt x="6730668" y="3474605"/>
                  <a:pt x="6569236" y="3763309"/>
                  <a:pt x="6338119" y="3898069"/>
                </a:cubicBezTo>
                <a:cubicBezTo>
                  <a:pt x="5954593" y="4180579"/>
                  <a:pt x="5491304" y="4167544"/>
                  <a:pt x="5113292" y="3975165"/>
                </a:cubicBezTo>
                <a:cubicBezTo>
                  <a:pt x="5027926" y="4305284"/>
                  <a:pt x="4667931" y="4536519"/>
                  <a:pt x="4238007" y="4654447"/>
                </a:cubicBezTo>
                <a:cubicBezTo>
                  <a:pt x="3792723" y="4760862"/>
                  <a:pt x="3217303" y="4588908"/>
                  <a:pt x="2951044" y="4239816"/>
                </a:cubicBezTo>
                <a:cubicBezTo>
                  <a:pt x="2312264" y="4564478"/>
                  <a:pt x="1472303" y="4440743"/>
                  <a:pt x="1039311" y="3830152"/>
                </a:cubicBezTo>
                <a:cubicBezTo>
                  <a:pt x="683471" y="3911887"/>
                  <a:pt x="308108" y="3669502"/>
                  <a:pt x="198765" y="3374274"/>
                </a:cubicBezTo>
                <a:cubicBezTo>
                  <a:pt x="125829" y="3159138"/>
                  <a:pt x="200449" y="2968066"/>
                  <a:pt x="378371" y="2758914"/>
                </a:cubicBezTo>
                <a:cubicBezTo>
                  <a:pt x="112283" y="2611261"/>
                  <a:pt x="-58003" y="2410010"/>
                  <a:pt x="-896" y="2127574"/>
                </a:cubicBezTo>
                <a:cubicBezTo>
                  <a:pt x="1675" y="1840367"/>
                  <a:pt x="331467" y="1608836"/>
                  <a:pt x="691740" y="1566419"/>
                </a:cubicBezTo>
                <a:cubicBezTo>
                  <a:pt x="693784" y="1561384"/>
                  <a:pt x="696310" y="1556591"/>
                  <a:pt x="698366" y="1551626"/>
                </a:cubicBezTo>
                <a:close/>
              </a:path>
              <a:path w="7735747" h="4664597" fill="none" stroke="0" extrusionOk="0">
                <a:moveTo>
                  <a:pt x="840367" y="2826508"/>
                </a:moveTo>
                <a:cubicBezTo>
                  <a:pt x="690148" y="2844986"/>
                  <a:pt x="496541" y="2804387"/>
                  <a:pt x="386787" y="2740450"/>
                </a:cubicBezTo>
                <a:moveTo>
                  <a:pt x="1240584" y="3768281"/>
                </a:moveTo>
                <a:cubicBezTo>
                  <a:pt x="1177212" y="3781744"/>
                  <a:pt x="1112556" y="3796480"/>
                  <a:pt x="1042177" y="3809420"/>
                </a:cubicBezTo>
                <a:moveTo>
                  <a:pt x="2950686" y="4220812"/>
                </a:moveTo>
                <a:cubicBezTo>
                  <a:pt x="2905940" y="4173031"/>
                  <a:pt x="2873376" y="4091931"/>
                  <a:pt x="2831068" y="4032932"/>
                </a:cubicBezTo>
                <a:moveTo>
                  <a:pt x="5161999" y="3752301"/>
                </a:moveTo>
                <a:cubicBezTo>
                  <a:pt x="5158346" y="3830614"/>
                  <a:pt x="5144142" y="3889208"/>
                  <a:pt x="5114188" y="3958428"/>
                </a:cubicBezTo>
                <a:moveTo>
                  <a:pt x="6111419" y="2478499"/>
                </a:moveTo>
                <a:cubicBezTo>
                  <a:pt x="6517526" y="2648037"/>
                  <a:pt x="6718062" y="2939880"/>
                  <a:pt x="6693569" y="3249021"/>
                </a:cubicBezTo>
                <a:moveTo>
                  <a:pt x="7484693" y="1657875"/>
                </a:moveTo>
                <a:cubicBezTo>
                  <a:pt x="7426880" y="1777486"/>
                  <a:pt x="7362936" y="1860708"/>
                  <a:pt x="7225402" y="1946821"/>
                </a:cubicBezTo>
                <a:moveTo>
                  <a:pt x="6862610" y="585882"/>
                </a:moveTo>
                <a:cubicBezTo>
                  <a:pt x="6870899" y="631299"/>
                  <a:pt x="6874777" y="670609"/>
                  <a:pt x="6876219" y="722364"/>
                </a:cubicBezTo>
                <a:moveTo>
                  <a:pt x="5206945" y="426724"/>
                </a:moveTo>
                <a:cubicBezTo>
                  <a:pt x="5239539" y="363140"/>
                  <a:pt x="5287380" y="309113"/>
                  <a:pt x="5339814" y="252665"/>
                </a:cubicBezTo>
                <a:moveTo>
                  <a:pt x="3964749" y="509650"/>
                </a:moveTo>
                <a:cubicBezTo>
                  <a:pt x="3973077" y="455093"/>
                  <a:pt x="3999046" y="404224"/>
                  <a:pt x="4029034" y="359562"/>
                </a:cubicBezTo>
                <a:moveTo>
                  <a:pt x="2506955" y="560615"/>
                </a:moveTo>
                <a:cubicBezTo>
                  <a:pt x="2594135" y="599174"/>
                  <a:pt x="2663647" y="636354"/>
                  <a:pt x="2739743" y="706168"/>
                </a:cubicBezTo>
                <a:moveTo>
                  <a:pt x="739014" y="1704845"/>
                </a:moveTo>
                <a:cubicBezTo>
                  <a:pt x="718262" y="1649072"/>
                  <a:pt x="710836" y="1604908"/>
                  <a:pt x="698366" y="1551626"/>
                </a:cubicBezTo>
              </a:path>
            </a:pathLst>
          </a:custGeom>
          <a:solidFill>
            <a:schemeClr val="bg1"/>
          </a:solidFill>
          <a:ln w="76200">
            <a:solidFill>
              <a:schemeClr val="accent5">
                <a:lumMod val="20000"/>
                <a:lumOff val="80000"/>
              </a:schemeClr>
            </a:solidFill>
            <a:extLst>
              <a:ext uri="{C807C97D-BFC1-408E-A445-0C87EB9F89A2}">
                <ask:lineSketchStyleProps xmlns:ask="http://schemas.microsoft.com/office/drawing/2018/sketchyshapes" sd="3735016041">
                  <a:prstGeom prst="cloud">
                    <a:avLst/>
                  </a:prstGeom>
                  <ask:type>
                    <ask:lineSketchCurved/>
                  </ask:type>
                </ask:lineSketchStyleProps>
              </a:ext>
            </a:extLst>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ộp Văn bản 5">
            <a:extLst>
              <a:ext uri="{FF2B5EF4-FFF2-40B4-BE49-F238E27FC236}">
                <a16:creationId xmlns:a16="http://schemas.microsoft.com/office/drawing/2014/main" id="{303B5D56-32A6-59B1-6245-5A2DB4BF00C8}"/>
              </a:ext>
            </a:extLst>
          </p:cNvPr>
          <p:cNvSpPr txBox="1"/>
          <p:nvPr/>
        </p:nvSpPr>
        <p:spPr>
          <a:xfrm>
            <a:off x="3147264" y="2404159"/>
            <a:ext cx="6966193" cy="1446550"/>
          </a:xfrm>
          <a:prstGeom prst="rect">
            <a:avLst/>
          </a:prstGeom>
          <a:noFill/>
        </p:spPr>
        <p:txBody>
          <a:bodyPr wrap="square" rtlCol="0">
            <a:spAutoFit/>
          </a:bodyPr>
          <a:lstStyle/>
          <a:p>
            <a:pPr algn="ctr"/>
            <a:r>
              <a:rPr lang="en-US" sz="8800">
                <a:ln w="57150">
                  <a:solidFill>
                    <a:srgbClr val="0070C0"/>
                  </a:solidFill>
                </a:ln>
                <a:solidFill>
                  <a:srgbClr val="00B0F0"/>
                </a:solidFill>
                <a:latin typeface="SVN-Ziclets" panose="02000603000000000000" pitchFamily="2" charset="0"/>
              </a:rPr>
              <a:t>Chia đoạn</a:t>
            </a:r>
          </a:p>
        </p:txBody>
      </p:sp>
      <p:pic>
        <p:nvPicPr>
          <p:cNvPr id="8" name="Hình ảnh 7" descr="Ảnh có chứa văn bản, đồ họa véc-tơ&#10;&#10;Mô tả được tạo tự động">
            <a:extLst>
              <a:ext uri="{FF2B5EF4-FFF2-40B4-BE49-F238E27FC236}">
                <a16:creationId xmlns:a16="http://schemas.microsoft.com/office/drawing/2014/main" id="{E42A06C5-C6EE-6E25-13C9-CCE4B7ADB7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6298" y="2300640"/>
            <a:ext cx="6337398" cy="5055836"/>
          </a:xfrm>
          <a:prstGeom prst="rect">
            <a:avLst/>
          </a:prstGeom>
        </p:spPr>
      </p:pic>
    </p:spTree>
    <p:extLst>
      <p:ext uri="{BB962C8B-B14F-4D97-AF65-F5344CB8AC3E}">
        <p14:creationId xmlns:p14="http://schemas.microsoft.com/office/powerpoint/2010/main" val="3700389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30B3D0D-7795-5C5F-D11E-C44D93E37748}"/>
              </a:ext>
            </a:extLst>
          </p:cNvPr>
          <p:cNvSpPr txBox="1"/>
          <p:nvPr/>
        </p:nvSpPr>
        <p:spPr>
          <a:xfrm>
            <a:off x="335667" y="-38100"/>
            <a:ext cx="11725155" cy="7150894"/>
          </a:xfrm>
          <a:prstGeom prst="roundRect">
            <a:avLst/>
          </a:prstGeom>
          <a:solidFill>
            <a:schemeClr val="bg1"/>
          </a:solidFill>
        </p:spPr>
        <p:txBody>
          <a:bodyPr wrap="square" rtlCol="0">
            <a:spAutoFit/>
          </a:bodyPr>
          <a:lstStyle/>
          <a:p>
            <a:r>
              <a:rPr lang="en-US" sz="2300" b="1">
                <a:latin typeface="AvantGarde" panose="00000400000000000000" pitchFamily="2" charset="0"/>
                <a:ea typeface="AvantGarde" panose="00000400000000000000" pitchFamily="2" charset="0"/>
                <a:cs typeface="AvantGarde" panose="00000400000000000000" pitchFamily="2" charset="0"/>
              </a:rPr>
              <a:t>	Giờ ra chơi, cả lớp ùa ra sân trường. A-i-a là học sinh mới, chưa quen ai nên không tham gia nhóm nào. Thấy cô bé thơ thẩn ngoài sân, thầy giáo bảo: “Em vào chơi với các bạn đi!”. Được thầy khích lệ, A-i-a cất tiếng: “Cho mình... chơi... với!”. Nhưng em nói nhỏ quá nên chẳng ai nghe thấy.</a:t>
            </a:r>
          </a:p>
          <a:p>
            <a:r>
              <a:rPr lang="en-US" sz="2300" b="1">
                <a:latin typeface="AvantGarde" panose="00000400000000000000" pitchFamily="2" charset="0"/>
                <a:ea typeface="AvantGarde" panose="00000400000000000000" pitchFamily="2" charset="0"/>
                <a:cs typeface="AvantGarde" panose="00000400000000000000" pitchFamily="2" charset="0"/>
              </a:rPr>
              <a:t>	“Nào, các em!”. Nghe tiếng thầy giáo, tất cả liền dừng chơi. A-i-a lấy hết can đảm, nhắc lại một lần nữa: “Cho mình... chơi với!”.</a:t>
            </a:r>
          </a:p>
          <a:p>
            <a:r>
              <a:rPr lang="en-US" sz="2300" b="1">
                <a:latin typeface="AvantGarde" panose="00000400000000000000" pitchFamily="2" charset="0"/>
                <a:ea typeface="AvantGarde" panose="00000400000000000000" pitchFamily="2" charset="0"/>
                <a:cs typeface="AvantGarde" panose="00000400000000000000" pitchFamily="2" charset="0"/>
              </a:rPr>
              <a:t>	Nhưng khi đến lượt làm người đuổi bắt, A-i-a không bắt nổi ai vì cô bé chạy quá chậm. “Người đuổi bắt mà chậm thế này thì chán quá!” – Tét-su-ô kêu lên, khiến A-i-a càng lúng túng.</a:t>
            </a:r>
          </a:p>
          <a:p>
            <a:r>
              <a:rPr lang="en-US" sz="2300" b="1">
                <a:latin typeface="AvantGarde" panose="00000400000000000000" pitchFamily="2" charset="0"/>
                <a:ea typeface="AvantGarde" panose="00000400000000000000" pitchFamily="2" charset="0"/>
                <a:cs typeface="AvantGarde" panose="00000400000000000000" pitchFamily="2" charset="0"/>
              </a:rPr>
              <a:t>	Thầy giáo đứng quan sát học trò. Thầy gọi A-i-a vào lớp, hỏi: “Em cho thầy xem bức tranh em mới vẽ được không? Các bạn nói là em vẽ đẹp lắm.”. Kể từ hôm đó, cứ đến giờ ra chơi là A-i-a lại mang các bức tranh đến cho thầy xem. Thầy treo những bức tranh đó trên bức tường dọc hành lang. “Tranh đẹp quá!”, “Tranh của A-i-a đấy!” – Các bạn trong trường bàn tán xôn xao.</a:t>
            </a:r>
          </a:p>
          <a:p>
            <a:r>
              <a:rPr lang="en-US" sz="2300" b="1">
                <a:latin typeface="AvantGarde" panose="00000400000000000000" pitchFamily="2" charset="0"/>
                <a:ea typeface="AvantGarde" panose="00000400000000000000" pitchFamily="2" charset="0"/>
                <a:cs typeface="AvantGarde" panose="00000400000000000000" pitchFamily="2" charset="0"/>
              </a:rPr>
              <a:t>	Một hôm, Tét-su-ô đến gặp A-i-a, bảo: “Ngày mai, cậu chơi đuổi bắt với chúng tớ nhé!”.</a:t>
            </a:r>
          </a:p>
          <a:p>
            <a:pPr algn="r"/>
            <a:r>
              <a:rPr lang="en-US" sz="2300" b="1" i="1">
                <a:latin typeface="AvantGarde" panose="00000400000000000000" pitchFamily="2" charset="0"/>
                <a:ea typeface="AvantGarde" panose="00000400000000000000" pitchFamily="2" charset="0"/>
                <a:cs typeface="AvantGarde" panose="00000400000000000000" pitchFamily="2" charset="0"/>
              </a:rPr>
              <a:t>Theo NA-RIU-KI (Anh Chi dịch)</a:t>
            </a:r>
          </a:p>
        </p:txBody>
      </p:sp>
      <p:sp>
        <p:nvSpPr>
          <p:cNvPr id="4" name="Hộp Văn bản 3">
            <a:extLst>
              <a:ext uri="{FF2B5EF4-FFF2-40B4-BE49-F238E27FC236}">
                <a16:creationId xmlns:a16="http://schemas.microsoft.com/office/drawing/2014/main" id="{4879E65A-28A5-801E-0E48-C5C3EABA4768}"/>
              </a:ext>
            </a:extLst>
          </p:cNvPr>
          <p:cNvSpPr txBox="1"/>
          <p:nvPr/>
        </p:nvSpPr>
        <p:spPr>
          <a:xfrm>
            <a:off x="5120763" y="-88900"/>
            <a:ext cx="1805650" cy="523220"/>
          </a:xfrm>
          <a:prstGeom prst="rect">
            <a:avLst/>
          </a:prstGeom>
          <a:noFill/>
        </p:spPr>
        <p:txBody>
          <a:bodyPr wrap="square" rtlCol="0">
            <a:spAutoFit/>
          </a:bodyPr>
          <a:lstStyle/>
          <a:p>
            <a:r>
              <a:rPr lang="en-US" sz="2800" b="1">
                <a:solidFill>
                  <a:srgbClr val="C00000"/>
                </a:solidFill>
                <a:latin typeface="AvantGarde" panose="00000400000000000000" pitchFamily="2" charset="0"/>
                <a:ea typeface="AvantGarde" panose="00000400000000000000" pitchFamily="2" charset="0"/>
                <a:cs typeface="AvantGarde" panose="00000400000000000000" pitchFamily="2" charset="0"/>
              </a:rPr>
              <a:t>Bạn mới</a:t>
            </a:r>
          </a:p>
        </p:txBody>
      </p:sp>
    </p:spTree>
    <p:extLst>
      <p:ext uri="{BB962C8B-B14F-4D97-AF65-F5344CB8AC3E}">
        <p14:creationId xmlns:p14="http://schemas.microsoft.com/office/powerpoint/2010/main" val="4287348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childTnLst>
                                    <p:set>
                                      <p:cBhvr override="childStyle">
                                        <p:cTn id="6" dur="500" fill="hold"/>
                                        <p:tgtEl>
                                          <p:spTgt spid="5">
                                            <p:txEl>
                                              <p:pRg st="0" end="0"/>
                                            </p:txEl>
                                          </p:spTgt>
                                        </p:tgtEl>
                                        <p:attrNameLst>
                                          <p:attrName>style.color</p:attrName>
                                        </p:attrNameLst>
                                      </p:cBhvr>
                                      <p:to>
                                        <p:clrVal>
                                          <a:srgbClr val="C55A11"/>
                                        </p:clrVal>
                                      </p:to>
                                    </p:set>
                                    <p:set>
                                      <p:cBhvr>
                                        <p:cTn id="7" dur="500" fill="hold"/>
                                        <p:tgtEl>
                                          <p:spTgt spid="5">
                                            <p:txEl>
                                              <p:pRg st="0" end="0"/>
                                            </p:txEl>
                                          </p:spTgt>
                                        </p:tgtEl>
                                        <p:attrNameLst>
                                          <p:attrName>fillcolor</p:attrName>
                                        </p:attrNameLst>
                                      </p:cBhvr>
                                      <p:to>
                                        <p:clrVal>
                                          <a:srgbClr val="C55A11"/>
                                        </p:clrVal>
                                      </p:to>
                                    </p:set>
                                    <p:set>
                                      <p:cBhvr>
                                        <p:cTn id="8" dur="500" fill="hold"/>
                                        <p:tgtEl>
                                          <p:spTgt spid="5">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childTnLst>
                                    <p:set>
                                      <p:cBhvr override="childStyle">
                                        <p:cTn id="12" dur="500" fill="hold"/>
                                        <p:tgtEl>
                                          <p:spTgt spid="5">
                                            <p:txEl>
                                              <p:pRg st="1" end="1"/>
                                            </p:txEl>
                                          </p:spTgt>
                                        </p:tgtEl>
                                        <p:attrNameLst>
                                          <p:attrName>style.color</p:attrName>
                                        </p:attrNameLst>
                                      </p:cBhvr>
                                      <p:to>
                                        <p:clrVal>
                                          <a:srgbClr val="C00000"/>
                                        </p:clrVal>
                                      </p:to>
                                    </p:set>
                                    <p:set>
                                      <p:cBhvr>
                                        <p:cTn id="13" dur="500" fill="hold"/>
                                        <p:tgtEl>
                                          <p:spTgt spid="5">
                                            <p:txEl>
                                              <p:pRg st="1" end="1"/>
                                            </p:txEl>
                                          </p:spTgt>
                                        </p:tgtEl>
                                        <p:attrNameLst>
                                          <p:attrName>fillcolor</p:attrName>
                                        </p:attrNameLst>
                                      </p:cBhvr>
                                      <p:to>
                                        <p:clrVal>
                                          <a:srgbClr val="C00000"/>
                                        </p:clrVal>
                                      </p:to>
                                    </p:set>
                                    <p:set>
                                      <p:cBhvr>
                                        <p:cTn id="14" dur="500" fill="hold"/>
                                        <p:tgtEl>
                                          <p:spTgt spid="5">
                                            <p:txEl>
                                              <p:pRg st="1" end="1"/>
                                            </p:txEl>
                                          </p:spTgt>
                                        </p:tgtEl>
                                        <p:attrNameLst>
                                          <p:attrName>fill.type</p:attrName>
                                        </p:attrNameLst>
                                      </p:cBhvr>
                                      <p:to>
                                        <p:strVal val="solid"/>
                                      </p:to>
                                    </p:set>
                                  </p:childTnLst>
                                </p:cTn>
                              </p:par>
                              <p:par>
                                <p:cTn id="15" presetID="16" presetClass="emph" presetSubtype="0" fill="hold" nodeType="withEffect">
                                  <p:stCondLst>
                                    <p:cond delay="0"/>
                                  </p:stCondLst>
                                  <p:childTnLst>
                                    <p:set>
                                      <p:cBhvr override="childStyle">
                                        <p:cTn id="16" dur="500" fill="hold"/>
                                        <p:tgtEl>
                                          <p:spTgt spid="5">
                                            <p:txEl>
                                              <p:pRg st="2" end="2"/>
                                            </p:txEl>
                                          </p:spTgt>
                                        </p:tgtEl>
                                        <p:attrNameLst>
                                          <p:attrName>style.color</p:attrName>
                                        </p:attrNameLst>
                                      </p:cBhvr>
                                      <p:to>
                                        <p:clrVal>
                                          <a:srgbClr val="C00000"/>
                                        </p:clrVal>
                                      </p:to>
                                    </p:set>
                                    <p:set>
                                      <p:cBhvr>
                                        <p:cTn id="17" dur="500" fill="hold"/>
                                        <p:tgtEl>
                                          <p:spTgt spid="5">
                                            <p:txEl>
                                              <p:pRg st="2" end="2"/>
                                            </p:txEl>
                                          </p:spTgt>
                                        </p:tgtEl>
                                        <p:attrNameLst>
                                          <p:attrName>fillcolor</p:attrName>
                                        </p:attrNameLst>
                                      </p:cBhvr>
                                      <p:to>
                                        <p:clrVal>
                                          <a:srgbClr val="C00000"/>
                                        </p:clrVal>
                                      </p:to>
                                    </p:set>
                                    <p:set>
                                      <p:cBhvr>
                                        <p:cTn id="18" dur="500" fill="hold"/>
                                        <p:tgtEl>
                                          <p:spTgt spid="5">
                                            <p:txEl>
                                              <p:pRg st="2" end="2"/>
                                            </p:txEl>
                                          </p:spTgt>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16" presetClass="emph" presetSubtype="0" fill="hold" nodeType="clickEffect">
                                  <p:stCondLst>
                                    <p:cond delay="0"/>
                                  </p:stCondLst>
                                  <p:childTnLst>
                                    <p:set>
                                      <p:cBhvr override="childStyle">
                                        <p:cTn id="22" dur="500" fill="hold"/>
                                        <p:tgtEl>
                                          <p:spTgt spid="5">
                                            <p:txEl>
                                              <p:pRg st="3" end="3"/>
                                            </p:txEl>
                                          </p:spTgt>
                                        </p:tgtEl>
                                        <p:attrNameLst>
                                          <p:attrName>style.color</p:attrName>
                                        </p:attrNameLst>
                                      </p:cBhvr>
                                      <p:to>
                                        <p:clrVal>
                                          <a:srgbClr val="0070C0"/>
                                        </p:clrVal>
                                      </p:to>
                                    </p:set>
                                    <p:set>
                                      <p:cBhvr>
                                        <p:cTn id="23" dur="500" fill="hold"/>
                                        <p:tgtEl>
                                          <p:spTgt spid="5">
                                            <p:txEl>
                                              <p:pRg st="3" end="3"/>
                                            </p:txEl>
                                          </p:spTgt>
                                        </p:tgtEl>
                                        <p:attrNameLst>
                                          <p:attrName>fillcolor</p:attrName>
                                        </p:attrNameLst>
                                      </p:cBhvr>
                                      <p:to>
                                        <p:clrVal>
                                          <a:srgbClr val="0070C0"/>
                                        </p:clrVal>
                                      </p:to>
                                    </p:set>
                                    <p:set>
                                      <p:cBhvr>
                                        <p:cTn id="24" dur="500" fill="hold"/>
                                        <p:tgtEl>
                                          <p:spTgt spid="5">
                                            <p:txEl>
                                              <p:pRg st="3" end="3"/>
                                            </p:txEl>
                                          </p:spTgt>
                                        </p:tgtEl>
                                        <p:attrNameLst>
                                          <p:attrName>fill.type</p:attrName>
                                        </p:attrNameLst>
                                      </p:cBhvr>
                                      <p:to>
                                        <p:strVal val="solid"/>
                                      </p:to>
                                    </p:set>
                                  </p:childTnLst>
                                </p:cTn>
                              </p:par>
                              <p:par>
                                <p:cTn id="25" presetID="16" presetClass="emph" presetSubtype="0" fill="hold" nodeType="withEffect">
                                  <p:stCondLst>
                                    <p:cond delay="0"/>
                                  </p:stCondLst>
                                  <p:childTnLst>
                                    <p:set>
                                      <p:cBhvr override="childStyle">
                                        <p:cTn id="26" dur="500" fill="hold"/>
                                        <p:tgtEl>
                                          <p:spTgt spid="5">
                                            <p:txEl>
                                              <p:pRg st="4" end="4"/>
                                            </p:txEl>
                                          </p:spTgt>
                                        </p:tgtEl>
                                        <p:attrNameLst>
                                          <p:attrName>style.color</p:attrName>
                                        </p:attrNameLst>
                                      </p:cBhvr>
                                      <p:to>
                                        <p:clrVal>
                                          <a:srgbClr val="0070C0"/>
                                        </p:clrVal>
                                      </p:to>
                                    </p:set>
                                    <p:set>
                                      <p:cBhvr>
                                        <p:cTn id="27" dur="500" fill="hold"/>
                                        <p:tgtEl>
                                          <p:spTgt spid="5">
                                            <p:txEl>
                                              <p:pRg st="4" end="4"/>
                                            </p:txEl>
                                          </p:spTgt>
                                        </p:tgtEl>
                                        <p:attrNameLst>
                                          <p:attrName>fillcolor</p:attrName>
                                        </p:attrNameLst>
                                      </p:cBhvr>
                                      <p:to>
                                        <p:clrVal>
                                          <a:srgbClr val="0070C0"/>
                                        </p:clrVal>
                                      </p:to>
                                    </p:set>
                                    <p:set>
                                      <p:cBhvr>
                                        <p:cTn id="28"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TotalTime>
  <Words>1997</Words>
  <Application>Microsoft Office PowerPoint</Application>
  <PresentationFormat>Widescreen</PresentationFormat>
  <Paragraphs>100</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AvantGarde</vt:lpstr>
      <vt:lpstr>Calibri</vt:lpstr>
      <vt:lpstr>Calibri Light</vt:lpstr>
      <vt:lpstr>HP001 4 hàng</vt:lpstr>
      <vt:lpstr>HP-087</vt:lpstr>
      <vt:lpstr>SVN-Anastasia</vt:lpstr>
      <vt:lpstr>SVN-Ziclets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Tuyết Nga</dc:creator>
  <cp:lastModifiedBy>Hà Nguyễn Thị Thu</cp:lastModifiedBy>
  <cp:revision>10</cp:revision>
  <dcterms:created xsi:type="dcterms:W3CDTF">2021-12-21T12:51:08Z</dcterms:created>
  <dcterms:modified xsi:type="dcterms:W3CDTF">2022-09-10T07:23:07Z</dcterms:modified>
</cp:coreProperties>
</file>