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1" r:id="rId2"/>
    <p:sldMasterId id="2147483703" r:id="rId3"/>
    <p:sldMasterId id="2147483715" r:id="rId4"/>
  </p:sldMasterIdLst>
  <p:notesMasterIdLst>
    <p:notesMasterId r:id="rId26"/>
  </p:notesMasterIdLst>
  <p:sldIdLst>
    <p:sldId id="538" r:id="rId5"/>
    <p:sldId id="345" r:id="rId6"/>
    <p:sldId id="346" r:id="rId7"/>
    <p:sldId id="347" r:id="rId8"/>
    <p:sldId id="348" r:id="rId9"/>
    <p:sldId id="349" r:id="rId10"/>
    <p:sldId id="350" r:id="rId11"/>
    <p:sldId id="351" r:id="rId12"/>
    <p:sldId id="259" r:id="rId13"/>
    <p:sldId id="536" r:id="rId14"/>
    <p:sldId id="537" r:id="rId15"/>
    <p:sldId id="359" r:id="rId16"/>
    <p:sldId id="531" r:id="rId17"/>
    <p:sldId id="263" r:id="rId18"/>
    <p:sldId id="532" r:id="rId19"/>
    <p:sldId id="533" r:id="rId20"/>
    <p:sldId id="534" r:id="rId21"/>
    <p:sldId id="535" r:id="rId22"/>
    <p:sldId id="524" r:id="rId23"/>
    <p:sldId id="525" r:id="rId24"/>
    <p:sldId id="2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11CC9-B1DF-4D56-A1AC-5CF831AA83D0}" type="datetimeFigureOut">
              <a:rPr lang="en-US" smtClean="0"/>
              <a:t>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835E8-F098-4E23-990C-962615DF0FCB}" type="slidenum">
              <a:rPr lang="en-US" smtClean="0"/>
              <a:t>‹#›</a:t>
            </a:fld>
            <a:endParaRPr lang="en-US"/>
          </a:p>
        </p:txBody>
      </p:sp>
    </p:spTree>
    <p:extLst>
      <p:ext uri="{BB962C8B-B14F-4D97-AF65-F5344CB8AC3E}">
        <p14:creationId xmlns:p14="http://schemas.microsoft.com/office/powerpoint/2010/main" val="1428466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17609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57255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292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03597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49527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spcBef>
                <a:spcPts val="0"/>
              </a:spcBef>
              <a:spcAft>
                <a:spcPts val="0"/>
              </a:spcAft>
              <a:buClr>
                <a:schemeClr val="dk1"/>
              </a:buClr>
              <a:buSzPts val="1200"/>
              <a:buFont typeface="Calibri"/>
              <a:buChar char="-"/>
            </a:pPr>
            <a:r>
              <a:rPr lang="en-US" dirty="0"/>
              <a:t>Slide</a:t>
            </a:r>
            <a:r>
              <a:rPr lang="en-US" baseline="0" dirty="0"/>
              <a:t> HS </a:t>
            </a:r>
            <a:r>
              <a:rPr lang="en-US" baseline="0" dirty="0" err="1"/>
              <a:t>trình</a:t>
            </a:r>
            <a:r>
              <a:rPr lang="en-US" baseline="0" dirty="0"/>
              <a:t> </a:t>
            </a:r>
            <a:r>
              <a:rPr lang="en-US" baseline="0" dirty="0" err="1"/>
              <a:t>bày</a:t>
            </a:r>
            <a:r>
              <a:rPr lang="en-US" baseline="0" dirty="0"/>
              <a:t> </a:t>
            </a:r>
            <a:endParaRPr dirty="0"/>
          </a:p>
        </p:txBody>
      </p:sp>
    </p:spTree>
    <p:extLst>
      <p:ext uri="{BB962C8B-B14F-4D97-AF65-F5344CB8AC3E}">
        <p14:creationId xmlns:p14="http://schemas.microsoft.com/office/powerpoint/2010/main" val="368997814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31" y="2685940"/>
            <a:ext cx="4742253" cy="4172059"/>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127314"/>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pic>
        <p:nvPicPr>
          <p:cNvPr id="25" name="图片 24">
            <a:extLst>
              <a:ext uri="{FF2B5EF4-FFF2-40B4-BE49-F238E27FC236}">
                <a16:creationId xmlns:a16="http://schemas.microsoft.com/office/drawing/2014/main" id="{10671998-5326-4877-ABE2-B5476191ED5D}"/>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78386" r="83500"/>
          <a:stretch/>
        </p:blipFill>
        <p:spPr>
          <a:xfrm>
            <a:off x="1370564" y="2609850"/>
            <a:ext cx="658261" cy="719653"/>
          </a:xfrm>
          <a:prstGeom prst="rect">
            <a:avLst/>
          </a:prstGeom>
        </p:spPr>
      </p:pic>
      <p:pic>
        <p:nvPicPr>
          <p:cNvPr id="13" name="图片 12">
            <a:extLst>
              <a:ext uri="{FF2B5EF4-FFF2-40B4-BE49-F238E27FC236}">
                <a16:creationId xmlns:a16="http://schemas.microsoft.com/office/drawing/2014/main" id="{1F443AD8-5572-4873-AD64-2A3DC786DF6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14304" r="62080" b="46502"/>
          <a:stretch/>
        </p:blipFill>
        <p:spPr>
          <a:xfrm>
            <a:off x="1606202" y="476250"/>
            <a:ext cx="1512786" cy="1304925"/>
          </a:xfrm>
          <a:prstGeom prst="rect">
            <a:avLst/>
          </a:prstGeom>
        </p:spPr>
      </p:pic>
      <p:pic>
        <p:nvPicPr>
          <p:cNvPr id="15" name="图片 14">
            <a:extLst>
              <a:ext uri="{FF2B5EF4-FFF2-40B4-BE49-F238E27FC236}">
                <a16:creationId xmlns:a16="http://schemas.microsoft.com/office/drawing/2014/main" id="{C334B92D-BC08-4AAA-A5DA-D05694E3D409}"/>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64841" b="58493"/>
          <a:stretch/>
        </p:blipFill>
        <p:spPr>
          <a:xfrm>
            <a:off x="9080158" y="-5010"/>
            <a:ext cx="1812887" cy="1786185"/>
          </a:xfrm>
          <a:prstGeom prst="rect">
            <a:avLst/>
          </a:prstGeom>
        </p:spPr>
      </p:pic>
      <p:pic>
        <p:nvPicPr>
          <p:cNvPr id="17" name="图片 16">
            <a:extLst>
              <a:ext uri="{FF2B5EF4-FFF2-40B4-BE49-F238E27FC236}">
                <a16:creationId xmlns:a16="http://schemas.microsoft.com/office/drawing/2014/main" id="{818A9E5D-BBCF-43F5-B7AF-9ED504646B5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45253" t="29628" r="38723" b="56206"/>
          <a:stretch/>
        </p:blipFill>
        <p:spPr>
          <a:xfrm>
            <a:off x="8101554" y="1270000"/>
            <a:ext cx="826205" cy="609600"/>
          </a:xfrm>
          <a:prstGeom prst="rect">
            <a:avLst/>
          </a:prstGeom>
        </p:spPr>
      </p:pic>
      <p:pic>
        <p:nvPicPr>
          <p:cNvPr id="18" name="图片 17">
            <a:extLst>
              <a:ext uri="{FF2B5EF4-FFF2-40B4-BE49-F238E27FC236}">
                <a16:creationId xmlns:a16="http://schemas.microsoft.com/office/drawing/2014/main" id="{CA7DED89-8CFB-4E6C-AE21-54A3DDF057A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51424" t="46450" r="30103" b="29350"/>
          <a:stretch/>
        </p:blipFill>
        <p:spPr>
          <a:xfrm>
            <a:off x="8419759" y="1993900"/>
            <a:ext cx="952500" cy="1041400"/>
          </a:xfrm>
          <a:prstGeom prst="rect">
            <a:avLst/>
          </a:prstGeom>
        </p:spPr>
      </p:pic>
      <p:pic>
        <p:nvPicPr>
          <p:cNvPr id="19" name="图片 18">
            <a:extLst>
              <a:ext uri="{FF2B5EF4-FFF2-40B4-BE49-F238E27FC236}">
                <a16:creationId xmlns:a16="http://schemas.microsoft.com/office/drawing/2014/main" id="{F50D84E8-A8F7-4A78-A15D-26F1DBD21AAE}"/>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41066" t="60764" r="50922" b="25070"/>
          <a:stretch/>
        </p:blipFill>
        <p:spPr>
          <a:xfrm>
            <a:off x="7917761" y="2609850"/>
            <a:ext cx="413098" cy="609600"/>
          </a:xfrm>
          <a:prstGeom prst="rect">
            <a:avLst/>
          </a:prstGeom>
        </p:spPr>
      </p:pic>
      <p:pic>
        <p:nvPicPr>
          <p:cNvPr id="20" name="图片 19">
            <a:extLst>
              <a:ext uri="{FF2B5EF4-FFF2-40B4-BE49-F238E27FC236}">
                <a16:creationId xmlns:a16="http://schemas.microsoft.com/office/drawing/2014/main" id="{D6097EF4-3305-48FF-88D7-1261A18A8552}"/>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011" t="70650" r="5329"/>
          <a:stretch/>
        </p:blipFill>
        <p:spPr>
          <a:xfrm>
            <a:off x="9461158" y="3035300"/>
            <a:ext cx="1168401" cy="1263018"/>
          </a:xfrm>
          <a:prstGeom prst="rect">
            <a:avLst/>
          </a:prstGeom>
        </p:spPr>
      </p:pic>
    </p:spTree>
    <p:extLst>
      <p:ext uri="{BB962C8B-B14F-4D97-AF65-F5344CB8AC3E}">
        <p14:creationId xmlns:p14="http://schemas.microsoft.com/office/powerpoint/2010/main" val="7651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 presetClass="entr" presetSubtype="8" decel="100000" fill="hold" nodeType="withEffect">
                                  <p:stCondLst>
                                    <p:cond delay="50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0-#ppt_w/2"/>
                                          </p:val>
                                        </p:tav>
                                        <p:tav tm="100000">
                                          <p:val>
                                            <p:strVal val="#ppt_x"/>
                                          </p:val>
                                        </p:tav>
                                      </p:tavLst>
                                    </p:anim>
                                    <p:anim calcmode="lin" valueType="num">
                                      <p:cBhvr additive="base">
                                        <p:cTn id="13" dur="750" fill="hold"/>
                                        <p:tgtEl>
                                          <p:spTgt spid="12"/>
                                        </p:tgtEl>
                                        <p:attrNameLst>
                                          <p:attrName>ppt_y</p:attrName>
                                        </p:attrNameLst>
                                      </p:cBhvr>
                                      <p:tavLst>
                                        <p:tav tm="0">
                                          <p:val>
                                            <p:strVal val="#ppt_y"/>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50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750" fill="hold"/>
                                        <p:tgtEl>
                                          <p:spTgt spid="16"/>
                                        </p:tgtEl>
                                        <p:attrNameLst>
                                          <p:attrName>ppt_x</p:attrName>
                                        </p:attrNameLst>
                                      </p:cBhvr>
                                      <p:tavLst>
                                        <p:tav tm="0">
                                          <p:val>
                                            <p:strVal val="1+#ppt_w/2"/>
                                          </p:val>
                                        </p:tav>
                                        <p:tav tm="100000">
                                          <p:val>
                                            <p:strVal val="#ppt_x"/>
                                          </p:val>
                                        </p:tav>
                                      </p:tavLst>
                                    </p:anim>
                                    <p:anim calcmode="lin" valueType="num">
                                      <p:cBhvr additive="base">
                                        <p:cTn id="25" dur="750" fill="hold"/>
                                        <p:tgtEl>
                                          <p:spTgt spid="16"/>
                                        </p:tgtEl>
                                        <p:attrNameLst>
                                          <p:attrName>ppt_y</p:attrName>
                                        </p:attrNameLst>
                                      </p:cBhvr>
                                      <p:tavLst>
                                        <p:tav tm="0">
                                          <p:val>
                                            <p:strVal val="#ppt_y"/>
                                          </p:val>
                                        </p:tav>
                                        <p:tav tm="100000">
                                          <p:val>
                                            <p:strVal val="#ppt_y"/>
                                          </p:val>
                                        </p:tav>
                                      </p:tavLst>
                                    </p:anim>
                                  </p:childTnLst>
                                </p:cTn>
                              </p:par>
                              <p:par>
                                <p:cTn id="26" presetID="53" presetClass="entr" presetSubtype="16" fill="hold" nodeType="withEffect">
                                  <p:stCondLst>
                                    <p:cond delay="100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par>
                                <p:cTn id="31" presetID="53" presetClass="entr" presetSubtype="16" fill="hold"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nodeType="withEffect">
                                  <p:stCondLst>
                                    <p:cond delay="10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nodeType="withEffect">
                                  <p:stCondLst>
                                    <p:cond delay="10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nodeType="withEffect">
                                  <p:stCondLst>
                                    <p:cond delay="10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par>
                                <p:cTn id="51" presetID="53" presetClass="entr" presetSubtype="16" fill="hold" nodeType="withEffect">
                                  <p:stCondLst>
                                    <p:cond delay="100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100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01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6163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522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6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443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4409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5699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20380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826720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81179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0117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025AD5-0BDE-43B1-B662-4F9E5C723DE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16364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025AD5-0BDE-43B1-B662-4F9E5C723DE2}" type="datetimeFigureOut">
              <a:rPr lang="en-US" smtClean="0"/>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62321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025AD5-0BDE-43B1-B662-4F9E5C723DE2}" type="datetimeFigureOut">
              <a:rPr lang="en-US" smtClean="0"/>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661132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02658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13417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0833919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1731793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smtClean="0"/>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3233301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7867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5160966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2"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1"/>
            </a:lvl1pPr>
            <a:lvl2pPr lvl="1" algn="ctr">
              <a:lnSpc>
                <a:spcPct val="100000"/>
              </a:lnSpc>
              <a:spcBef>
                <a:spcPts val="0"/>
              </a:spcBef>
              <a:spcAft>
                <a:spcPts val="0"/>
              </a:spcAft>
              <a:buSzPts val="5200"/>
              <a:buNone/>
              <a:defRPr sz="6931"/>
            </a:lvl2pPr>
            <a:lvl3pPr lvl="2" algn="ctr">
              <a:lnSpc>
                <a:spcPct val="100000"/>
              </a:lnSpc>
              <a:spcBef>
                <a:spcPts val="0"/>
              </a:spcBef>
              <a:spcAft>
                <a:spcPts val="0"/>
              </a:spcAft>
              <a:buSzPts val="5200"/>
              <a:buNone/>
              <a:defRPr sz="6931"/>
            </a:lvl3pPr>
            <a:lvl4pPr lvl="3" algn="ctr">
              <a:lnSpc>
                <a:spcPct val="100000"/>
              </a:lnSpc>
              <a:spcBef>
                <a:spcPts val="0"/>
              </a:spcBef>
              <a:spcAft>
                <a:spcPts val="0"/>
              </a:spcAft>
              <a:buSzPts val="5200"/>
              <a:buNone/>
              <a:defRPr sz="6931"/>
            </a:lvl4pPr>
            <a:lvl5pPr lvl="4" algn="ctr">
              <a:lnSpc>
                <a:spcPct val="100000"/>
              </a:lnSpc>
              <a:spcBef>
                <a:spcPts val="0"/>
              </a:spcBef>
              <a:spcAft>
                <a:spcPts val="0"/>
              </a:spcAft>
              <a:buSzPts val="5200"/>
              <a:buNone/>
              <a:defRPr sz="6931"/>
            </a:lvl5pPr>
            <a:lvl6pPr lvl="5" algn="ctr">
              <a:lnSpc>
                <a:spcPct val="100000"/>
              </a:lnSpc>
              <a:spcBef>
                <a:spcPts val="0"/>
              </a:spcBef>
              <a:spcAft>
                <a:spcPts val="0"/>
              </a:spcAft>
              <a:buSzPts val="5200"/>
              <a:buNone/>
              <a:defRPr sz="6931"/>
            </a:lvl6pPr>
            <a:lvl7pPr lvl="6" algn="ctr">
              <a:lnSpc>
                <a:spcPct val="100000"/>
              </a:lnSpc>
              <a:spcBef>
                <a:spcPts val="0"/>
              </a:spcBef>
              <a:spcAft>
                <a:spcPts val="0"/>
              </a:spcAft>
              <a:buSzPts val="5200"/>
              <a:buNone/>
              <a:defRPr sz="6931"/>
            </a:lvl7pPr>
            <a:lvl8pPr lvl="7" algn="ctr">
              <a:lnSpc>
                <a:spcPct val="100000"/>
              </a:lnSpc>
              <a:spcBef>
                <a:spcPts val="0"/>
              </a:spcBef>
              <a:spcAft>
                <a:spcPts val="0"/>
              </a:spcAft>
              <a:buSzPts val="5200"/>
              <a:buNone/>
              <a:defRPr sz="6931"/>
            </a:lvl8pPr>
            <a:lvl9pPr lvl="8" algn="ctr">
              <a:lnSpc>
                <a:spcPct val="100000"/>
              </a:lnSpc>
              <a:spcBef>
                <a:spcPts val="0"/>
              </a:spcBef>
              <a:spcAft>
                <a:spcPts val="0"/>
              </a:spcAft>
              <a:buSzPts val="5200"/>
              <a:buNone/>
              <a:defRPr sz="6931"/>
            </a:lvl9pPr>
          </a:lstStyle>
          <a:p>
            <a:endParaRPr/>
          </a:p>
        </p:txBody>
      </p:sp>
      <p:sp>
        <p:nvSpPr>
          <p:cNvPr id="366" name="Google Shape;366;p124"/>
          <p:cNvSpPr txBox="1">
            <a:spLocks noGrp="1"/>
          </p:cNvSpPr>
          <p:nvPr>
            <p:ph type="subTitle" idx="1"/>
          </p:nvPr>
        </p:nvSpPr>
        <p:spPr>
          <a:xfrm>
            <a:off x="415601" y="3778834"/>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2"/>
            </a:lvl1pPr>
            <a:lvl2pPr lvl="1" algn="ctr">
              <a:lnSpc>
                <a:spcPct val="100000"/>
              </a:lnSpc>
              <a:spcBef>
                <a:spcPts val="0"/>
              </a:spcBef>
              <a:spcAft>
                <a:spcPts val="0"/>
              </a:spcAft>
              <a:buSzPts val="2800"/>
              <a:buNone/>
              <a:defRPr sz="3732"/>
            </a:lvl2pPr>
            <a:lvl3pPr lvl="2" algn="ctr">
              <a:lnSpc>
                <a:spcPct val="100000"/>
              </a:lnSpc>
              <a:spcBef>
                <a:spcPts val="0"/>
              </a:spcBef>
              <a:spcAft>
                <a:spcPts val="0"/>
              </a:spcAft>
              <a:buSzPts val="2800"/>
              <a:buNone/>
              <a:defRPr sz="3732"/>
            </a:lvl3pPr>
            <a:lvl4pPr lvl="3" algn="ctr">
              <a:lnSpc>
                <a:spcPct val="100000"/>
              </a:lnSpc>
              <a:spcBef>
                <a:spcPts val="0"/>
              </a:spcBef>
              <a:spcAft>
                <a:spcPts val="0"/>
              </a:spcAft>
              <a:buSzPts val="2800"/>
              <a:buNone/>
              <a:defRPr sz="3732"/>
            </a:lvl4pPr>
            <a:lvl5pPr lvl="4" algn="ctr">
              <a:lnSpc>
                <a:spcPct val="100000"/>
              </a:lnSpc>
              <a:spcBef>
                <a:spcPts val="0"/>
              </a:spcBef>
              <a:spcAft>
                <a:spcPts val="0"/>
              </a:spcAft>
              <a:buSzPts val="2800"/>
              <a:buNone/>
              <a:defRPr sz="3732"/>
            </a:lvl5pPr>
            <a:lvl6pPr lvl="5" algn="ctr">
              <a:lnSpc>
                <a:spcPct val="100000"/>
              </a:lnSpc>
              <a:spcBef>
                <a:spcPts val="0"/>
              </a:spcBef>
              <a:spcAft>
                <a:spcPts val="0"/>
              </a:spcAft>
              <a:buSzPts val="2800"/>
              <a:buNone/>
              <a:defRPr sz="3732"/>
            </a:lvl6pPr>
            <a:lvl7pPr lvl="6" algn="ctr">
              <a:lnSpc>
                <a:spcPct val="100000"/>
              </a:lnSpc>
              <a:spcBef>
                <a:spcPts val="0"/>
              </a:spcBef>
              <a:spcAft>
                <a:spcPts val="0"/>
              </a:spcAft>
              <a:buSzPts val="2800"/>
              <a:buNone/>
              <a:defRPr sz="3732"/>
            </a:lvl7pPr>
            <a:lvl8pPr lvl="7" algn="ctr">
              <a:lnSpc>
                <a:spcPct val="100000"/>
              </a:lnSpc>
              <a:spcBef>
                <a:spcPts val="0"/>
              </a:spcBef>
              <a:spcAft>
                <a:spcPts val="0"/>
              </a:spcAft>
              <a:buSzPts val="2800"/>
              <a:buNone/>
              <a:defRPr sz="3732"/>
            </a:lvl8pPr>
            <a:lvl9pPr lvl="8" algn="ctr">
              <a:lnSpc>
                <a:spcPct val="100000"/>
              </a:lnSpc>
              <a:spcBef>
                <a:spcPts val="0"/>
              </a:spcBef>
              <a:spcAft>
                <a:spcPts val="0"/>
              </a:spcAft>
              <a:buSzPts val="2800"/>
              <a:buNone/>
              <a:defRPr sz="3732"/>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4225429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1"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799"/>
            </a:lvl1pPr>
            <a:lvl2pPr lvl="1" algn="ctr">
              <a:lnSpc>
                <a:spcPct val="100000"/>
              </a:lnSpc>
              <a:spcBef>
                <a:spcPts val="0"/>
              </a:spcBef>
              <a:spcAft>
                <a:spcPts val="0"/>
              </a:spcAft>
              <a:buSzPts val="3600"/>
              <a:buNone/>
              <a:defRPr sz="4799"/>
            </a:lvl2pPr>
            <a:lvl3pPr lvl="2" algn="ctr">
              <a:lnSpc>
                <a:spcPct val="100000"/>
              </a:lnSpc>
              <a:spcBef>
                <a:spcPts val="0"/>
              </a:spcBef>
              <a:spcAft>
                <a:spcPts val="0"/>
              </a:spcAft>
              <a:buSzPts val="3600"/>
              <a:buNone/>
              <a:defRPr sz="4799"/>
            </a:lvl3pPr>
            <a:lvl4pPr lvl="3" algn="ctr">
              <a:lnSpc>
                <a:spcPct val="100000"/>
              </a:lnSpc>
              <a:spcBef>
                <a:spcPts val="0"/>
              </a:spcBef>
              <a:spcAft>
                <a:spcPts val="0"/>
              </a:spcAft>
              <a:buSzPts val="3600"/>
              <a:buNone/>
              <a:defRPr sz="4799"/>
            </a:lvl4pPr>
            <a:lvl5pPr lvl="4" algn="ctr">
              <a:lnSpc>
                <a:spcPct val="100000"/>
              </a:lnSpc>
              <a:spcBef>
                <a:spcPts val="0"/>
              </a:spcBef>
              <a:spcAft>
                <a:spcPts val="0"/>
              </a:spcAft>
              <a:buSzPts val="3600"/>
              <a:buNone/>
              <a:defRPr sz="4799"/>
            </a:lvl5pPr>
            <a:lvl6pPr lvl="5" algn="ctr">
              <a:lnSpc>
                <a:spcPct val="100000"/>
              </a:lnSpc>
              <a:spcBef>
                <a:spcPts val="0"/>
              </a:spcBef>
              <a:spcAft>
                <a:spcPts val="0"/>
              </a:spcAft>
              <a:buSzPts val="3600"/>
              <a:buNone/>
              <a:defRPr sz="4799"/>
            </a:lvl6pPr>
            <a:lvl7pPr lvl="6" algn="ctr">
              <a:lnSpc>
                <a:spcPct val="100000"/>
              </a:lnSpc>
              <a:spcBef>
                <a:spcPts val="0"/>
              </a:spcBef>
              <a:spcAft>
                <a:spcPts val="0"/>
              </a:spcAft>
              <a:buSzPts val="3600"/>
              <a:buNone/>
              <a:defRPr sz="4799"/>
            </a:lvl7pPr>
            <a:lvl8pPr lvl="7" algn="ctr">
              <a:lnSpc>
                <a:spcPct val="100000"/>
              </a:lnSpc>
              <a:spcBef>
                <a:spcPts val="0"/>
              </a:spcBef>
              <a:spcAft>
                <a:spcPts val="0"/>
              </a:spcAft>
              <a:buSzPts val="3600"/>
              <a:buNone/>
              <a:defRPr sz="4799"/>
            </a:lvl8pPr>
            <a:lvl9pPr lvl="8" algn="ctr">
              <a:lnSpc>
                <a:spcPct val="100000"/>
              </a:lnSpc>
              <a:spcBef>
                <a:spcPts val="0"/>
              </a:spcBef>
              <a:spcAft>
                <a:spcPts val="0"/>
              </a:spcAft>
              <a:buSzPts val="3600"/>
              <a:buNone/>
              <a:defRPr sz="4799"/>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6582934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824669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4"/>
            <a:ext cx="5333200" cy="4555200"/>
          </a:xfrm>
          <a:prstGeom prst="rect">
            <a:avLst/>
          </a:prstGeom>
          <a:noFill/>
          <a:ln>
            <a:noFill/>
          </a:ln>
        </p:spPr>
        <p:txBody>
          <a:bodyPr spcFirstLastPara="1" wrap="square" lIns="91425" tIns="91425" rIns="91425" bIns="91425" anchor="t" anchorCtr="0">
            <a:noAutofit/>
          </a:bodyPr>
          <a:lstStyle>
            <a:lvl1pPr marL="457063" lvl="0" indent="-317405" algn="l">
              <a:lnSpc>
                <a:spcPct val="115000"/>
              </a:lnSpc>
              <a:spcBef>
                <a:spcPts val="0"/>
              </a:spcBef>
              <a:spcAft>
                <a:spcPts val="0"/>
              </a:spcAft>
              <a:buSzPts val="1400"/>
              <a:buChar char="●"/>
              <a:defRPr sz="1867"/>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6380757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31863686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1" y="740801"/>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199"/>
            </a:lvl1pPr>
            <a:lvl2pPr lvl="1" algn="l">
              <a:lnSpc>
                <a:spcPct val="100000"/>
              </a:lnSpc>
              <a:spcBef>
                <a:spcPts val="0"/>
              </a:spcBef>
              <a:spcAft>
                <a:spcPts val="0"/>
              </a:spcAft>
              <a:buSzPts val="2400"/>
              <a:buNone/>
              <a:defRPr sz="3199"/>
            </a:lvl2pPr>
            <a:lvl3pPr lvl="2" algn="l">
              <a:lnSpc>
                <a:spcPct val="100000"/>
              </a:lnSpc>
              <a:spcBef>
                <a:spcPts val="0"/>
              </a:spcBef>
              <a:spcAft>
                <a:spcPts val="0"/>
              </a:spcAft>
              <a:buSzPts val="2400"/>
              <a:buNone/>
              <a:defRPr sz="3199"/>
            </a:lvl3pPr>
            <a:lvl4pPr lvl="3" algn="l">
              <a:lnSpc>
                <a:spcPct val="100000"/>
              </a:lnSpc>
              <a:spcBef>
                <a:spcPts val="0"/>
              </a:spcBef>
              <a:spcAft>
                <a:spcPts val="0"/>
              </a:spcAft>
              <a:buSzPts val="2400"/>
              <a:buNone/>
              <a:defRPr sz="3199"/>
            </a:lvl4pPr>
            <a:lvl5pPr lvl="4" algn="l">
              <a:lnSpc>
                <a:spcPct val="100000"/>
              </a:lnSpc>
              <a:spcBef>
                <a:spcPts val="0"/>
              </a:spcBef>
              <a:spcAft>
                <a:spcPts val="0"/>
              </a:spcAft>
              <a:buSzPts val="2400"/>
              <a:buNone/>
              <a:defRPr sz="3199"/>
            </a:lvl5pPr>
            <a:lvl6pPr lvl="5" algn="l">
              <a:lnSpc>
                <a:spcPct val="100000"/>
              </a:lnSpc>
              <a:spcBef>
                <a:spcPts val="0"/>
              </a:spcBef>
              <a:spcAft>
                <a:spcPts val="0"/>
              </a:spcAft>
              <a:buSzPts val="2400"/>
              <a:buNone/>
              <a:defRPr sz="3199"/>
            </a:lvl6pPr>
            <a:lvl7pPr lvl="6" algn="l">
              <a:lnSpc>
                <a:spcPct val="100000"/>
              </a:lnSpc>
              <a:spcBef>
                <a:spcPts val="0"/>
              </a:spcBef>
              <a:spcAft>
                <a:spcPts val="0"/>
              </a:spcAft>
              <a:buSzPts val="2400"/>
              <a:buNone/>
              <a:defRPr sz="3199"/>
            </a:lvl7pPr>
            <a:lvl8pPr lvl="7" algn="l">
              <a:lnSpc>
                <a:spcPct val="100000"/>
              </a:lnSpc>
              <a:spcBef>
                <a:spcPts val="0"/>
              </a:spcBef>
              <a:spcAft>
                <a:spcPts val="0"/>
              </a:spcAft>
              <a:buSzPts val="2400"/>
              <a:buNone/>
              <a:defRPr sz="3199"/>
            </a:lvl8pPr>
            <a:lvl9pPr lvl="8" algn="l">
              <a:lnSpc>
                <a:spcPct val="100000"/>
              </a:lnSpc>
              <a:spcBef>
                <a:spcPts val="0"/>
              </a:spcBef>
              <a:spcAft>
                <a:spcPts val="0"/>
              </a:spcAft>
              <a:buSzPts val="2400"/>
              <a:buNone/>
              <a:defRPr sz="3199"/>
            </a:lvl9pPr>
          </a:lstStyle>
          <a:p>
            <a:endParaRPr/>
          </a:p>
        </p:txBody>
      </p:sp>
      <p:sp>
        <p:nvSpPr>
          <p:cNvPr id="385" name="Google Shape;385;p129"/>
          <p:cNvSpPr txBox="1">
            <a:spLocks noGrp="1"/>
          </p:cNvSpPr>
          <p:nvPr>
            <p:ph type="body" idx="1"/>
          </p:nvPr>
        </p:nvSpPr>
        <p:spPr>
          <a:xfrm>
            <a:off x="415601" y="1852800"/>
            <a:ext cx="3744000" cy="4239200"/>
          </a:xfrm>
          <a:prstGeom prst="rect">
            <a:avLst/>
          </a:prstGeom>
          <a:noFill/>
          <a:ln>
            <a:noFill/>
          </a:ln>
        </p:spPr>
        <p:txBody>
          <a:bodyPr spcFirstLastPara="1" wrap="square" lIns="91425" tIns="91425" rIns="91425" bIns="91425" anchor="t" anchorCtr="0">
            <a:noAutofit/>
          </a:bodyPr>
          <a:lstStyle>
            <a:lvl1pPr marL="457063" lvl="0" indent="-304709" algn="l">
              <a:lnSpc>
                <a:spcPct val="115000"/>
              </a:lnSpc>
              <a:spcBef>
                <a:spcPts val="0"/>
              </a:spcBef>
              <a:spcAft>
                <a:spcPts val="0"/>
              </a:spcAft>
              <a:buSzPts val="1200"/>
              <a:buChar char="●"/>
              <a:defRPr sz="1600"/>
            </a:lvl1pPr>
            <a:lvl2pPr marL="914126" lvl="1" indent="-304709" algn="l">
              <a:lnSpc>
                <a:spcPct val="115000"/>
              </a:lnSpc>
              <a:spcBef>
                <a:spcPts val="2133"/>
              </a:spcBef>
              <a:spcAft>
                <a:spcPts val="0"/>
              </a:spcAft>
              <a:buSzPts val="1200"/>
              <a:buChar char="○"/>
              <a:defRPr sz="1600"/>
            </a:lvl2pPr>
            <a:lvl3pPr marL="1371189" lvl="2" indent="-304709" algn="l">
              <a:lnSpc>
                <a:spcPct val="115000"/>
              </a:lnSpc>
              <a:spcBef>
                <a:spcPts val="2133"/>
              </a:spcBef>
              <a:spcAft>
                <a:spcPts val="0"/>
              </a:spcAft>
              <a:buSzPts val="1200"/>
              <a:buChar char="■"/>
              <a:defRPr sz="1600"/>
            </a:lvl3pPr>
            <a:lvl4pPr marL="1828251" lvl="3" indent="-304709" algn="l">
              <a:lnSpc>
                <a:spcPct val="115000"/>
              </a:lnSpc>
              <a:spcBef>
                <a:spcPts val="2133"/>
              </a:spcBef>
              <a:spcAft>
                <a:spcPts val="0"/>
              </a:spcAft>
              <a:buSzPts val="1200"/>
              <a:buChar char="●"/>
              <a:defRPr sz="1600"/>
            </a:lvl4pPr>
            <a:lvl5pPr marL="2285314" lvl="4" indent="-304709" algn="l">
              <a:lnSpc>
                <a:spcPct val="115000"/>
              </a:lnSpc>
              <a:spcBef>
                <a:spcPts val="2133"/>
              </a:spcBef>
              <a:spcAft>
                <a:spcPts val="0"/>
              </a:spcAft>
              <a:buSzPts val="1200"/>
              <a:buChar char="○"/>
              <a:defRPr sz="1600"/>
            </a:lvl5pPr>
            <a:lvl6pPr marL="2742377" lvl="5" indent="-304709" algn="l">
              <a:lnSpc>
                <a:spcPct val="115000"/>
              </a:lnSpc>
              <a:spcBef>
                <a:spcPts val="2133"/>
              </a:spcBef>
              <a:spcAft>
                <a:spcPts val="0"/>
              </a:spcAft>
              <a:buSzPts val="1200"/>
              <a:buChar char="■"/>
              <a:defRPr sz="1600"/>
            </a:lvl6pPr>
            <a:lvl7pPr marL="3199440" lvl="6" indent="-304709" algn="l">
              <a:lnSpc>
                <a:spcPct val="115000"/>
              </a:lnSpc>
              <a:spcBef>
                <a:spcPts val="2133"/>
              </a:spcBef>
              <a:spcAft>
                <a:spcPts val="0"/>
              </a:spcAft>
              <a:buSzPts val="1200"/>
              <a:buChar char="●"/>
              <a:defRPr sz="1600"/>
            </a:lvl7pPr>
            <a:lvl8pPr marL="3656503" lvl="7" indent="-304709" algn="l">
              <a:lnSpc>
                <a:spcPct val="115000"/>
              </a:lnSpc>
              <a:spcBef>
                <a:spcPts val="2133"/>
              </a:spcBef>
              <a:spcAft>
                <a:spcPts val="0"/>
              </a:spcAft>
              <a:buSzPts val="1200"/>
              <a:buChar char="○"/>
              <a:defRPr sz="1600"/>
            </a:lvl8pPr>
            <a:lvl9pPr marL="4113566" lvl="8" indent="-304709"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9789443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8" y="600201"/>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398"/>
            </a:lvl1pPr>
            <a:lvl2pPr lvl="1" algn="l">
              <a:lnSpc>
                <a:spcPct val="100000"/>
              </a:lnSpc>
              <a:spcBef>
                <a:spcPts val="0"/>
              </a:spcBef>
              <a:spcAft>
                <a:spcPts val="0"/>
              </a:spcAft>
              <a:buSzPts val="4800"/>
              <a:buNone/>
              <a:defRPr sz="6398"/>
            </a:lvl2pPr>
            <a:lvl3pPr lvl="2" algn="l">
              <a:lnSpc>
                <a:spcPct val="100000"/>
              </a:lnSpc>
              <a:spcBef>
                <a:spcPts val="0"/>
              </a:spcBef>
              <a:spcAft>
                <a:spcPts val="0"/>
              </a:spcAft>
              <a:buSzPts val="4800"/>
              <a:buNone/>
              <a:defRPr sz="6398"/>
            </a:lvl3pPr>
            <a:lvl4pPr lvl="3" algn="l">
              <a:lnSpc>
                <a:spcPct val="100000"/>
              </a:lnSpc>
              <a:spcBef>
                <a:spcPts val="0"/>
              </a:spcBef>
              <a:spcAft>
                <a:spcPts val="0"/>
              </a:spcAft>
              <a:buSzPts val="4800"/>
              <a:buNone/>
              <a:defRPr sz="6398"/>
            </a:lvl4pPr>
            <a:lvl5pPr lvl="4" algn="l">
              <a:lnSpc>
                <a:spcPct val="100000"/>
              </a:lnSpc>
              <a:spcBef>
                <a:spcPts val="0"/>
              </a:spcBef>
              <a:spcAft>
                <a:spcPts val="0"/>
              </a:spcAft>
              <a:buSzPts val="4800"/>
              <a:buNone/>
              <a:defRPr sz="6398"/>
            </a:lvl5pPr>
            <a:lvl6pPr lvl="5" algn="l">
              <a:lnSpc>
                <a:spcPct val="100000"/>
              </a:lnSpc>
              <a:spcBef>
                <a:spcPts val="0"/>
              </a:spcBef>
              <a:spcAft>
                <a:spcPts val="0"/>
              </a:spcAft>
              <a:buSzPts val="4800"/>
              <a:buNone/>
              <a:defRPr sz="6398"/>
            </a:lvl6pPr>
            <a:lvl7pPr lvl="6" algn="l">
              <a:lnSpc>
                <a:spcPct val="100000"/>
              </a:lnSpc>
              <a:spcBef>
                <a:spcPts val="0"/>
              </a:spcBef>
              <a:spcAft>
                <a:spcPts val="0"/>
              </a:spcAft>
              <a:buSzPts val="4800"/>
              <a:buNone/>
              <a:defRPr sz="6398"/>
            </a:lvl7pPr>
            <a:lvl8pPr lvl="7" algn="l">
              <a:lnSpc>
                <a:spcPct val="100000"/>
              </a:lnSpc>
              <a:spcBef>
                <a:spcPts val="0"/>
              </a:spcBef>
              <a:spcAft>
                <a:spcPts val="0"/>
              </a:spcAft>
              <a:buSzPts val="4800"/>
              <a:buNone/>
              <a:defRPr sz="6398"/>
            </a:lvl8pPr>
            <a:lvl9pPr lvl="8" algn="l">
              <a:lnSpc>
                <a:spcPct val="100000"/>
              </a:lnSpc>
              <a:spcBef>
                <a:spcPts val="0"/>
              </a:spcBef>
              <a:spcAft>
                <a:spcPts val="0"/>
              </a:spcAft>
              <a:buSzPts val="4800"/>
              <a:buNone/>
              <a:defRPr sz="6398"/>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554073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1" cy="6858000"/>
          </a:xfrm>
          <a:prstGeom prst="rect">
            <a:avLst/>
          </a:prstGeom>
          <a:solidFill>
            <a:schemeClr val="lt2"/>
          </a:solidFill>
          <a:ln>
            <a:noFill/>
          </a:ln>
        </p:spPr>
        <p:txBody>
          <a:bodyPr spcFirstLastPara="1" wrap="square" lIns="121856" tIns="121856" rIns="121856" bIns="121856" anchor="ctr" anchorCtr="0">
            <a:noAutofit/>
          </a:bodyPr>
          <a:lstStyle/>
          <a:p>
            <a:pPr marL="0" marR="0" lvl="0" indent="0" algn="l" defTabSz="914126"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598"/>
            </a:lvl1pPr>
            <a:lvl2pPr lvl="1" algn="ctr">
              <a:lnSpc>
                <a:spcPct val="100000"/>
              </a:lnSpc>
              <a:spcBef>
                <a:spcPts val="0"/>
              </a:spcBef>
              <a:spcAft>
                <a:spcPts val="0"/>
              </a:spcAft>
              <a:buSzPts val="4200"/>
              <a:buNone/>
              <a:defRPr sz="5598"/>
            </a:lvl2pPr>
            <a:lvl3pPr lvl="2" algn="ctr">
              <a:lnSpc>
                <a:spcPct val="100000"/>
              </a:lnSpc>
              <a:spcBef>
                <a:spcPts val="0"/>
              </a:spcBef>
              <a:spcAft>
                <a:spcPts val="0"/>
              </a:spcAft>
              <a:buSzPts val="4200"/>
              <a:buNone/>
              <a:defRPr sz="5598"/>
            </a:lvl3pPr>
            <a:lvl4pPr lvl="3" algn="ctr">
              <a:lnSpc>
                <a:spcPct val="100000"/>
              </a:lnSpc>
              <a:spcBef>
                <a:spcPts val="0"/>
              </a:spcBef>
              <a:spcAft>
                <a:spcPts val="0"/>
              </a:spcAft>
              <a:buSzPts val="4200"/>
              <a:buNone/>
              <a:defRPr sz="5598"/>
            </a:lvl4pPr>
            <a:lvl5pPr lvl="4" algn="ctr">
              <a:lnSpc>
                <a:spcPct val="100000"/>
              </a:lnSpc>
              <a:spcBef>
                <a:spcPts val="0"/>
              </a:spcBef>
              <a:spcAft>
                <a:spcPts val="0"/>
              </a:spcAft>
              <a:buSzPts val="4200"/>
              <a:buNone/>
              <a:defRPr sz="5598"/>
            </a:lvl5pPr>
            <a:lvl6pPr lvl="5" algn="ctr">
              <a:lnSpc>
                <a:spcPct val="100000"/>
              </a:lnSpc>
              <a:spcBef>
                <a:spcPts val="0"/>
              </a:spcBef>
              <a:spcAft>
                <a:spcPts val="0"/>
              </a:spcAft>
              <a:buSzPts val="4200"/>
              <a:buNone/>
              <a:defRPr sz="5598"/>
            </a:lvl6pPr>
            <a:lvl7pPr lvl="6" algn="ctr">
              <a:lnSpc>
                <a:spcPct val="100000"/>
              </a:lnSpc>
              <a:spcBef>
                <a:spcPts val="0"/>
              </a:spcBef>
              <a:spcAft>
                <a:spcPts val="0"/>
              </a:spcAft>
              <a:buSzPts val="4200"/>
              <a:buNone/>
              <a:defRPr sz="5598"/>
            </a:lvl7pPr>
            <a:lvl8pPr lvl="7" algn="ctr">
              <a:lnSpc>
                <a:spcPct val="100000"/>
              </a:lnSpc>
              <a:spcBef>
                <a:spcPts val="0"/>
              </a:spcBef>
              <a:spcAft>
                <a:spcPts val="0"/>
              </a:spcAft>
              <a:buSzPts val="4200"/>
              <a:buNone/>
              <a:defRPr sz="5598"/>
            </a:lvl8pPr>
            <a:lvl9pPr lvl="8" algn="ctr">
              <a:lnSpc>
                <a:spcPct val="100000"/>
              </a:lnSpc>
              <a:spcBef>
                <a:spcPts val="0"/>
              </a:spcBef>
              <a:spcAft>
                <a:spcPts val="0"/>
              </a:spcAft>
              <a:buSzPts val="4200"/>
              <a:buNone/>
              <a:defRPr sz="5598"/>
            </a:lvl9pPr>
          </a:lstStyle>
          <a:p>
            <a:endParaRPr/>
          </a:p>
        </p:txBody>
      </p:sp>
      <p:sp>
        <p:nvSpPr>
          <p:cNvPr id="393" name="Google Shape;393;p131"/>
          <p:cNvSpPr txBox="1">
            <a:spLocks noGrp="1"/>
          </p:cNvSpPr>
          <p:nvPr>
            <p:ph type="subTitle" idx="1"/>
          </p:nvPr>
        </p:nvSpPr>
        <p:spPr>
          <a:xfrm>
            <a:off x="354000" y="3737434"/>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9"/>
            </a:lvl1pPr>
            <a:lvl2pPr lvl="1" algn="ctr">
              <a:lnSpc>
                <a:spcPct val="100000"/>
              </a:lnSpc>
              <a:spcBef>
                <a:spcPts val="0"/>
              </a:spcBef>
              <a:spcAft>
                <a:spcPts val="0"/>
              </a:spcAft>
              <a:buSzPts val="2100"/>
              <a:buNone/>
              <a:defRPr sz="2799"/>
            </a:lvl2pPr>
            <a:lvl3pPr lvl="2" algn="ctr">
              <a:lnSpc>
                <a:spcPct val="100000"/>
              </a:lnSpc>
              <a:spcBef>
                <a:spcPts val="0"/>
              </a:spcBef>
              <a:spcAft>
                <a:spcPts val="0"/>
              </a:spcAft>
              <a:buSzPts val="2100"/>
              <a:buNone/>
              <a:defRPr sz="2799"/>
            </a:lvl3pPr>
            <a:lvl4pPr lvl="3" algn="ctr">
              <a:lnSpc>
                <a:spcPct val="100000"/>
              </a:lnSpc>
              <a:spcBef>
                <a:spcPts val="0"/>
              </a:spcBef>
              <a:spcAft>
                <a:spcPts val="0"/>
              </a:spcAft>
              <a:buSzPts val="2100"/>
              <a:buNone/>
              <a:defRPr sz="2799"/>
            </a:lvl4pPr>
            <a:lvl5pPr lvl="4" algn="ctr">
              <a:lnSpc>
                <a:spcPct val="100000"/>
              </a:lnSpc>
              <a:spcBef>
                <a:spcPts val="0"/>
              </a:spcBef>
              <a:spcAft>
                <a:spcPts val="0"/>
              </a:spcAft>
              <a:buSzPts val="2100"/>
              <a:buNone/>
              <a:defRPr sz="2799"/>
            </a:lvl5pPr>
            <a:lvl6pPr lvl="5" algn="ctr">
              <a:lnSpc>
                <a:spcPct val="100000"/>
              </a:lnSpc>
              <a:spcBef>
                <a:spcPts val="0"/>
              </a:spcBef>
              <a:spcAft>
                <a:spcPts val="0"/>
              </a:spcAft>
              <a:buSzPts val="2100"/>
              <a:buNone/>
              <a:defRPr sz="2799"/>
            </a:lvl6pPr>
            <a:lvl7pPr lvl="6" algn="ctr">
              <a:lnSpc>
                <a:spcPct val="100000"/>
              </a:lnSpc>
              <a:spcBef>
                <a:spcPts val="0"/>
              </a:spcBef>
              <a:spcAft>
                <a:spcPts val="0"/>
              </a:spcAft>
              <a:buSzPts val="2100"/>
              <a:buNone/>
              <a:defRPr sz="2799"/>
            </a:lvl7pPr>
            <a:lvl8pPr lvl="7" algn="ctr">
              <a:lnSpc>
                <a:spcPct val="100000"/>
              </a:lnSpc>
              <a:spcBef>
                <a:spcPts val="0"/>
              </a:spcBef>
              <a:spcAft>
                <a:spcPts val="0"/>
              </a:spcAft>
              <a:buSzPts val="2100"/>
              <a:buNone/>
              <a:defRPr sz="2799"/>
            </a:lvl8pPr>
            <a:lvl9pPr lvl="8" algn="ctr">
              <a:lnSpc>
                <a:spcPct val="100000"/>
              </a:lnSpc>
              <a:spcBef>
                <a:spcPts val="0"/>
              </a:spcBef>
              <a:spcAft>
                <a:spcPts val="0"/>
              </a:spcAft>
              <a:buSzPts val="2100"/>
              <a:buNone/>
              <a:defRPr sz="2799"/>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063" lvl="0" indent="-342797" algn="l">
              <a:lnSpc>
                <a:spcPct val="115000"/>
              </a:lnSpc>
              <a:spcBef>
                <a:spcPts val="0"/>
              </a:spcBef>
              <a:spcAft>
                <a:spcPts val="0"/>
              </a:spcAft>
              <a:buSzPts val="1800"/>
              <a:buChar char="●"/>
              <a:defRPr/>
            </a:lvl1pPr>
            <a:lvl2pPr marL="914126" lvl="1" indent="-317405" algn="l">
              <a:lnSpc>
                <a:spcPct val="115000"/>
              </a:lnSpc>
              <a:spcBef>
                <a:spcPts val="2133"/>
              </a:spcBef>
              <a:spcAft>
                <a:spcPts val="0"/>
              </a:spcAft>
              <a:buSzPts val="1400"/>
              <a:buChar char="○"/>
              <a:defRPr/>
            </a:lvl2pPr>
            <a:lvl3pPr marL="1371189" lvl="2" indent="-317405" algn="l">
              <a:lnSpc>
                <a:spcPct val="115000"/>
              </a:lnSpc>
              <a:spcBef>
                <a:spcPts val="2133"/>
              </a:spcBef>
              <a:spcAft>
                <a:spcPts val="0"/>
              </a:spcAft>
              <a:buSzPts val="1400"/>
              <a:buChar char="■"/>
              <a:defRPr/>
            </a:lvl3pPr>
            <a:lvl4pPr marL="1828251" lvl="3" indent="-317405" algn="l">
              <a:lnSpc>
                <a:spcPct val="115000"/>
              </a:lnSpc>
              <a:spcBef>
                <a:spcPts val="2133"/>
              </a:spcBef>
              <a:spcAft>
                <a:spcPts val="0"/>
              </a:spcAft>
              <a:buSzPts val="1400"/>
              <a:buChar char="●"/>
              <a:defRPr/>
            </a:lvl4pPr>
            <a:lvl5pPr marL="2285314" lvl="4" indent="-317405" algn="l">
              <a:lnSpc>
                <a:spcPct val="115000"/>
              </a:lnSpc>
              <a:spcBef>
                <a:spcPts val="2133"/>
              </a:spcBef>
              <a:spcAft>
                <a:spcPts val="0"/>
              </a:spcAft>
              <a:buSzPts val="1400"/>
              <a:buChar char="○"/>
              <a:defRPr/>
            </a:lvl5pPr>
            <a:lvl6pPr marL="2742377" lvl="5" indent="-317405" algn="l">
              <a:lnSpc>
                <a:spcPct val="115000"/>
              </a:lnSpc>
              <a:spcBef>
                <a:spcPts val="2133"/>
              </a:spcBef>
              <a:spcAft>
                <a:spcPts val="0"/>
              </a:spcAft>
              <a:buSzPts val="1400"/>
              <a:buChar char="■"/>
              <a:defRPr/>
            </a:lvl6pPr>
            <a:lvl7pPr marL="3199440" lvl="6" indent="-317405" algn="l">
              <a:lnSpc>
                <a:spcPct val="115000"/>
              </a:lnSpc>
              <a:spcBef>
                <a:spcPts val="2133"/>
              </a:spcBef>
              <a:spcAft>
                <a:spcPts val="0"/>
              </a:spcAft>
              <a:buSzPts val="1400"/>
              <a:buChar char="●"/>
              <a:defRPr/>
            </a:lvl7pPr>
            <a:lvl8pPr marL="3656503" lvl="7" indent="-317405" algn="l">
              <a:lnSpc>
                <a:spcPct val="115000"/>
              </a:lnSpc>
              <a:spcBef>
                <a:spcPts val="2133"/>
              </a:spcBef>
              <a:spcAft>
                <a:spcPts val="0"/>
              </a:spcAft>
              <a:buSzPts val="1400"/>
              <a:buChar char="○"/>
              <a:defRPr/>
            </a:lvl8pPr>
            <a:lvl9pPr marL="4113566" lvl="8" indent="-317405"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8868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1" y="5640767"/>
            <a:ext cx="7998400" cy="806800"/>
          </a:xfrm>
          <a:prstGeom prst="rect">
            <a:avLst/>
          </a:prstGeom>
          <a:noFill/>
          <a:ln>
            <a:noFill/>
          </a:ln>
        </p:spPr>
        <p:txBody>
          <a:bodyPr spcFirstLastPara="1" wrap="square" lIns="91425" tIns="91425" rIns="91425" bIns="91425" anchor="ctr" anchorCtr="0">
            <a:noAutofit/>
          </a:bodyPr>
          <a:lstStyle>
            <a:lvl1pPr marL="457063" lvl="0" indent="-228531" algn="l">
              <a:lnSpc>
                <a:spcPct val="100000"/>
              </a:lnSpc>
              <a:spcBef>
                <a:spcPts val="0"/>
              </a:spcBef>
              <a:spcAft>
                <a:spcPts val="0"/>
              </a:spcAft>
              <a:buSzPts val="1800"/>
              <a:buNone/>
              <a:defRPr/>
            </a:lvl1pPr>
            <a:lvl2pPr marL="914126" lvl="1" indent="-317405" algn="l">
              <a:lnSpc>
                <a:spcPct val="115000"/>
              </a:lnSpc>
              <a:spcBef>
                <a:spcPts val="1600"/>
              </a:spcBef>
              <a:spcAft>
                <a:spcPts val="0"/>
              </a:spcAft>
              <a:buSzPts val="1400"/>
              <a:buChar char="○"/>
              <a:defRPr/>
            </a:lvl2pPr>
            <a:lvl3pPr marL="1371189" lvl="2" indent="-317405" algn="l">
              <a:lnSpc>
                <a:spcPct val="115000"/>
              </a:lnSpc>
              <a:spcBef>
                <a:spcPts val="1600"/>
              </a:spcBef>
              <a:spcAft>
                <a:spcPts val="0"/>
              </a:spcAft>
              <a:buSzPts val="1400"/>
              <a:buChar char="■"/>
              <a:defRPr/>
            </a:lvl3pPr>
            <a:lvl4pPr marL="1828251" lvl="3" indent="-317405" algn="l">
              <a:lnSpc>
                <a:spcPct val="115000"/>
              </a:lnSpc>
              <a:spcBef>
                <a:spcPts val="1600"/>
              </a:spcBef>
              <a:spcAft>
                <a:spcPts val="0"/>
              </a:spcAft>
              <a:buSzPts val="1400"/>
              <a:buChar char="●"/>
              <a:defRPr/>
            </a:lvl4pPr>
            <a:lvl5pPr marL="2285314" lvl="4" indent="-317405" algn="l">
              <a:lnSpc>
                <a:spcPct val="115000"/>
              </a:lnSpc>
              <a:spcBef>
                <a:spcPts val="1600"/>
              </a:spcBef>
              <a:spcAft>
                <a:spcPts val="0"/>
              </a:spcAft>
              <a:buSzPts val="1400"/>
              <a:buChar char="○"/>
              <a:defRPr/>
            </a:lvl5pPr>
            <a:lvl6pPr marL="2742377" lvl="5" indent="-317405" algn="l">
              <a:lnSpc>
                <a:spcPct val="115000"/>
              </a:lnSpc>
              <a:spcBef>
                <a:spcPts val="1600"/>
              </a:spcBef>
              <a:spcAft>
                <a:spcPts val="0"/>
              </a:spcAft>
              <a:buSzPts val="1400"/>
              <a:buChar char="■"/>
              <a:defRPr/>
            </a:lvl6pPr>
            <a:lvl7pPr marL="3199440" lvl="6" indent="-317405" algn="l">
              <a:lnSpc>
                <a:spcPct val="115000"/>
              </a:lnSpc>
              <a:spcBef>
                <a:spcPts val="1600"/>
              </a:spcBef>
              <a:spcAft>
                <a:spcPts val="0"/>
              </a:spcAft>
              <a:buSzPts val="1400"/>
              <a:buChar char="●"/>
              <a:defRPr/>
            </a:lvl7pPr>
            <a:lvl8pPr marL="3656503" lvl="7" indent="-317405" algn="l">
              <a:lnSpc>
                <a:spcPct val="115000"/>
              </a:lnSpc>
              <a:spcBef>
                <a:spcPts val="1600"/>
              </a:spcBef>
              <a:spcAft>
                <a:spcPts val="0"/>
              </a:spcAft>
              <a:buSzPts val="1400"/>
              <a:buChar char="○"/>
              <a:defRPr/>
            </a:lvl8pPr>
            <a:lvl9pPr marL="4113566" lvl="8" indent="-317405"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404947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1"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5995"/>
            </a:lvl1pPr>
            <a:lvl2pPr lvl="1" algn="ctr">
              <a:lnSpc>
                <a:spcPct val="100000"/>
              </a:lnSpc>
              <a:spcBef>
                <a:spcPts val="0"/>
              </a:spcBef>
              <a:spcAft>
                <a:spcPts val="0"/>
              </a:spcAft>
              <a:buSzPts val="12000"/>
              <a:buNone/>
              <a:defRPr sz="15995"/>
            </a:lvl2pPr>
            <a:lvl3pPr lvl="2" algn="ctr">
              <a:lnSpc>
                <a:spcPct val="100000"/>
              </a:lnSpc>
              <a:spcBef>
                <a:spcPts val="0"/>
              </a:spcBef>
              <a:spcAft>
                <a:spcPts val="0"/>
              </a:spcAft>
              <a:buSzPts val="12000"/>
              <a:buNone/>
              <a:defRPr sz="15995"/>
            </a:lvl3pPr>
            <a:lvl4pPr lvl="3" algn="ctr">
              <a:lnSpc>
                <a:spcPct val="100000"/>
              </a:lnSpc>
              <a:spcBef>
                <a:spcPts val="0"/>
              </a:spcBef>
              <a:spcAft>
                <a:spcPts val="0"/>
              </a:spcAft>
              <a:buSzPts val="12000"/>
              <a:buNone/>
              <a:defRPr sz="15995"/>
            </a:lvl4pPr>
            <a:lvl5pPr lvl="4" algn="ctr">
              <a:lnSpc>
                <a:spcPct val="100000"/>
              </a:lnSpc>
              <a:spcBef>
                <a:spcPts val="0"/>
              </a:spcBef>
              <a:spcAft>
                <a:spcPts val="0"/>
              </a:spcAft>
              <a:buSzPts val="12000"/>
              <a:buNone/>
              <a:defRPr sz="15995"/>
            </a:lvl5pPr>
            <a:lvl6pPr lvl="5" algn="ctr">
              <a:lnSpc>
                <a:spcPct val="100000"/>
              </a:lnSpc>
              <a:spcBef>
                <a:spcPts val="0"/>
              </a:spcBef>
              <a:spcAft>
                <a:spcPts val="0"/>
              </a:spcAft>
              <a:buSzPts val="12000"/>
              <a:buNone/>
              <a:defRPr sz="15995"/>
            </a:lvl6pPr>
            <a:lvl7pPr lvl="6" algn="ctr">
              <a:lnSpc>
                <a:spcPct val="100000"/>
              </a:lnSpc>
              <a:spcBef>
                <a:spcPts val="0"/>
              </a:spcBef>
              <a:spcAft>
                <a:spcPts val="0"/>
              </a:spcAft>
              <a:buSzPts val="12000"/>
              <a:buNone/>
              <a:defRPr sz="15995"/>
            </a:lvl7pPr>
            <a:lvl8pPr lvl="7" algn="ctr">
              <a:lnSpc>
                <a:spcPct val="100000"/>
              </a:lnSpc>
              <a:spcBef>
                <a:spcPts val="0"/>
              </a:spcBef>
              <a:spcAft>
                <a:spcPts val="0"/>
              </a:spcAft>
              <a:buSzPts val="12000"/>
              <a:buNone/>
              <a:defRPr sz="15995"/>
            </a:lvl8pPr>
            <a:lvl9pPr lvl="8" algn="ctr">
              <a:lnSpc>
                <a:spcPct val="100000"/>
              </a:lnSpc>
              <a:spcBef>
                <a:spcPts val="0"/>
              </a:spcBef>
              <a:spcAft>
                <a:spcPts val="0"/>
              </a:spcAft>
              <a:buSzPts val="12000"/>
              <a:buNone/>
              <a:defRPr sz="15995"/>
            </a:lvl9pPr>
          </a:lstStyle>
          <a:p>
            <a:endParaRPr/>
          </a:p>
        </p:txBody>
      </p:sp>
      <p:sp>
        <p:nvSpPr>
          <p:cNvPr id="401" name="Google Shape;401;p133"/>
          <p:cNvSpPr txBox="1">
            <a:spLocks noGrp="1"/>
          </p:cNvSpPr>
          <p:nvPr>
            <p:ph type="body" idx="1"/>
          </p:nvPr>
        </p:nvSpPr>
        <p:spPr>
          <a:xfrm>
            <a:off x="415601" y="4202967"/>
            <a:ext cx="11360800" cy="1734400"/>
          </a:xfrm>
          <a:prstGeom prst="rect">
            <a:avLst/>
          </a:prstGeom>
          <a:noFill/>
          <a:ln>
            <a:noFill/>
          </a:ln>
        </p:spPr>
        <p:txBody>
          <a:bodyPr spcFirstLastPara="1" wrap="square" lIns="91425" tIns="91425" rIns="91425" bIns="91425" anchor="t" anchorCtr="0">
            <a:noAutofit/>
          </a:bodyPr>
          <a:lstStyle>
            <a:lvl1pPr marL="457063" lvl="0" indent="-342797" algn="ctr">
              <a:lnSpc>
                <a:spcPct val="115000"/>
              </a:lnSpc>
              <a:spcBef>
                <a:spcPts val="0"/>
              </a:spcBef>
              <a:spcAft>
                <a:spcPts val="0"/>
              </a:spcAft>
              <a:buSzPts val="1800"/>
              <a:buChar char="●"/>
              <a:defRPr/>
            </a:lvl1pPr>
            <a:lvl2pPr marL="914126" lvl="1" indent="-317405" algn="ctr">
              <a:lnSpc>
                <a:spcPct val="115000"/>
              </a:lnSpc>
              <a:spcBef>
                <a:spcPts val="2133"/>
              </a:spcBef>
              <a:spcAft>
                <a:spcPts val="0"/>
              </a:spcAft>
              <a:buSzPts val="1400"/>
              <a:buChar char="○"/>
              <a:defRPr/>
            </a:lvl2pPr>
            <a:lvl3pPr marL="1371189" lvl="2" indent="-317405" algn="ctr">
              <a:lnSpc>
                <a:spcPct val="115000"/>
              </a:lnSpc>
              <a:spcBef>
                <a:spcPts val="2133"/>
              </a:spcBef>
              <a:spcAft>
                <a:spcPts val="0"/>
              </a:spcAft>
              <a:buSzPts val="1400"/>
              <a:buChar char="■"/>
              <a:defRPr/>
            </a:lvl3pPr>
            <a:lvl4pPr marL="1828251" lvl="3" indent="-317405" algn="ctr">
              <a:lnSpc>
                <a:spcPct val="115000"/>
              </a:lnSpc>
              <a:spcBef>
                <a:spcPts val="2133"/>
              </a:spcBef>
              <a:spcAft>
                <a:spcPts val="0"/>
              </a:spcAft>
              <a:buSzPts val="1400"/>
              <a:buChar char="●"/>
              <a:defRPr/>
            </a:lvl4pPr>
            <a:lvl5pPr marL="2285314" lvl="4" indent="-317405" algn="ctr">
              <a:lnSpc>
                <a:spcPct val="115000"/>
              </a:lnSpc>
              <a:spcBef>
                <a:spcPts val="2133"/>
              </a:spcBef>
              <a:spcAft>
                <a:spcPts val="0"/>
              </a:spcAft>
              <a:buSzPts val="1400"/>
              <a:buChar char="○"/>
              <a:defRPr/>
            </a:lvl5pPr>
            <a:lvl6pPr marL="2742377" lvl="5" indent="-317405" algn="ctr">
              <a:lnSpc>
                <a:spcPct val="115000"/>
              </a:lnSpc>
              <a:spcBef>
                <a:spcPts val="2133"/>
              </a:spcBef>
              <a:spcAft>
                <a:spcPts val="0"/>
              </a:spcAft>
              <a:buSzPts val="1400"/>
              <a:buChar char="■"/>
              <a:defRPr/>
            </a:lvl6pPr>
            <a:lvl7pPr marL="3199440" lvl="6" indent="-317405" algn="ctr">
              <a:lnSpc>
                <a:spcPct val="115000"/>
              </a:lnSpc>
              <a:spcBef>
                <a:spcPts val="2133"/>
              </a:spcBef>
              <a:spcAft>
                <a:spcPts val="0"/>
              </a:spcAft>
              <a:buSzPts val="1400"/>
              <a:buChar char="●"/>
              <a:defRPr/>
            </a:lvl7pPr>
            <a:lvl8pPr marL="3656503" lvl="7" indent="-317405" algn="ctr">
              <a:lnSpc>
                <a:spcPct val="115000"/>
              </a:lnSpc>
              <a:spcBef>
                <a:spcPts val="2133"/>
              </a:spcBef>
              <a:spcAft>
                <a:spcPts val="0"/>
              </a:spcAft>
              <a:buSzPts val="1400"/>
              <a:buChar char="○"/>
              <a:defRPr/>
            </a:lvl8pPr>
            <a:lvl9pPr marL="4113566" lvl="8" indent="-317405"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15421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724900" y="606203"/>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189587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663929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3036425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1894495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360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115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9076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2022/9/10</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srgbClr val="757070">
                    <a:tint val="75000"/>
                  </a:srgbClr>
                </a:solidFill>
                <a:effectLst/>
                <a:uLnTx/>
                <a:uFillTx/>
                <a:latin typeface="思源黑体 Medium"/>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757070">
                  <a:tint val="75000"/>
                </a:srgbClr>
              </a:solidFill>
              <a:effectLst/>
              <a:uLnTx/>
              <a:uFillTx/>
              <a:latin typeface="思源黑体 Medium"/>
              <a:ea typeface="字魂27号-布丁体"/>
              <a:cs typeface="+mn-cs"/>
            </a:endParaRPr>
          </a:p>
        </p:txBody>
      </p:sp>
    </p:spTree>
    <p:extLst>
      <p:ext uri="{BB962C8B-B14F-4D97-AF65-F5344CB8AC3E}">
        <p14:creationId xmlns:p14="http://schemas.microsoft.com/office/powerpoint/2010/main" val="26916748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a:solidFill>
                  <a:prstClr val="black">
                    <a:tint val="75000"/>
                  </a:prstClr>
                </a:solidFill>
              </a:rPr>
              <a:pPr/>
              <a:t>9/10/2022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949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t>9/10/2022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t>‹#›</a:t>
            </a:fld>
            <a:endParaRPr lang="en-US"/>
          </a:p>
        </p:txBody>
      </p:sp>
    </p:spTree>
    <p:extLst>
      <p:ext uri="{BB962C8B-B14F-4D97-AF65-F5344CB8AC3E}">
        <p14:creationId xmlns:p14="http://schemas.microsoft.com/office/powerpoint/2010/main" val="244582423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1" y="1536634"/>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defTabSz="914126">
              <a:defRPr/>
            </a:pPr>
            <a:fld id="{00000000-1234-1234-1234-123412341234}" type="slidenum">
              <a:rPr lang="en-US" kern="0" smtClean="0"/>
              <a:pPr defTabSz="914126">
                <a:defRPr/>
              </a:pPr>
              <a:t>‹#›</a:t>
            </a:fld>
            <a:endParaRPr lang="en-US" kern="0"/>
          </a:p>
        </p:txBody>
      </p:sp>
    </p:spTree>
    <p:extLst>
      <p:ext uri="{BB962C8B-B14F-4D97-AF65-F5344CB8AC3E}">
        <p14:creationId xmlns:p14="http://schemas.microsoft.com/office/powerpoint/2010/main" val="25294252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s>
</file>

<file path=ppt/slides/_rels/slide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7" Type="http://schemas.microsoft.com/office/2007/relationships/hdphoto" Target="../media/hdphoto3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7.png"/><Relationship Id="rId4" Type="http://schemas.microsoft.com/office/2007/relationships/hdphoto" Target="../media/hdphoto31.wdp"/></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8.xml"/><Relationship Id="rId21" Type="http://schemas.microsoft.com/office/2007/relationships/hdphoto" Target="../media/hdphoto9.wdp"/><Relationship Id="rId34"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31.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37.png"/><Relationship Id="rId32" Type="http://schemas.openxmlformats.org/officeDocument/2006/relationships/image" Target="../media/image41.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2.wdp"/><Relationship Id="rId30" Type="http://schemas.openxmlformats.org/officeDocument/2006/relationships/image" Target="../media/image40.png"/><Relationship Id="rId8" Type="http://schemas.openxmlformats.org/officeDocument/2006/relationships/image" Target="../media/image29.png"/></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jpg"/></Relationships>
</file>

<file path=ppt/slides/_rels/slide2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20.wdp"/><Relationship Id="rId3" Type="http://schemas.microsoft.com/office/2007/relationships/hdphoto" Target="../media/hdphoto16.wdp"/><Relationship Id="rId7" Type="http://schemas.microsoft.com/office/2007/relationships/hdphoto" Target="../media/hdphoto17.wdp"/><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4.png"/><Relationship Id="rId11" Type="http://schemas.microsoft.com/office/2007/relationships/hdphoto" Target="../media/hdphoto19.wdp"/><Relationship Id="rId5" Type="http://schemas.microsoft.com/office/2007/relationships/hdphoto" Target="../media/hdphoto1.wdp"/><Relationship Id="rId15" Type="http://schemas.microsoft.com/office/2007/relationships/hdphoto" Target="../media/hdphoto15.wdp"/><Relationship Id="rId10" Type="http://schemas.openxmlformats.org/officeDocument/2006/relationships/image" Target="../media/image46.png"/><Relationship Id="rId4" Type="http://schemas.openxmlformats.org/officeDocument/2006/relationships/image" Target="../media/image27.png"/><Relationship Id="rId9" Type="http://schemas.microsoft.com/office/2007/relationships/hdphoto" Target="../media/hdphoto18.wdp"/><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3.mp3"/><Relationship Id="rId7" Type="http://schemas.microsoft.com/office/2007/relationships/hdphoto" Target="../media/hdphoto21.wdp"/><Relationship Id="rId12" Type="http://schemas.microsoft.com/office/2007/relationships/hdphoto" Target="../media/hdphoto2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slideLayout" Target="../slideLayouts/slideLayout19.xml"/><Relationship Id="rId10" Type="http://schemas.openxmlformats.org/officeDocument/2006/relationships/image" Target="../media/image49.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microsoft.com/office/2007/relationships/hdphoto" Target="../media/hdphoto23.wdp"/><Relationship Id="rId12" Type="http://schemas.microsoft.com/office/2007/relationships/hdphoto" Target="../media/hdphoto2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1.png"/><Relationship Id="rId11" Type="http://schemas.openxmlformats.org/officeDocument/2006/relationships/image" Target="../media/image53.png"/><Relationship Id="rId5" Type="http://schemas.openxmlformats.org/officeDocument/2006/relationships/slideLayout" Target="../slideLayouts/slideLayout19.xml"/><Relationship Id="rId10" Type="http://schemas.openxmlformats.org/officeDocument/2006/relationships/image" Target="../media/image49.png"/><Relationship Id="rId4" Type="http://schemas.openxmlformats.org/officeDocument/2006/relationships/audio" Target="../media/media3.mp3"/><Relationship Id="rId9" Type="http://schemas.microsoft.com/office/2007/relationships/hdphoto" Target="../media/hdphoto24.wdp"/></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27.wdp"/><Relationship Id="rId3" Type="http://schemas.microsoft.com/office/2007/relationships/media" Target="../media/media3.mp3"/><Relationship Id="rId7" Type="http://schemas.openxmlformats.org/officeDocument/2006/relationships/image" Target="../media/image32.png"/><Relationship Id="rId12" Type="http://schemas.openxmlformats.org/officeDocument/2006/relationships/image" Target="../media/image5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11" Type="http://schemas.openxmlformats.org/officeDocument/2006/relationships/image" Target="../media/image49.png"/><Relationship Id="rId5" Type="http://schemas.openxmlformats.org/officeDocument/2006/relationships/slideLayout" Target="../slideLayouts/slideLayout19.xml"/><Relationship Id="rId10" Type="http://schemas.microsoft.com/office/2007/relationships/hdphoto" Target="../media/hdphoto26.wdp"/><Relationship Id="rId4" Type="http://schemas.openxmlformats.org/officeDocument/2006/relationships/audio" Target="../media/media3.mp3"/><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9.png"/><Relationship Id="rId3" Type="http://schemas.microsoft.com/office/2007/relationships/media" Target="../media/media3.mp3"/><Relationship Id="rId7" Type="http://schemas.microsoft.com/office/2007/relationships/hdphoto" Target="../media/hdphoto28.wdp"/><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7.png"/><Relationship Id="rId11" Type="http://schemas.microsoft.com/office/2007/relationships/hdphoto" Target="../media/hdphoto29.wdp"/><Relationship Id="rId5" Type="http://schemas.openxmlformats.org/officeDocument/2006/relationships/slideLayout" Target="../slideLayouts/slideLayout19.xml"/><Relationship Id="rId10" Type="http://schemas.openxmlformats.org/officeDocument/2006/relationships/image" Target="../media/image58.png"/><Relationship Id="rId4" Type="http://schemas.openxmlformats.org/officeDocument/2006/relationships/audio" Target="../media/media3.mp3"/><Relationship Id="rId9" Type="http://schemas.microsoft.com/office/2007/relationships/hdphoto" Target="../media/hdphoto5.wdp"/><Relationship Id="rId14" Type="http://schemas.microsoft.com/office/2007/relationships/hdphoto" Target="../media/hdphoto30.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34.png"/><Relationship Id="rId26" Type="http://schemas.openxmlformats.org/officeDocument/2006/relationships/image" Target="../media/image38.png"/><Relationship Id="rId3" Type="http://schemas.openxmlformats.org/officeDocument/2006/relationships/slideLayout" Target="../slideLayouts/slideLayout19.xml"/><Relationship Id="rId21" Type="http://schemas.microsoft.com/office/2007/relationships/hdphoto" Target="../media/hdphoto9.wdp"/><Relationship Id="rId34" Type="http://schemas.openxmlformats.org/officeDocument/2006/relationships/image" Target="../media/image42.png"/><Relationship Id="rId7" Type="http://schemas.microsoft.com/office/2007/relationships/hdphoto" Target="../media/hdphoto2.wdp"/><Relationship Id="rId12" Type="http://schemas.openxmlformats.org/officeDocument/2006/relationships/image" Target="../media/image31.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33.png"/><Relationship Id="rId20" Type="http://schemas.openxmlformats.org/officeDocument/2006/relationships/image" Target="../media/image35.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8.png"/><Relationship Id="rId11" Type="http://schemas.microsoft.com/office/2007/relationships/hdphoto" Target="../media/hdphoto4.wdp"/><Relationship Id="rId24" Type="http://schemas.openxmlformats.org/officeDocument/2006/relationships/image" Target="../media/image37.png"/><Relationship Id="rId32" Type="http://schemas.openxmlformats.org/officeDocument/2006/relationships/image" Target="../media/image41.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9.png"/><Relationship Id="rId10" Type="http://schemas.openxmlformats.org/officeDocument/2006/relationships/image" Target="../media/image30.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27.png"/><Relationship Id="rId9" Type="http://schemas.microsoft.com/office/2007/relationships/hdphoto" Target="../media/hdphoto3.wdp"/><Relationship Id="rId14" Type="http://schemas.openxmlformats.org/officeDocument/2006/relationships/image" Target="../media/image32.png"/><Relationship Id="rId22" Type="http://schemas.openxmlformats.org/officeDocument/2006/relationships/image" Target="../media/image36.png"/><Relationship Id="rId27" Type="http://schemas.microsoft.com/office/2007/relationships/hdphoto" Target="../media/hdphoto12.wdp"/><Relationship Id="rId30" Type="http://schemas.openxmlformats.org/officeDocument/2006/relationships/image" Target="../media/image40.png"/><Relationship Id="rId8"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chemeClr val="accent6">
                    <a:lumMod val="50000"/>
                  </a:scheme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7"/>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1"/>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0"/>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DD477B5F-D95F-4CBA-8D96-181E3CDCC1A3}"/>
              </a:ext>
            </a:extLst>
          </p:cNvPr>
          <p:cNvSpPr/>
          <p:nvPr/>
        </p:nvSpPr>
        <p:spPr>
          <a:xfrm>
            <a:off x="2096559" y="3241253"/>
            <a:ext cx="7715251" cy="292417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chemeClr val="accent2">
                      <a:shade val="85000"/>
                      <a:satMod val="155000"/>
                    </a:scheme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a16="http://schemas.microsoft.com/office/drawing/2014/main" id="{72EC1933-48CA-4E8F-85C1-E9F521588E2F}"/>
              </a:ext>
            </a:extLst>
          </p:cNvPr>
          <p:cNvSpPr/>
          <p:nvPr/>
        </p:nvSpPr>
        <p:spPr>
          <a:xfrm>
            <a:off x="3300205" y="4952471"/>
            <a:ext cx="5591595" cy="1107996"/>
          </a:xfrm>
          <a:prstGeom prst="rect">
            <a:avLst/>
          </a:prstGeom>
          <a:noFill/>
        </p:spPr>
        <p:txBody>
          <a:bodyPr wrap="none" lIns="91440" tIns="45720" rIns="91440" bIns="45720">
            <a:spAutoFit/>
          </a:bodyPr>
          <a:lstStyle/>
          <a:p>
            <a:pPr algn="ctr">
              <a:defRPr/>
            </a:pPr>
            <a:r>
              <a:rPr lang="en-US"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600"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65A8EA-3979-4553-A3B0-1E3FA2EF27EC}"/>
              </a:ext>
            </a:extLst>
          </p:cNvPr>
          <p:cNvPicPr>
            <a:picLocks noChangeAspect="1"/>
          </p:cNvPicPr>
          <p:nvPr/>
        </p:nvPicPr>
        <p:blipFill>
          <a:blip r:embed="rId2"/>
          <a:stretch>
            <a:fillRect/>
          </a:stretch>
        </p:blipFill>
        <p:spPr>
          <a:xfrm>
            <a:off x="493987" y="2520031"/>
            <a:ext cx="11550816" cy="1403830"/>
          </a:xfrm>
          <a:prstGeom prst="rect">
            <a:avLst/>
          </a:prstGeom>
        </p:spPr>
      </p:pic>
    </p:spTree>
    <p:extLst>
      <p:ext uri="{BB962C8B-B14F-4D97-AF65-F5344CB8AC3E}">
        <p14:creationId xmlns:p14="http://schemas.microsoft.com/office/powerpoint/2010/main" val="2476304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373C5B9-1D10-4150-A25E-78BEB1BC3915}"/>
              </a:ext>
            </a:extLst>
          </p:cNvPr>
          <p:cNvPicPr>
            <a:picLocks noChangeAspect="1"/>
          </p:cNvPicPr>
          <p:nvPr/>
        </p:nvPicPr>
        <p:blipFill>
          <a:blip r:embed="rId3"/>
          <a:stretch>
            <a:fillRect/>
          </a:stretch>
        </p:blipFill>
        <p:spPr>
          <a:xfrm>
            <a:off x="320592" y="374519"/>
            <a:ext cx="11550816" cy="140383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8C5A564-59AD-4935-9CFD-01A49DA652A0}"/>
              </a:ext>
            </a:extLst>
          </p:cNvPr>
          <p:cNvPicPr>
            <a:picLocks noChangeAspect="1"/>
          </p:cNvPicPr>
          <p:nvPr/>
        </p:nvPicPr>
        <p:blipFill>
          <a:blip r:embed="rId4"/>
          <a:stretch>
            <a:fillRect/>
          </a:stretch>
        </p:blipFill>
        <p:spPr>
          <a:xfrm>
            <a:off x="2476500" y="2159635"/>
            <a:ext cx="7239000" cy="3981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358473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8548E7E-4C68-42C0-9196-D6AF6459780A}"/>
              </a:ext>
            </a:extLst>
          </p:cNvPr>
          <p:cNvPicPr>
            <a:picLocks noChangeAspect="1"/>
          </p:cNvPicPr>
          <p:nvPr/>
        </p:nvPicPr>
        <p:blipFill>
          <a:blip r:embed="rId2"/>
          <a:stretch>
            <a:fillRect/>
          </a:stretch>
        </p:blipFill>
        <p:spPr>
          <a:xfrm>
            <a:off x="2740025" y="3338987"/>
            <a:ext cx="6462320" cy="1322947"/>
          </a:xfrm>
          <a:prstGeom prst="rect">
            <a:avLst/>
          </a:prstGeom>
        </p:spPr>
      </p:pic>
    </p:spTree>
    <p:extLst>
      <p:ext uri="{BB962C8B-B14F-4D97-AF65-F5344CB8AC3E}">
        <p14:creationId xmlns:p14="http://schemas.microsoft.com/office/powerpoint/2010/main" val="34807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pic>
        <p:nvPicPr>
          <p:cNvPr id="3" name="Picture 2">
            <a:extLst>
              <a:ext uri="{FF2B5EF4-FFF2-40B4-BE49-F238E27FC236}">
                <a16:creationId xmlns:a16="http://schemas.microsoft.com/office/drawing/2014/main" id="{366B2ADA-DF0E-4E9D-81E3-F0068DD8CF10}"/>
              </a:ext>
            </a:extLst>
          </p:cNvPr>
          <p:cNvPicPr>
            <a:picLocks noChangeAspect="1"/>
          </p:cNvPicPr>
          <p:nvPr/>
        </p:nvPicPr>
        <p:blipFill>
          <a:blip r:embed="rId2"/>
          <a:stretch>
            <a:fillRect/>
          </a:stretch>
        </p:blipFill>
        <p:spPr>
          <a:xfrm>
            <a:off x="1985943" y="1913012"/>
            <a:ext cx="7773074" cy="2676376"/>
          </a:xfrm>
          <a:prstGeom prst="rect">
            <a:avLst/>
          </a:prstGeom>
        </p:spPr>
      </p:pic>
    </p:spTree>
    <p:extLst>
      <p:ext uri="{BB962C8B-B14F-4D97-AF65-F5344CB8AC3E}">
        <p14:creationId xmlns:p14="http://schemas.microsoft.com/office/powerpoint/2010/main" val="409685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4095" y="-264160"/>
            <a:ext cx="10763810" cy="1371600"/>
            <a:chOff x="595159" y="192870"/>
            <a:chExt cx="6473298" cy="1371600"/>
          </a:xfrm>
        </p:grpSpPr>
        <p:sp>
          <p:nvSpPr>
            <p:cNvPr id="16" name="Google Shape;1352;p29"/>
            <p:cNvSpPr/>
            <p:nvPr/>
          </p:nvSpPr>
          <p:spPr>
            <a:xfrm>
              <a:off x="1143111" y="512482"/>
              <a:ext cx="5925346" cy="1051988"/>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9CE8D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7" name="Google Shape;697;p24"/>
            <p:cNvSpPr txBox="1">
              <a:spLocks/>
            </p:cNvSpPr>
            <p:nvPr/>
          </p:nvSpPr>
          <p:spPr>
            <a:xfrm>
              <a:off x="1395087" y="512482"/>
              <a:ext cx="5486583" cy="7323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FFFFFF"/>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nl-NL" sz="3200" b="1"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sym typeface="Odibee Sans"/>
                </a:rPr>
                <a:t>1. Nêu tên sự kiện của gia đình bạn Hà và bạn An trong các hình sau đây?</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Odibee Sans"/>
              </a:endParaRPr>
            </a:p>
          </p:txBody>
        </p:sp>
        <p:pic>
          <p:nvPicPr>
            <p:cNvPr id="18" name="Picture 17"/>
            <p:cNvPicPr>
              <a:picLocks noChangeAspect="1"/>
            </p:cNvPicPr>
            <p:nvPr/>
          </p:nvPicPr>
          <p:blipFill>
            <a:blip r:embed="rId3"/>
            <a:stretch>
              <a:fillRect/>
            </a:stretch>
          </p:blipFill>
          <p:spPr>
            <a:xfrm>
              <a:off x="595159" y="192870"/>
              <a:ext cx="601425" cy="1371600"/>
            </a:xfrm>
            <a:prstGeom prst="rect">
              <a:avLst/>
            </a:prstGeom>
          </p:spPr>
        </p:pic>
      </p:grpSp>
      <p:pic>
        <p:nvPicPr>
          <p:cNvPr id="3" name="Picture 2">
            <a:extLst>
              <a:ext uri="{FF2B5EF4-FFF2-40B4-BE49-F238E27FC236}">
                <a16:creationId xmlns:a16="http://schemas.microsoft.com/office/drawing/2014/main" id="{6CD4FDF4-1534-44C5-9659-87CB0076593E}"/>
              </a:ext>
            </a:extLst>
          </p:cNvPr>
          <p:cNvPicPr>
            <a:picLocks noChangeAspect="1"/>
          </p:cNvPicPr>
          <p:nvPr/>
        </p:nvPicPr>
        <p:blipFill>
          <a:blip r:embed="rId4"/>
          <a:stretch>
            <a:fillRect/>
          </a:stretch>
        </p:blipFill>
        <p:spPr>
          <a:xfrm>
            <a:off x="172720" y="1306960"/>
            <a:ext cx="5118100" cy="3431453"/>
          </a:xfrm>
          <a:prstGeom prst="rect">
            <a:avLst/>
          </a:prstGeom>
        </p:spPr>
      </p:pic>
      <p:pic>
        <p:nvPicPr>
          <p:cNvPr id="8" name="Picture 7">
            <a:extLst>
              <a:ext uri="{FF2B5EF4-FFF2-40B4-BE49-F238E27FC236}">
                <a16:creationId xmlns:a16="http://schemas.microsoft.com/office/drawing/2014/main" id="{89686DF1-3327-4A12-A227-51876D16A2DB}"/>
              </a:ext>
            </a:extLst>
          </p:cNvPr>
          <p:cNvPicPr>
            <a:picLocks noChangeAspect="1"/>
          </p:cNvPicPr>
          <p:nvPr/>
        </p:nvPicPr>
        <p:blipFill>
          <a:blip r:embed="rId5"/>
          <a:stretch>
            <a:fillRect/>
          </a:stretch>
        </p:blipFill>
        <p:spPr>
          <a:xfrm>
            <a:off x="5193311" y="1210110"/>
            <a:ext cx="5200370" cy="2739707"/>
          </a:xfrm>
          <a:prstGeom prst="rect">
            <a:avLst/>
          </a:prstGeom>
        </p:spPr>
      </p:pic>
      <p:pic>
        <p:nvPicPr>
          <p:cNvPr id="10" name="Picture 9">
            <a:extLst>
              <a:ext uri="{FF2B5EF4-FFF2-40B4-BE49-F238E27FC236}">
                <a16:creationId xmlns:a16="http://schemas.microsoft.com/office/drawing/2014/main" id="{1C579B26-7EC7-4E76-9D45-361CCE90CC09}"/>
              </a:ext>
            </a:extLst>
          </p:cNvPr>
          <p:cNvPicPr>
            <a:picLocks noChangeAspect="1"/>
          </p:cNvPicPr>
          <p:nvPr/>
        </p:nvPicPr>
        <p:blipFill>
          <a:blip r:embed="rId6"/>
          <a:stretch>
            <a:fillRect/>
          </a:stretch>
        </p:blipFill>
        <p:spPr>
          <a:xfrm>
            <a:off x="5193311" y="3949817"/>
            <a:ext cx="5118100" cy="2801755"/>
          </a:xfrm>
          <a:prstGeom prst="rect">
            <a:avLst/>
          </a:prstGeom>
        </p:spPr>
      </p:pic>
      <p:sp>
        <p:nvSpPr>
          <p:cNvPr id="11" name="Rectangle: Rounded Corners 10">
            <a:extLst>
              <a:ext uri="{FF2B5EF4-FFF2-40B4-BE49-F238E27FC236}">
                <a16:creationId xmlns:a16="http://schemas.microsoft.com/office/drawing/2014/main" id="{CE60A9B5-7A21-4088-906C-0C3E532D6ECE}"/>
              </a:ext>
            </a:extLst>
          </p:cNvPr>
          <p:cNvSpPr/>
          <p:nvPr/>
        </p:nvSpPr>
        <p:spPr>
          <a:xfrm>
            <a:off x="629920" y="4958080"/>
            <a:ext cx="4216400" cy="1016000"/>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rgbClr val="002060"/>
                </a:solidFill>
                <a:latin typeface="Arial" panose="020B0604020202020204" pitchFamily="34" charset="0"/>
                <a:cs typeface="Arial" panose="020B0604020202020204" pitchFamily="34" charset="0"/>
              </a:rPr>
              <a:t>Lễ</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mừng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thọ</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bà</a:t>
            </a:r>
            <a:endParaRPr lang="en-US" sz="4000" b="1" dirty="0">
              <a:solidFill>
                <a:srgbClr val="002060"/>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3EA0892F-2790-44E5-B582-10A1B3C81C0F}"/>
              </a:ext>
            </a:extLst>
          </p:cNvPr>
          <p:cNvSpPr/>
          <p:nvPr/>
        </p:nvSpPr>
        <p:spPr>
          <a:xfrm>
            <a:off x="10393681" y="1680704"/>
            <a:ext cx="1798319" cy="4467847"/>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Chuyển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từ</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cũ</a:t>
            </a:r>
            <a:r>
              <a:rPr lang="en-US" sz="2800" b="1" dirty="0">
                <a:solidFill>
                  <a:srgbClr val="002060"/>
                </a:solidFill>
                <a:latin typeface="Arial" panose="020B0604020202020204" pitchFamily="34" charset="0"/>
                <a:cs typeface="Arial" panose="020B0604020202020204" pitchFamily="34" charset="0"/>
              </a:rPr>
              <a:t> sang </a:t>
            </a:r>
            <a:r>
              <a:rPr lang="en-US" sz="2800" b="1" dirty="0" err="1">
                <a:solidFill>
                  <a:srgbClr val="002060"/>
                </a:solidFill>
                <a:latin typeface="Arial" panose="020B0604020202020204" pitchFamily="34" charset="0"/>
                <a:cs typeface="Arial" panose="020B0604020202020204" pitchFamily="34" charset="0"/>
              </a:rPr>
              <a:t>ngôi</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nhà</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mới</a:t>
            </a:r>
            <a:endParaRPr lang="en-US" sz="2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23797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E95BBC-9F9B-4BE1-9C90-D57EC0C7B3FB}"/>
              </a:ext>
            </a:extLst>
          </p:cNvPr>
          <p:cNvGrpSpPr/>
          <p:nvPr/>
        </p:nvGrpSpPr>
        <p:grpSpPr>
          <a:xfrm>
            <a:off x="4829646" y="0"/>
            <a:ext cx="7000241" cy="3581652"/>
            <a:chOff x="172720" y="1210110"/>
            <a:chExt cx="10220961" cy="5541462"/>
          </a:xfrm>
        </p:grpSpPr>
        <p:pic>
          <p:nvPicPr>
            <p:cNvPr id="12" name="Picture 11">
              <a:extLst>
                <a:ext uri="{FF2B5EF4-FFF2-40B4-BE49-F238E27FC236}">
                  <a16:creationId xmlns:a16="http://schemas.microsoft.com/office/drawing/2014/main" id="{0E0C41C8-6CBB-4DFC-A3A6-87B639BFDAE3}"/>
                </a:ext>
              </a:extLst>
            </p:cNvPr>
            <p:cNvPicPr>
              <a:picLocks noChangeAspect="1"/>
            </p:cNvPicPr>
            <p:nvPr/>
          </p:nvPicPr>
          <p:blipFill>
            <a:blip r:embed="rId3"/>
            <a:stretch>
              <a:fillRect/>
            </a:stretch>
          </p:blipFill>
          <p:spPr>
            <a:xfrm>
              <a:off x="172720" y="1919242"/>
              <a:ext cx="5118100" cy="3431453"/>
            </a:xfrm>
            <a:prstGeom prst="rect">
              <a:avLst/>
            </a:prstGeom>
          </p:spPr>
        </p:pic>
        <p:pic>
          <p:nvPicPr>
            <p:cNvPr id="13" name="Picture 12">
              <a:extLst>
                <a:ext uri="{FF2B5EF4-FFF2-40B4-BE49-F238E27FC236}">
                  <a16:creationId xmlns:a16="http://schemas.microsoft.com/office/drawing/2014/main" id="{5DED26C0-CD16-4A26-92F9-66A56714B6F4}"/>
                </a:ext>
              </a:extLst>
            </p:cNvPr>
            <p:cNvPicPr>
              <a:picLocks noChangeAspect="1"/>
            </p:cNvPicPr>
            <p:nvPr/>
          </p:nvPicPr>
          <p:blipFill>
            <a:blip r:embed="rId4"/>
            <a:stretch>
              <a:fillRect/>
            </a:stretch>
          </p:blipFill>
          <p:spPr>
            <a:xfrm>
              <a:off x="5193311" y="1210110"/>
              <a:ext cx="5200370" cy="2739707"/>
            </a:xfrm>
            <a:prstGeom prst="rect">
              <a:avLst/>
            </a:prstGeom>
          </p:spPr>
        </p:pic>
        <p:pic>
          <p:nvPicPr>
            <p:cNvPr id="14" name="Picture 13">
              <a:extLst>
                <a:ext uri="{FF2B5EF4-FFF2-40B4-BE49-F238E27FC236}">
                  <a16:creationId xmlns:a16="http://schemas.microsoft.com/office/drawing/2014/main" id="{6B3D9CC0-4A0E-487A-97A5-3B80ACC35C1F}"/>
                </a:ext>
              </a:extLst>
            </p:cNvPr>
            <p:cNvPicPr>
              <a:picLocks noChangeAspect="1"/>
            </p:cNvPicPr>
            <p:nvPr/>
          </p:nvPicPr>
          <p:blipFill>
            <a:blip r:embed="rId5"/>
            <a:stretch>
              <a:fillRect/>
            </a:stretch>
          </p:blipFill>
          <p:spPr>
            <a:xfrm>
              <a:off x="5193311" y="3949817"/>
              <a:ext cx="5118100" cy="2801755"/>
            </a:xfrm>
            <a:prstGeom prst="rect">
              <a:avLst/>
            </a:prstGeom>
          </p:spPr>
        </p:pic>
      </p:grpSp>
      <p:pic>
        <p:nvPicPr>
          <p:cNvPr id="15" name="Picture 2" descr="Cartoon students Royalty Free Vector Image - VectorStock">
            <a:extLst>
              <a:ext uri="{FF2B5EF4-FFF2-40B4-BE49-F238E27FC236}">
                <a16:creationId xmlns:a16="http://schemas.microsoft.com/office/drawing/2014/main" id="{A5E56964-A863-48FE-846C-14DEB5D860D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1" y="3909817"/>
            <a:ext cx="3403600" cy="318690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CEEF092B-40A8-40B8-A5DB-5252E8ECEE7A}"/>
              </a:ext>
            </a:extLst>
          </p:cNvPr>
          <p:cNvGrpSpPr/>
          <p:nvPr/>
        </p:nvGrpSpPr>
        <p:grpSpPr>
          <a:xfrm>
            <a:off x="34956" y="2810187"/>
            <a:ext cx="6807201" cy="1237626"/>
            <a:chOff x="6915255" y="-180163"/>
            <a:chExt cx="5266243" cy="2217897"/>
          </a:xfrm>
        </p:grpSpPr>
        <p:sp>
          <p:nvSpPr>
            <p:cNvPr id="20" name="Rounded Rectangular Callout 4">
              <a:extLst>
                <a:ext uri="{FF2B5EF4-FFF2-40B4-BE49-F238E27FC236}">
                  <a16:creationId xmlns:a16="http://schemas.microsoft.com/office/drawing/2014/main" id="{75385AB9-ED1A-474E-96D8-B3725DC97830}"/>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id="{9C039A64-8757-4799-B6F9-8BDBFD47F219}"/>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2000"/>
                </a:lnSpc>
                <a:spcBef>
                  <a:spcPts val="0"/>
                </a:spcBef>
                <a:spcAft>
                  <a:spcPts val="0"/>
                </a:spcAft>
              </a:pPr>
              <a:r>
                <a:rPr lang="nl-NL" sz="3600" dirty="0">
                  <a:solidFill>
                    <a:srgbClr val="002060"/>
                  </a:solidFill>
                  <a:latin typeface="Arial" panose="020B0604020202020204" pitchFamily="34" charset="0"/>
                  <a:ea typeface="Times New Roman" panose="02020603050405020304" pitchFamily="18" charset="0"/>
                  <a:cs typeface="Arial" panose="020B0604020202020204" pitchFamily="34" charset="0"/>
                </a:rPr>
                <a:t>T</a:t>
              </a:r>
              <a:r>
                <a:rPr lang="nl-NL" sz="36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ình cảm của 2 bạn đối với những kỉ niệm đó ra sao?</a:t>
              </a:r>
              <a:endParaRPr lang="en-US" sz="3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24" name="TextBox 19">
            <a:extLst>
              <a:ext uri="{FF2B5EF4-FFF2-40B4-BE49-F238E27FC236}">
                <a16:creationId xmlns:a16="http://schemas.microsoft.com/office/drawing/2014/main" id="{560FEC6F-6F4F-44F0-933C-0CDAFC0894D1}"/>
              </a:ext>
            </a:extLst>
          </p:cNvPr>
          <p:cNvSpPr txBox="1"/>
          <p:nvPr/>
        </p:nvSpPr>
        <p:spPr>
          <a:xfrm>
            <a:off x="3581742" y="4295555"/>
            <a:ext cx="8600097" cy="2553423"/>
          </a:xfrm>
          <a:prstGeom prst="roundRect">
            <a:avLst>
              <a:gd name="adj" fmla="val 50000"/>
            </a:avLst>
          </a:prstGeom>
          <a:solidFill>
            <a:srgbClr val="F15A88"/>
          </a:solidFill>
        </p:spPr>
        <p:txBody>
          <a:bodyPr wrap="square" lIns="91403" tIns="45702" rIns="91403" bIns="45702" rtlCol="0">
            <a:spAutoFit/>
          </a:bodyPr>
          <a:lstStyle/>
          <a:p>
            <a:pPr lvl="0" algn="ct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Tình cảm của 2 bạn đối với những kỉ niệm:</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V</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ui mừng khi được chúc thọ bà</a:t>
            </a:r>
            <a:endParaRPr lang="en-US" sz="2800" b="1" dirty="0">
              <a:solidFill>
                <a:prstClr val="white"/>
              </a:solidFill>
              <a:latin typeface="Arial" panose="020B0604020202020204" pitchFamily="34" charset="0"/>
              <a:ea typeface="Arial-Rounded" panose="020B0500000000000000" charset="0"/>
              <a:cs typeface="Arial" panose="020B0604020202020204" pitchFamily="34" charset="0"/>
            </a:endParaRPr>
          </a:p>
          <a:p>
            <a:pPr marL="457200" lvl="0" indent="-457200" algn="just">
              <a:buFont typeface="Arial" panose="020B0604020202020204" pitchFamily="34" charset="0"/>
              <a:buChar char="•"/>
            </a:pPr>
            <a:r>
              <a:rPr lang="en-US" sz="2800" b="1" dirty="0">
                <a:solidFill>
                  <a:prstClr val="white"/>
                </a:solidFill>
                <a:latin typeface="Arial" panose="020B0604020202020204" pitchFamily="34" charset="0"/>
                <a:ea typeface="Arial-Rounded" panose="020B0500000000000000" charset="0"/>
                <a:cs typeface="Arial" panose="020B0604020202020204" pitchFamily="34" charset="0"/>
              </a:rPr>
              <a:t>L</a:t>
            </a:r>
            <a:r>
              <a:rPr lang="vi-VN" sz="2800" b="1" dirty="0">
                <a:solidFill>
                  <a:prstClr val="white"/>
                </a:solidFill>
                <a:latin typeface="Arial" panose="020B0604020202020204" pitchFamily="34" charset="0"/>
                <a:ea typeface="Arial-Rounded" panose="020B0500000000000000" charset="0"/>
                <a:cs typeface="Arial" panose="020B0604020202020204" pitchFamily="34" charset="0"/>
              </a:rPr>
              <a:t>uyến tiếc khi phải rời xa ngôi nhà cũ và vui vẻ, hào hứng khi đến với căn nhà mới.</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charset="0"/>
              <a:cs typeface="Arial" panose="020B0604020202020204" pitchFamily="34" charset="0"/>
            </a:endParaRPr>
          </a:p>
        </p:txBody>
      </p:sp>
    </p:spTree>
    <p:extLst>
      <p:ext uri="{BB962C8B-B14F-4D97-AF65-F5344CB8AC3E}">
        <p14:creationId xmlns:p14="http://schemas.microsoft.com/office/powerpoint/2010/main" val="2202267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6C604C-227C-49E6-9739-53F47200F57E}"/>
              </a:ext>
            </a:extLst>
          </p:cNvPr>
          <p:cNvGrpSpPr/>
          <p:nvPr/>
        </p:nvGrpSpPr>
        <p:grpSpPr>
          <a:xfrm>
            <a:off x="446314" y="-215265"/>
            <a:ext cx="11386457" cy="7370977"/>
            <a:chOff x="697777" y="299085"/>
            <a:chExt cx="9727106" cy="6558915"/>
          </a:xfrm>
        </p:grpSpPr>
        <p:grpSp>
          <p:nvGrpSpPr>
            <p:cNvPr id="3" name="Group 2">
              <a:extLst>
                <a:ext uri="{FF2B5EF4-FFF2-40B4-BE49-F238E27FC236}">
                  <a16:creationId xmlns:a16="http://schemas.microsoft.com/office/drawing/2014/main" id="{20C23693-9971-4DE9-9B4D-8B5CB11C8EFC}"/>
                </a:ext>
              </a:extLst>
            </p:cNvPr>
            <p:cNvGrpSpPr/>
            <p:nvPr/>
          </p:nvGrpSpPr>
          <p:grpSpPr>
            <a:xfrm>
              <a:off x="697777" y="299085"/>
              <a:ext cx="9727106" cy="6558915"/>
              <a:chOff x="2064844" y="2123198"/>
              <a:chExt cx="7476759" cy="4723822"/>
            </a:xfrm>
          </p:grpSpPr>
          <p:grpSp>
            <p:nvGrpSpPr>
              <p:cNvPr id="5" name="Group 4">
                <a:extLst>
                  <a:ext uri="{FF2B5EF4-FFF2-40B4-BE49-F238E27FC236}">
                    <a16:creationId xmlns:a16="http://schemas.microsoft.com/office/drawing/2014/main" id="{7D6AB852-822D-4E19-9153-381353CA07FA}"/>
                  </a:ext>
                </a:extLst>
              </p:cNvPr>
              <p:cNvGrpSpPr/>
              <p:nvPr/>
            </p:nvGrpSpPr>
            <p:grpSpPr>
              <a:xfrm>
                <a:off x="2064844" y="2123198"/>
                <a:ext cx="7476759" cy="4723822"/>
                <a:chOff x="887869" y="1107960"/>
                <a:chExt cx="7476759" cy="4723822"/>
              </a:xfrm>
            </p:grpSpPr>
            <p:pic>
              <p:nvPicPr>
                <p:cNvPr id="7" name="图片 4">
                  <a:extLst>
                    <a:ext uri="{FF2B5EF4-FFF2-40B4-BE49-F238E27FC236}">
                      <a16:creationId xmlns:a16="http://schemas.microsoft.com/office/drawing/2014/main" id="{48E39422-2829-4514-A7ED-E6D7D6434C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7869" y="1107960"/>
                  <a:ext cx="7476759" cy="4723822"/>
                </a:xfrm>
                <a:prstGeom prst="rect">
                  <a:avLst/>
                </a:prstGeom>
              </p:spPr>
            </p:pic>
            <p:sp>
              <p:nvSpPr>
                <p:cNvPr id="8" name="Rectangle 7">
                  <a:extLst>
                    <a:ext uri="{FF2B5EF4-FFF2-40B4-BE49-F238E27FC236}">
                      <a16:creationId xmlns:a16="http://schemas.microsoft.com/office/drawing/2014/main" id="{8093D567-2384-437E-B500-0B616B249EC6}"/>
                    </a:ext>
                  </a:extLst>
                </p:cNvPr>
                <p:cNvSpPr/>
                <p:nvPr/>
              </p:nvSpPr>
              <p:spPr>
                <a:xfrm>
                  <a:off x="3034849" y="1788542"/>
                  <a:ext cx="3282118" cy="789709"/>
                </a:xfrm>
                <a:prstGeom prst="rect">
                  <a:avLst/>
                </a:prstGeom>
                <a:solidFill>
                  <a:srgbClr val="FDD000"/>
                </a:solidFill>
                <a:ln>
                  <a:solidFill>
                    <a:srgbClr val="FDD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矩形: 圆角 17">
                <a:extLst>
                  <a:ext uri="{FF2B5EF4-FFF2-40B4-BE49-F238E27FC236}">
                    <a16:creationId xmlns:a16="http://schemas.microsoft.com/office/drawing/2014/main" id="{23A26681-B7FA-4B09-B846-D584FA22837D}"/>
                  </a:ext>
                </a:extLst>
              </p:cNvPr>
              <p:cNvSpPr/>
              <p:nvPr/>
            </p:nvSpPr>
            <p:spPr>
              <a:xfrm>
                <a:off x="2838333" y="3748592"/>
                <a:ext cx="6029099" cy="2424546"/>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solidFill>
                    <a:srgbClr val="0070C0"/>
                  </a:solidFill>
                </a:endParaRPr>
              </a:p>
            </p:txBody>
          </p:sp>
        </p:grpSp>
        <p:pic>
          <p:nvPicPr>
            <p:cNvPr id="4" name="Picture 3">
              <a:extLst>
                <a:ext uri="{FF2B5EF4-FFF2-40B4-BE49-F238E27FC236}">
                  <a16:creationId xmlns:a16="http://schemas.microsoft.com/office/drawing/2014/main" id="{7E315ABA-AB5C-4293-A9DB-2D2C85EAFD19}"/>
                </a:ext>
              </a:extLst>
            </p:cNvPr>
            <p:cNvPicPr>
              <a:picLocks noChangeAspect="1"/>
            </p:cNvPicPr>
            <p:nvPr/>
          </p:nvPicPr>
          <p:blipFill rotWithShape="1">
            <a:blip r:embed="rId3"/>
            <a:srcRect l="20840" t="7807"/>
            <a:stretch/>
          </p:blipFill>
          <p:spPr>
            <a:xfrm>
              <a:off x="3543300" y="1028700"/>
              <a:ext cx="4599176" cy="1545655"/>
            </a:xfrm>
            <a:prstGeom prst="rect">
              <a:avLst/>
            </a:prstGeom>
          </p:spPr>
        </p:pic>
      </p:grpSp>
      <p:sp>
        <p:nvSpPr>
          <p:cNvPr id="9" name="TextBox 8">
            <a:extLst>
              <a:ext uri="{FF2B5EF4-FFF2-40B4-BE49-F238E27FC236}">
                <a16:creationId xmlns:a16="http://schemas.microsoft.com/office/drawing/2014/main" id="{333AF0EE-EFFF-4169-AFDC-2154EE0BCF5A}"/>
              </a:ext>
            </a:extLst>
          </p:cNvPr>
          <p:cNvSpPr txBox="1"/>
          <p:nvPr/>
        </p:nvSpPr>
        <p:spPr>
          <a:xfrm>
            <a:off x="1721093" y="2345302"/>
            <a:ext cx="8749814" cy="3477875"/>
          </a:xfrm>
          <a:prstGeom prst="rect">
            <a:avLst/>
          </a:prstGeom>
          <a:noFill/>
        </p:spPr>
        <p:txBody>
          <a:bodyPr wrap="square" rtlCol="0">
            <a:spAutoFit/>
          </a:bodyPr>
          <a:lstStyle/>
          <a:p>
            <a:pPr marL="571500" indent="-571500" algn="just">
              <a:buFont typeface="Arial" panose="020B0604020202020204" pitchFamily="34" charset="0"/>
              <a:buChar char="•"/>
            </a:pPr>
            <a:r>
              <a:rPr lang="vi-VN" sz="4400" dirty="0">
                <a:solidFill>
                  <a:srgbClr val="002060"/>
                </a:solidFill>
                <a:latin typeface="Calibri" panose="020F0502020204030204" pitchFamily="34" charset="0"/>
                <a:cs typeface="Calibri" panose="020F0502020204030204" pitchFamily="34" charset="0"/>
              </a:rPr>
              <a:t>Trong cuộc sống của chúng ta diễn ra rất nhiều những sự kiệ, những kỉ niệm đáng nhớ. Đó chính là những kỉ niệm bên gia đình thân yêu của chúng ta.</a:t>
            </a:r>
            <a:endParaRPr lang="en-US" sz="4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707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iterate type="lt">
                                    <p:tmPct val="0"/>
                                  </p:iterate>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mph" presetSubtype="0" grpId="1" nodeType="clickEffect">
                                  <p:stCondLst>
                                    <p:cond delay="0"/>
                                  </p:stCondLst>
                                  <p:iterate type="lt">
                                    <p:tmAbs val="25"/>
                                  </p:iterate>
                                  <p:childTnLst>
                                    <p:set>
                                      <p:cBhvr override="childStyle">
                                        <p:cTn id="18"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Google Shape;561;p23"/>
          <p:cNvSpPr/>
          <p:nvPr/>
        </p:nvSpPr>
        <p:spPr>
          <a:xfrm>
            <a:off x="2056791" y="2643827"/>
            <a:ext cx="7480270" cy="2345826"/>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FFAE24"/>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3" name="Google Shape;315;p20"/>
          <p:cNvGrpSpPr/>
          <p:nvPr/>
        </p:nvGrpSpPr>
        <p:grpSpPr>
          <a:xfrm>
            <a:off x="2117448" y="1823618"/>
            <a:ext cx="1433731" cy="1157400"/>
            <a:chOff x="1376172" y="452280"/>
            <a:chExt cx="1320841" cy="1229757"/>
          </a:xfrm>
        </p:grpSpPr>
        <p:sp>
          <p:nvSpPr>
            <p:cNvPr id="104" name="Google Shape;316;p20"/>
            <p:cNvSpPr/>
            <p:nvPr/>
          </p:nvSpPr>
          <p:spPr>
            <a:xfrm rot="-3998617">
              <a:off x="1623217" y="567436"/>
              <a:ext cx="830012" cy="950521"/>
            </a:xfrm>
            <a:custGeom>
              <a:avLst/>
              <a:gdLst/>
              <a:ahLst/>
              <a:cxnLst/>
              <a:rect l="l" t="t" r="r" b="b"/>
              <a:pathLst>
                <a:path w="12501" h="14316" extrusionOk="0">
                  <a:moveTo>
                    <a:pt x="7699" y="1"/>
                  </a:moveTo>
                  <a:cubicBezTo>
                    <a:pt x="6441" y="1"/>
                    <a:pt x="5583" y="887"/>
                    <a:pt x="5559" y="913"/>
                  </a:cubicBezTo>
                  <a:cubicBezTo>
                    <a:pt x="5364" y="858"/>
                    <a:pt x="5164" y="832"/>
                    <a:pt x="4965" y="832"/>
                  </a:cubicBezTo>
                  <a:cubicBezTo>
                    <a:pt x="4548" y="832"/>
                    <a:pt x="4138" y="949"/>
                    <a:pt x="3790" y="1178"/>
                  </a:cubicBezTo>
                  <a:cubicBezTo>
                    <a:pt x="3615" y="1293"/>
                    <a:pt x="3453" y="1442"/>
                    <a:pt x="3317" y="1614"/>
                  </a:cubicBezTo>
                  <a:cubicBezTo>
                    <a:pt x="3149" y="1833"/>
                    <a:pt x="3050" y="2051"/>
                    <a:pt x="2994" y="2259"/>
                  </a:cubicBezTo>
                  <a:cubicBezTo>
                    <a:pt x="2815" y="2900"/>
                    <a:pt x="3070" y="3426"/>
                    <a:pt x="3070" y="3426"/>
                  </a:cubicBezTo>
                  <a:cubicBezTo>
                    <a:pt x="3070" y="3426"/>
                    <a:pt x="2421" y="3919"/>
                    <a:pt x="1717" y="4871"/>
                  </a:cubicBezTo>
                  <a:cubicBezTo>
                    <a:pt x="1668" y="4862"/>
                    <a:pt x="1618" y="4857"/>
                    <a:pt x="1571" y="4857"/>
                  </a:cubicBezTo>
                  <a:cubicBezTo>
                    <a:pt x="1433" y="4857"/>
                    <a:pt x="1308" y="4898"/>
                    <a:pt x="1214" y="4983"/>
                  </a:cubicBezTo>
                  <a:cubicBezTo>
                    <a:pt x="1036" y="5152"/>
                    <a:pt x="1016" y="5447"/>
                    <a:pt x="1139" y="5748"/>
                  </a:cubicBezTo>
                  <a:cubicBezTo>
                    <a:pt x="613" y="6654"/>
                    <a:pt x="150" y="7817"/>
                    <a:pt x="1" y="9226"/>
                  </a:cubicBezTo>
                  <a:lnTo>
                    <a:pt x="87" y="12507"/>
                  </a:lnTo>
                  <a:lnTo>
                    <a:pt x="133" y="14315"/>
                  </a:lnTo>
                  <a:lnTo>
                    <a:pt x="1860" y="13763"/>
                  </a:lnTo>
                  <a:lnTo>
                    <a:pt x="4773" y="12827"/>
                  </a:lnTo>
                  <a:cubicBezTo>
                    <a:pt x="4773" y="12827"/>
                    <a:pt x="6009" y="12321"/>
                    <a:pt x="7438" y="10896"/>
                  </a:cubicBezTo>
                  <a:cubicBezTo>
                    <a:pt x="7573" y="10954"/>
                    <a:pt x="7708" y="10984"/>
                    <a:pt x="7831" y="10984"/>
                  </a:cubicBezTo>
                  <a:cubicBezTo>
                    <a:pt x="7988" y="10984"/>
                    <a:pt x="8127" y="10935"/>
                    <a:pt x="8225" y="10833"/>
                  </a:cubicBezTo>
                  <a:cubicBezTo>
                    <a:pt x="8404" y="10645"/>
                    <a:pt x="8393" y="10328"/>
                    <a:pt x="8231" y="10020"/>
                  </a:cubicBezTo>
                  <a:cubicBezTo>
                    <a:pt x="8532" y="9653"/>
                    <a:pt x="8833" y="9246"/>
                    <a:pt x="9124" y="8789"/>
                  </a:cubicBezTo>
                  <a:cubicBezTo>
                    <a:pt x="9227" y="8811"/>
                    <a:pt x="9325" y="8821"/>
                    <a:pt x="9419" y="8821"/>
                  </a:cubicBezTo>
                  <a:cubicBezTo>
                    <a:pt x="9632" y="8821"/>
                    <a:pt x="9822" y="8770"/>
                    <a:pt x="9994" y="8687"/>
                  </a:cubicBezTo>
                  <a:cubicBezTo>
                    <a:pt x="10295" y="8545"/>
                    <a:pt x="10533" y="8304"/>
                    <a:pt x="10708" y="8055"/>
                  </a:cubicBezTo>
                  <a:cubicBezTo>
                    <a:pt x="11042" y="7596"/>
                    <a:pt x="11128" y="7004"/>
                    <a:pt x="10960" y="6459"/>
                  </a:cubicBezTo>
                  <a:cubicBezTo>
                    <a:pt x="10896" y="6260"/>
                    <a:pt x="10831" y="6065"/>
                    <a:pt x="10754" y="5876"/>
                  </a:cubicBezTo>
                  <a:lnTo>
                    <a:pt x="10754" y="5876"/>
                  </a:lnTo>
                  <a:cubicBezTo>
                    <a:pt x="10801" y="5986"/>
                    <a:pt x="10821" y="6048"/>
                    <a:pt x="10821" y="6048"/>
                  </a:cubicBezTo>
                  <a:cubicBezTo>
                    <a:pt x="11258" y="5572"/>
                    <a:pt x="12500" y="3426"/>
                    <a:pt x="10057" y="1088"/>
                  </a:cubicBezTo>
                  <a:cubicBezTo>
                    <a:pt x="9199" y="267"/>
                    <a:pt x="8389" y="1"/>
                    <a:pt x="76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17;p20"/>
            <p:cNvSpPr/>
            <p:nvPr/>
          </p:nvSpPr>
          <p:spPr>
            <a:xfrm rot="-3998617">
              <a:off x="1595160" y="538417"/>
              <a:ext cx="882863" cy="1057484"/>
            </a:xfrm>
            <a:custGeom>
              <a:avLst/>
              <a:gdLst/>
              <a:ahLst/>
              <a:cxnLst/>
              <a:rect l="l" t="t" r="r" b="b"/>
              <a:pathLst>
                <a:path w="13297" h="15927" extrusionOk="0">
                  <a:moveTo>
                    <a:pt x="8440" y="0"/>
                  </a:moveTo>
                  <a:cubicBezTo>
                    <a:pt x="7471" y="0"/>
                    <a:pt x="6643" y="416"/>
                    <a:pt x="6104" y="858"/>
                  </a:cubicBezTo>
                  <a:cubicBezTo>
                    <a:pt x="5972" y="840"/>
                    <a:pt x="5840" y="831"/>
                    <a:pt x="5708" y="831"/>
                  </a:cubicBezTo>
                  <a:cubicBezTo>
                    <a:pt x="5158" y="831"/>
                    <a:pt x="4619" y="987"/>
                    <a:pt x="4163" y="1291"/>
                  </a:cubicBezTo>
                  <a:cubicBezTo>
                    <a:pt x="3921" y="1450"/>
                    <a:pt x="3706" y="1648"/>
                    <a:pt x="3525" y="1880"/>
                  </a:cubicBezTo>
                  <a:cubicBezTo>
                    <a:pt x="3313" y="2150"/>
                    <a:pt x="3164" y="2448"/>
                    <a:pt x="3082" y="2759"/>
                  </a:cubicBezTo>
                  <a:cubicBezTo>
                    <a:pt x="2963" y="3192"/>
                    <a:pt x="2983" y="3586"/>
                    <a:pt x="3039" y="3880"/>
                  </a:cubicBezTo>
                  <a:cubicBezTo>
                    <a:pt x="2804" y="4098"/>
                    <a:pt x="2476" y="4432"/>
                    <a:pt x="2126" y="4872"/>
                  </a:cubicBezTo>
                  <a:cubicBezTo>
                    <a:pt x="1888" y="4905"/>
                    <a:pt x="1670" y="5007"/>
                    <a:pt x="1498" y="5166"/>
                  </a:cubicBezTo>
                  <a:cubicBezTo>
                    <a:pt x="1191" y="5454"/>
                    <a:pt x="1068" y="5887"/>
                    <a:pt x="1151" y="6344"/>
                  </a:cubicBezTo>
                  <a:cubicBezTo>
                    <a:pt x="651" y="7269"/>
                    <a:pt x="314" y="8252"/>
                    <a:pt x="145" y="9276"/>
                  </a:cubicBezTo>
                  <a:lnTo>
                    <a:pt x="49" y="9287"/>
                  </a:lnTo>
                  <a:lnTo>
                    <a:pt x="66" y="9882"/>
                  </a:lnTo>
                  <a:lnTo>
                    <a:pt x="0" y="10513"/>
                  </a:lnTo>
                  <a:lnTo>
                    <a:pt x="83" y="10520"/>
                  </a:lnTo>
                  <a:lnTo>
                    <a:pt x="222" y="15927"/>
                  </a:lnTo>
                  <a:lnTo>
                    <a:pt x="4936" y="14412"/>
                  </a:lnTo>
                  <a:lnTo>
                    <a:pt x="4947" y="14482"/>
                  </a:lnTo>
                  <a:lnTo>
                    <a:pt x="5777" y="14141"/>
                  </a:lnTo>
                  <a:cubicBezTo>
                    <a:pt x="5829" y="14121"/>
                    <a:pt x="6997" y="13635"/>
                    <a:pt x="8382" y="12336"/>
                  </a:cubicBezTo>
                  <a:cubicBezTo>
                    <a:pt x="8448" y="12344"/>
                    <a:pt x="8514" y="12349"/>
                    <a:pt x="8578" y="12349"/>
                  </a:cubicBezTo>
                  <a:cubicBezTo>
                    <a:pt x="8922" y="12349"/>
                    <a:pt x="9236" y="12224"/>
                    <a:pt x="9467" y="11985"/>
                  </a:cubicBezTo>
                  <a:cubicBezTo>
                    <a:pt x="9745" y="11690"/>
                    <a:pt x="9844" y="11267"/>
                    <a:pt x="9748" y="10831"/>
                  </a:cubicBezTo>
                  <a:cubicBezTo>
                    <a:pt x="9910" y="10619"/>
                    <a:pt x="10066" y="10404"/>
                    <a:pt x="10218" y="10186"/>
                  </a:cubicBezTo>
                  <a:cubicBezTo>
                    <a:pt x="10499" y="10179"/>
                    <a:pt x="10773" y="10114"/>
                    <a:pt x="11031" y="9987"/>
                  </a:cubicBezTo>
                  <a:cubicBezTo>
                    <a:pt x="11401" y="9812"/>
                    <a:pt x="11732" y="9525"/>
                    <a:pt x="12010" y="9137"/>
                  </a:cubicBezTo>
                  <a:cubicBezTo>
                    <a:pt x="12460" y="8510"/>
                    <a:pt x="12592" y="7689"/>
                    <a:pt x="12357" y="6939"/>
                  </a:cubicBezTo>
                  <a:cubicBezTo>
                    <a:pt x="12350" y="6912"/>
                    <a:pt x="12341" y="6883"/>
                    <a:pt x="12331" y="6853"/>
                  </a:cubicBezTo>
                  <a:cubicBezTo>
                    <a:pt x="12820" y="6106"/>
                    <a:pt x="13296" y="4710"/>
                    <a:pt x="12611" y="3130"/>
                  </a:cubicBezTo>
                  <a:cubicBezTo>
                    <a:pt x="12334" y="2484"/>
                    <a:pt x="11885" y="1860"/>
                    <a:pt x="11273" y="1277"/>
                  </a:cubicBezTo>
                  <a:cubicBezTo>
                    <a:pt x="10286" y="333"/>
                    <a:pt x="9306" y="0"/>
                    <a:pt x="8440" y="0"/>
                  </a:cubicBezTo>
                  <a:close/>
                </a:path>
              </a:pathLst>
            </a:custGeom>
            <a:solidFill>
              <a:srgbClr val="FFFBEF"/>
            </a:solidFill>
            <a:ln>
              <a:noFill/>
            </a:ln>
            <a:effectLst>
              <a:outerShdw blurRad="28575"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18;p20"/>
            <p:cNvSpPr/>
            <p:nvPr/>
          </p:nvSpPr>
          <p:spPr>
            <a:xfrm rot="-3998617">
              <a:off x="2065778" y="867228"/>
              <a:ext cx="304955" cy="408068"/>
            </a:xfrm>
            <a:custGeom>
              <a:avLst/>
              <a:gdLst/>
              <a:ahLst/>
              <a:cxnLst/>
              <a:rect l="l" t="t" r="r" b="b"/>
              <a:pathLst>
                <a:path w="4593" h="6146" extrusionOk="0">
                  <a:moveTo>
                    <a:pt x="3637" y="1"/>
                  </a:moveTo>
                  <a:lnTo>
                    <a:pt x="0" y="4508"/>
                  </a:lnTo>
                  <a:lnTo>
                    <a:pt x="241" y="6145"/>
                  </a:lnTo>
                  <a:cubicBezTo>
                    <a:pt x="241" y="6145"/>
                    <a:pt x="2625" y="5173"/>
                    <a:pt x="4593" y="2111"/>
                  </a:cubicBezTo>
                  <a:cubicBezTo>
                    <a:pt x="4593" y="2111"/>
                    <a:pt x="4411" y="1139"/>
                    <a:pt x="3637" y="1"/>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19;p20"/>
            <p:cNvSpPr/>
            <p:nvPr/>
          </p:nvSpPr>
          <p:spPr>
            <a:xfrm rot="-3998617">
              <a:off x="1720068" y="1032346"/>
              <a:ext cx="371816" cy="390672"/>
            </a:xfrm>
            <a:custGeom>
              <a:avLst/>
              <a:gdLst/>
              <a:ahLst/>
              <a:cxnLst/>
              <a:rect l="l" t="t" r="r" b="b"/>
              <a:pathLst>
                <a:path w="5600" h="5884" extrusionOk="0">
                  <a:moveTo>
                    <a:pt x="3069" y="0"/>
                  </a:moveTo>
                  <a:cubicBezTo>
                    <a:pt x="3069" y="0"/>
                    <a:pt x="397" y="2021"/>
                    <a:pt x="0" y="5797"/>
                  </a:cubicBezTo>
                  <a:lnTo>
                    <a:pt x="1991" y="5883"/>
                  </a:lnTo>
                  <a:lnTo>
                    <a:pt x="5599" y="933"/>
                  </a:lnTo>
                  <a:cubicBezTo>
                    <a:pt x="4898" y="546"/>
                    <a:pt x="4064" y="218"/>
                    <a:pt x="3069" y="0"/>
                  </a:cubicBezTo>
                  <a:close/>
                </a:path>
              </a:pathLst>
            </a:custGeom>
            <a:solidFill>
              <a:srgbClr val="F1C2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p20"/>
            <p:cNvSpPr/>
            <p:nvPr/>
          </p:nvSpPr>
          <p:spPr>
            <a:xfrm rot="-3998617">
              <a:off x="1779991" y="1257387"/>
              <a:ext cx="46344" cy="59358"/>
            </a:xfrm>
            <a:custGeom>
              <a:avLst/>
              <a:gdLst/>
              <a:ahLst/>
              <a:cxnLst/>
              <a:rect l="l" t="t" r="r" b="b"/>
              <a:pathLst>
                <a:path w="698" h="894" extrusionOk="0">
                  <a:moveTo>
                    <a:pt x="556" y="1"/>
                  </a:moveTo>
                  <a:cubicBezTo>
                    <a:pt x="417" y="1"/>
                    <a:pt x="294" y="40"/>
                    <a:pt x="198" y="127"/>
                  </a:cubicBezTo>
                  <a:cubicBezTo>
                    <a:pt x="20" y="295"/>
                    <a:pt x="0" y="593"/>
                    <a:pt x="122" y="893"/>
                  </a:cubicBezTo>
                  <a:cubicBezTo>
                    <a:pt x="310" y="566"/>
                    <a:pt x="506" y="272"/>
                    <a:pt x="698" y="14"/>
                  </a:cubicBezTo>
                  <a:cubicBezTo>
                    <a:pt x="651" y="4"/>
                    <a:pt x="602" y="1"/>
                    <a:pt x="556" y="1"/>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1;p20"/>
            <p:cNvSpPr/>
            <p:nvPr/>
          </p:nvSpPr>
          <p:spPr>
            <a:xfrm rot="-3998617">
              <a:off x="1788881" y="1201489"/>
              <a:ext cx="115794" cy="115528"/>
            </a:xfrm>
            <a:custGeom>
              <a:avLst/>
              <a:gdLst/>
              <a:ahLst/>
              <a:cxnLst/>
              <a:rect l="l" t="t" r="r" b="b"/>
              <a:pathLst>
                <a:path w="1744" h="1740" extrusionOk="0">
                  <a:moveTo>
                    <a:pt x="576" y="0"/>
                  </a:moveTo>
                  <a:cubicBezTo>
                    <a:pt x="384" y="258"/>
                    <a:pt x="188" y="552"/>
                    <a:pt x="0" y="879"/>
                  </a:cubicBezTo>
                  <a:cubicBezTo>
                    <a:pt x="60" y="1029"/>
                    <a:pt x="156" y="1180"/>
                    <a:pt x="284" y="1319"/>
                  </a:cubicBezTo>
                  <a:cubicBezTo>
                    <a:pt x="536" y="1590"/>
                    <a:pt x="853" y="1740"/>
                    <a:pt x="1115" y="1740"/>
                  </a:cubicBezTo>
                  <a:cubicBezTo>
                    <a:pt x="1253" y="1740"/>
                    <a:pt x="1379" y="1700"/>
                    <a:pt x="1472" y="1610"/>
                  </a:cubicBezTo>
                  <a:cubicBezTo>
                    <a:pt x="1743" y="1359"/>
                    <a:pt x="1650" y="820"/>
                    <a:pt x="1267" y="406"/>
                  </a:cubicBezTo>
                  <a:cubicBezTo>
                    <a:pt x="1058" y="182"/>
                    <a:pt x="807" y="43"/>
                    <a:pt x="576"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2;p20"/>
            <p:cNvSpPr/>
            <p:nvPr/>
          </p:nvSpPr>
          <p:spPr>
            <a:xfrm rot="-3998617">
              <a:off x="2260484" y="992211"/>
              <a:ext cx="64205" cy="64205"/>
            </a:xfrm>
            <a:custGeom>
              <a:avLst/>
              <a:gdLst/>
              <a:ahLst/>
              <a:cxnLst/>
              <a:rect l="l" t="t" r="r" b="b"/>
              <a:pathLst>
                <a:path w="967" h="967" extrusionOk="0">
                  <a:moveTo>
                    <a:pt x="794" y="0"/>
                  </a:moveTo>
                  <a:cubicBezTo>
                    <a:pt x="526" y="325"/>
                    <a:pt x="261" y="615"/>
                    <a:pt x="0" y="877"/>
                  </a:cubicBezTo>
                  <a:cubicBezTo>
                    <a:pt x="136" y="937"/>
                    <a:pt x="268" y="966"/>
                    <a:pt x="394" y="966"/>
                  </a:cubicBezTo>
                  <a:cubicBezTo>
                    <a:pt x="549" y="966"/>
                    <a:pt x="688" y="917"/>
                    <a:pt x="788" y="814"/>
                  </a:cubicBezTo>
                  <a:cubicBezTo>
                    <a:pt x="966" y="626"/>
                    <a:pt x="956" y="308"/>
                    <a:pt x="794" y="0"/>
                  </a:cubicBezTo>
                  <a:close/>
                </a:path>
              </a:pathLst>
            </a:custGeom>
            <a:solidFill>
              <a:srgbClr val="E3A1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3;p20"/>
            <p:cNvSpPr/>
            <p:nvPr/>
          </p:nvSpPr>
          <p:spPr>
            <a:xfrm rot="-3998617">
              <a:off x="2194153" y="993773"/>
              <a:ext cx="116192" cy="107893"/>
            </a:xfrm>
            <a:custGeom>
              <a:avLst/>
              <a:gdLst/>
              <a:ahLst/>
              <a:cxnLst/>
              <a:rect l="l" t="t" r="r" b="b"/>
              <a:pathLst>
                <a:path w="1750" h="1625" extrusionOk="0">
                  <a:moveTo>
                    <a:pt x="649" y="0"/>
                  </a:moveTo>
                  <a:cubicBezTo>
                    <a:pt x="494" y="0"/>
                    <a:pt x="355" y="50"/>
                    <a:pt x="259" y="152"/>
                  </a:cubicBezTo>
                  <a:cubicBezTo>
                    <a:pt x="1" y="420"/>
                    <a:pt x="126" y="953"/>
                    <a:pt x="540" y="1342"/>
                  </a:cubicBezTo>
                  <a:cubicBezTo>
                    <a:pt x="669" y="1469"/>
                    <a:pt x="811" y="1561"/>
                    <a:pt x="956" y="1624"/>
                  </a:cubicBezTo>
                  <a:cubicBezTo>
                    <a:pt x="1217" y="1362"/>
                    <a:pt x="1482" y="1072"/>
                    <a:pt x="1750" y="747"/>
                  </a:cubicBezTo>
                  <a:cubicBezTo>
                    <a:pt x="1681" y="616"/>
                    <a:pt x="1585" y="486"/>
                    <a:pt x="1463" y="370"/>
                  </a:cubicBezTo>
                  <a:cubicBezTo>
                    <a:pt x="1208" y="129"/>
                    <a:pt x="904" y="0"/>
                    <a:pt x="649" y="0"/>
                  </a:cubicBezTo>
                  <a:close/>
                </a:path>
              </a:pathLst>
            </a:custGeom>
            <a:solidFill>
              <a:srgbClr val="F95858">
                <a:alpha val="595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4;p20"/>
            <p:cNvSpPr/>
            <p:nvPr/>
          </p:nvSpPr>
          <p:spPr>
            <a:xfrm rot="-3998617">
              <a:off x="1635655" y="559253"/>
              <a:ext cx="460653" cy="401495"/>
            </a:xfrm>
            <a:custGeom>
              <a:avLst/>
              <a:gdLst/>
              <a:ahLst/>
              <a:cxnLst/>
              <a:rect l="l" t="t" r="r" b="b"/>
              <a:pathLst>
                <a:path w="6938" h="6047" extrusionOk="0">
                  <a:moveTo>
                    <a:pt x="2141" y="0"/>
                  </a:moveTo>
                  <a:cubicBezTo>
                    <a:pt x="865" y="0"/>
                    <a:pt x="1" y="914"/>
                    <a:pt x="1" y="914"/>
                  </a:cubicBezTo>
                  <a:cubicBezTo>
                    <a:pt x="4140" y="2561"/>
                    <a:pt x="5258" y="6046"/>
                    <a:pt x="5258" y="6046"/>
                  </a:cubicBezTo>
                  <a:cubicBezTo>
                    <a:pt x="5698" y="5573"/>
                    <a:pt x="6938" y="3427"/>
                    <a:pt x="4494" y="1086"/>
                  </a:cubicBezTo>
                  <a:cubicBezTo>
                    <a:pt x="3638" y="267"/>
                    <a:pt x="2830" y="0"/>
                    <a:pt x="2141"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5;p20"/>
            <p:cNvSpPr/>
            <p:nvPr/>
          </p:nvSpPr>
          <p:spPr>
            <a:xfrm rot="-3998617">
              <a:off x="1711368" y="767590"/>
              <a:ext cx="476721" cy="436684"/>
            </a:xfrm>
            <a:custGeom>
              <a:avLst/>
              <a:gdLst/>
              <a:ahLst/>
              <a:cxnLst/>
              <a:rect l="l" t="t" r="r" b="b"/>
              <a:pathLst>
                <a:path w="7180" h="6577" extrusionOk="0">
                  <a:moveTo>
                    <a:pt x="243" y="1"/>
                  </a:moveTo>
                  <a:cubicBezTo>
                    <a:pt x="204" y="1"/>
                    <a:pt x="182" y="6"/>
                    <a:pt x="179" y="14"/>
                  </a:cubicBezTo>
                  <a:cubicBezTo>
                    <a:pt x="0" y="657"/>
                    <a:pt x="255" y="1182"/>
                    <a:pt x="255" y="1182"/>
                  </a:cubicBezTo>
                  <a:cubicBezTo>
                    <a:pt x="5847" y="2839"/>
                    <a:pt x="6310" y="6545"/>
                    <a:pt x="6310" y="6545"/>
                  </a:cubicBezTo>
                  <a:cubicBezTo>
                    <a:pt x="6412" y="6567"/>
                    <a:pt x="6510" y="6576"/>
                    <a:pt x="6605" y="6576"/>
                  </a:cubicBezTo>
                  <a:cubicBezTo>
                    <a:pt x="6817" y="6576"/>
                    <a:pt x="7008" y="6526"/>
                    <a:pt x="7179" y="6446"/>
                  </a:cubicBezTo>
                  <a:cubicBezTo>
                    <a:pt x="5299" y="1079"/>
                    <a:pt x="832" y="1"/>
                    <a:pt x="243"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6;p20"/>
            <p:cNvSpPr/>
            <p:nvPr/>
          </p:nvSpPr>
          <p:spPr>
            <a:xfrm rot="-3998617">
              <a:off x="1668802" y="693565"/>
              <a:ext cx="512309" cy="498831"/>
            </a:xfrm>
            <a:custGeom>
              <a:avLst/>
              <a:gdLst/>
              <a:ahLst/>
              <a:cxnLst/>
              <a:rect l="l" t="t" r="r" b="b"/>
              <a:pathLst>
                <a:path w="7716" h="7513" extrusionOk="0">
                  <a:moveTo>
                    <a:pt x="798" y="1"/>
                  </a:moveTo>
                  <a:cubicBezTo>
                    <a:pt x="623" y="116"/>
                    <a:pt x="461" y="265"/>
                    <a:pt x="326" y="440"/>
                  </a:cubicBezTo>
                  <a:cubicBezTo>
                    <a:pt x="157" y="655"/>
                    <a:pt x="54" y="874"/>
                    <a:pt x="1" y="1081"/>
                  </a:cubicBezTo>
                  <a:cubicBezTo>
                    <a:pt x="4" y="1073"/>
                    <a:pt x="26" y="1068"/>
                    <a:pt x="65" y="1068"/>
                  </a:cubicBezTo>
                  <a:cubicBezTo>
                    <a:pt x="654" y="1068"/>
                    <a:pt x="5121" y="2146"/>
                    <a:pt x="7001" y="7513"/>
                  </a:cubicBezTo>
                  <a:cubicBezTo>
                    <a:pt x="7302" y="7368"/>
                    <a:pt x="7537" y="7126"/>
                    <a:pt x="7716" y="6878"/>
                  </a:cubicBezTo>
                  <a:cubicBezTo>
                    <a:pt x="6241" y="953"/>
                    <a:pt x="1036" y="40"/>
                    <a:pt x="798" y="1"/>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7;p20"/>
            <p:cNvSpPr/>
            <p:nvPr/>
          </p:nvSpPr>
          <p:spPr>
            <a:xfrm rot="-3998617">
              <a:off x="1667496" y="653184"/>
              <a:ext cx="487278" cy="479642"/>
            </a:xfrm>
            <a:custGeom>
              <a:avLst/>
              <a:gdLst/>
              <a:ahLst/>
              <a:cxnLst/>
              <a:rect l="l" t="t" r="r" b="b"/>
              <a:pathLst>
                <a:path w="7339" h="7224" extrusionOk="0">
                  <a:moveTo>
                    <a:pt x="1176" y="1"/>
                  </a:moveTo>
                  <a:cubicBezTo>
                    <a:pt x="759" y="1"/>
                    <a:pt x="348" y="118"/>
                    <a:pt x="1" y="346"/>
                  </a:cubicBezTo>
                  <a:cubicBezTo>
                    <a:pt x="239" y="385"/>
                    <a:pt x="5444" y="1298"/>
                    <a:pt x="6919" y="7223"/>
                  </a:cubicBezTo>
                  <a:cubicBezTo>
                    <a:pt x="7253" y="6764"/>
                    <a:pt x="7339" y="6172"/>
                    <a:pt x="7170" y="5629"/>
                  </a:cubicBezTo>
                  <a:cubicBezTo>
                    <a:pt x="6142" y="2307"/>
                    <a:pt x="3513" y="782"/>
                    <a:pt x="2025" y="167"/>
                  </a:cubicBezTo>
                  <a:cubicBezTo>
                    <a:pt x="1750" y="55"/>
                    <a:pt x="1462" y="1"/>
                    <a:pt x="117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8;p20"/>
            <p:cNvSpPr/>
            <p:nvPr/>
          </p:nvSpPr>
          <p:spPr>
            <a:xfrm rot="-3998617">
              <a:off x="2228193" y="1464383"/>
              <a:ext cx="117520" cy="120176"/>
            </a:xfrm>
            <a:custGeom>
              <a:avLst/>
              <a:gdLst/>
              <a:ahLst/>
              <a:cxnLst/>
              <a:rect l="l" t="t" r="r" b="b"/>
              <a:pathLst>
                <a:path w="1770" h="1810" extrusionOk="0">
                  <a:moveTo>
                    <a:pt x="1" y="0"/>
                  </a:moveTo>
                  <a:lnTo>
                    <a:pt x="47" y="1809"/>
                  </a:lnTo>
                  <a:lnTo>
                    <a:pt x="1770" y="1257"/>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329;p20"/>
            <p:cNvSpPr/>
            <p:nvPr/>
          </p:nvSpPr>
          <p:spPr>
            <a:xfrm rot="-3998617">
              <a:off x="1906081" y="1014169"/>
              <a:ext cx="377526" cy="297386"/>
            </a:xfrm>
            <a:custGeom>
              <a:avLst/>
              <a:gdLst/>
              <a:ahLst/>
              <a:cxnLst/>
              <a:rect l="l" t="t" r="r" b="b"/>
              <a:pathLst>
                <a:path w="5686" h="4479" extrusionOk="0">
                  <a:moveTo>
                    <a:pt x="782" y="0"/>
                  </a:moveTo>
                  <a:cubicBezTo>
                    <a:pt x="147" y="0"/>
                    <a:pt x="0" y="899"/>
                    <a:pt x="0" y="899"/>
                  </a:cubicBezTo>
                  <a:cubicBezTo>
                    <a:pt x="43" y="2916"/>
                    <a:pt x="2071" y="3945"/>
                    <a:pt x="3324" y="4391"/>
                  </a:cubicBezTo>
                  <a:cubicBezTo>
                    <a:pt x="3492" y="4451"/>
                    <a:pt x="3662" y="4478"/>
                    <a:pt x="3826" y="4478"/>
                  </a:cubicBezTo>
                  <a:cubicBezTo>
                    <a:pt x="4887" y="4478"/>
                    <a:pt x="5686" y="3339"/>
                    <a:pt x="3982" y="2628"/>
                  </a:cubicBezTo>
                  <a:cubicBezTo>
                    <a:pt x="2018" y="1812"/>
                    <a:pt x="2371" y="777"/>
                    <a:pt x="1297" y="162"/>
                  </a:cubicBezTo>
                  <a:cubicBezTo>
                    <a:pt x="1097" y="47"/>
                    <a:pt x="927" y="0"/>
                    <a:pt x="78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330;p20"/>
            <p:cNvSpPr/>
            <p:nvPr/>
          </p:nvSpPr>
          <p:spPr>
            <a:xfrm rot="-3998617">
              <a:off x="1929689" y="1224101"/>
              <a:ext cx="89634" cy="87178"/>
            </a:xfrm>
            <a:custGeom>
              <a:avLst/>
              <a:gdLst/>
              <a:ahLst/>
              <a:cxnLst/>
              <a:rect l="l" t="t" r="r" b="b"/>
              <a:pathLst>
                <a:path w="1350" h="1313" extrusionOk="0">
                  <a:moveTo>
                    <a:pt x="110" y="0"/>
                  </a:moveTo>
                  <a:lnTo>
                    <a:pt x="0" y="354"/>
                  </a:lnTo>
                  <a:cubicBezTo>
                    <a:pt x="317" y="706"/>
                    <a:pt x="846" y="1032"/>
                    <a:pt x="1138" y="1198"/>
                  </a:cubicBezTo>
                  <a:lnTo>
                    <a:pt x="1138" y="1198"/>
                  </a:lnTo>
                  <a:cubicBezTo>
                    <a:pt x="534" y="807"/>
                    <a:pt x="110" y="0"/>
                    <a:pt x="110" y="0"/>
                  </a:cubicBezTo>
                  <a:close/>
                  <a:moveTo>
                    <a:pt x="1138" y="1198"/>
                  </a:moveTo>
                  <a:cubicBezTo>
                    <a:pt x="1206" y="1242"/>
                    <a:pt x="1277" y="1281"/>
                    <a:pt x="1349" y="1313"/>
                  </a:cubicBezTo>
                  <a:cubicBezTo>
                    <a:pt x="1349" y="1313"/>
                    <a:pt x="1266" y="1271"/>
                    <a:pt x="1138" y="1198"/>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331;p20"/>
            <p:cNvSpPr/>
            <p:nvPr/>
          </p:nvSpPr>
          <p:spPr>
            <a:xfrm rot="-3998617">
              <a:off x="2153868" y="1105507"/>
              <a:ext cx="126749" cy="74695"/>
            </a:xfrm>
            <a:custGeom>
              <a:avLst/>
              <a:gdLst/>
              <a:ahLst/>
              <a:cxnLst/>
              <a:rect l="l" t="t" r="r" b="b"/>
              <a:pathLst>
                <a:path w="1909" h="1125" extrusionOk="0">
                  <a:moveTo>
                    <a:pt x="1" y="1"/>
                  </a:moveTo>
                  <a:lnTo>
                    <a:pt x="1" y="1"/>
                  </a:lnTo>
                  <a:cubicBezTo>
                    <a:pt x="1" y="1"/>
                    <a:pt x="669" y="874"/>
                    <a:pt x="1363" y="1124"/>
                  </a:cubicBezTo>
                  <a:lnTo>
                    <a:pt x="1909" y="814"/>
                  </a:lnTo>
                  <a:cubicBezTo>
                    <a:pt x="1909" y="814"/>
                    <a:pt x="729" y="695"/>
                    <a:pt x="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DB011695-2226-446C-89C3-C8537BAA7DF3}"/>
              </a:ext>
            </a:extLst>
          </p:cNvPr>
          <p:cNvPicPr>
            <a:picLocks noChangeAspect="1"/>
          </p:cNvPicPr>
          <p:nvPr/>
        </p:nvPicPr>
        <p:blipFill>
          <a:blip r:embed="rId2"/>
          <a:stretch>
            <a:fillRect/>
          </a:stretch>
        </p:blipFill>
        <p:spPr>
          <a:xfrm>
            <a:off x="2766921" y="3363187"/>
            <a:ext cx="6462320" cy="1322947"/>
          </a:xfrm>
          <a:prstGeom prst="rect">
            <a:avLst/>
          </a:prstGeom>
        </p:spPr>
      </p:pic>
    </p:spTree>
    <p:extLst>
      <p:ext uri="{BB962C8B-B14F-4D97-AF65-F5344CB8AC3E}">
        <p14:creationId xmlns:p14="http://schemas.microsoft.com/office/powerpoint/2010/main" val="40222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09057A5-DA53-4597-B92A-4275510D40DB}"/>
              </a:ext>
            </a:extLst>
          </p:cNvPr>
          <p:cNvSpPr/>
          <p:nvPr/>
        </p:nvSpPr>
        <p:spPr>
          <a:xfrm>
            <a:off x="2062480" y="1859280"/>
            <a:ext cx="7447280" cy="2783840"/>
          </a:xfrm>
          <a:custGeom>
            <a:avLst/>
            <a:gdLst>
              <a:gd name="connsiteX0" fmla="*/ 0 w 7447280"/>
              <a:gd name="connsiteY0" fmla="*/ 463983 h 2783840"/>
              <a:gd name="connsiteX1" fmla="*/ 463983 w 7447280"/>
              <a:gd name="connsiteY1" fmla="*/ 0 h 2783840"/>
              <a:gd name="connsiteX2" fmla="*/ 1056648 w 7447280"/>
              <a:gd name="connsiteY2" fmla="*/ 0 h 2783840"/>
              <a:gd name="connsiteX3" fmla="*/ 1518927 w 7447280"/>
              <a:gd name="connsiteY3" fmla="*/ 0 h 2783840"/>
              <a:gd name="connsiteX4" fmla="*/ 2046398 w 7447280"/>
              <a:gd name="connsiteY4" fmla="*/ 0 h 2783840"/>
              <a:gd name="connsiteX5" fmla="*/ 2639063 w 7447280"/>
              <a:gd name="connsiteY5" fmla="*/ 0 h 2783840"/>
              <a:gd name="connsiteX6" fmla="*/ 3231728 w 7447280"/>
              <a:gd name="connsiteY6" fmla="*/ 0 h 2783840"/>
              <a:gd name="connsiteX7" fmla="*/ 3759200 w 7447280"/>
              <a:gd name="connsiteY7" fmla="*/ 0 h 2783840"/>
              <a:gd name="connsiteX8" fmla="*/ 4417058 w 7447280"/>
              <a:gd name="connsiteY8" fmla="*/ 0 h 2783840"/>
              <a:gd name="connsiteX9" fmla="*/ 4814143 w 7447280"/>
              <a:gd name="connsiteY9" fmla="*/ 0 h 2783840"/>
              <a:gd name="connsiteX10" fmla="*/ 5341615 w 7447280"/>
              <a:gd name="connsiteY10" fmla="*/ 0 h 2783840"/>
              <a:gd name="connsiteX11" fmla="*/ 6064666 w 7447280"/>
              <a:gd name="connsiteY11" fmla="*/ 0 h 2783840"/>
              <a:gd name="connsiteX12" fmla="*/ 6461752 w 7447280"/>
              <a:gd name="connsiteY12" fmla="*/ 0 h 2783840"/>
              <a:gd name="connsiteX13" fmla="*/ 6983297 w 7447280"/>
              <a:gd name="connsiteY13" fmla="*/ 0 h 2783840"/>
              <a:gd name="connsiteX14" fmla="*/ 7447280 w 7447280"/>
              <a:gd name="connsiteY14" fmla="*/ 463983 h 2783840"/>
              <a:gd name="connsiteX15" fmla="*/ 7447280 w 7447280"/>
              <a:gd name="connsiteY15" fmla="*/ 909393 h 2783840"/>
              <a:gd name="connsiteX16" fmla="*/ 7447280 w 7447280"/>
              <a:gd name="connsiteY16" fmla="*/ 1410479 h 2783840"/>
              <a:gd name="connsiteX17" fmla="*/ 7447280 w 7447280"/>
              <a:gd name="connsiteY17" fmla="*/ 1911565 h 2783840"/>
              <a:gd name="connsiteX18" fmla="*/ 7447280 w 7447280"/>
              <a:gd name="connsiteY18" fmla="*/ 2319857 h 2783840"/>
              <a:gd name="connsiteX19" fmla="*/ 6983297 w 7447280"/>
              <a:gd name="connsiteY19" fmla="*/ 2783840 h 2783840"/>
              <a:gd name="connsiteX20" fmla="*/ 6390632 w 7447280"/>
              <a:gd name="connsiteY20" fmla="*/ 2783840 h 2783840"/>
              <a:gd name="connsiteX21" fmla="*/ 5993547 w 7447280"/>
              <a:gd name="connsiteY21" fmla="*/ 2783840 h 2783840"/>
              <a:gd name="connsiteX22" fmla="*/ 5335689 w 7447280"/>
              <a:gd name="connsiteY22" fmla="*/ 2783840 h 2783840"/>
              <a:gd name="connsiteX23" fmla="*/ 4808217 w 7447280"/>
              <a:gd name="connsiteY23" fmla="*/ 2783840 h 2783840"/>
              <a:gd name="connsiteX24" fmla="*/ 4280745 w 7447280"/>
              <a:gd name="connsiteY24" fmla="*/ 2783840 h 2783840"/>
              <a:gd name="connsiteX25" fmla="*/ 3753273 w 7447280"/>
              <a:gd name="connsiteY25" fmla="*/ 2783840 h 2783840"/>
              <a:gd name="connsiteX26" fmla="*/ 3225801 w 7447280"/>
              <a:gd name="connsiteY26" fmla="*/ 2783840 h 2783840"/>
              <a:gd name="connsiteX27" fmla="*/ 2502750 w 7447280"/>
              <a:gd name="connsiteY27" fmla="*/ 2783840 h 2783840"/>
              <a:gd name="connsiteX28" fmla="*/ 2040472 w 7447280"/>
              <a:gd name="connsiteY28" fmla="*/ 2783840 h 2783840"/>
              <a:gd name="connsiteX29" fmla="*/ 1382614 w 7447280"/>
              <a:gd name="connsiteY29" fmla="*/ 2783840 h 2783840"/>
              <a:gd name="connsiteX30" fmla="*/ 985528 w 7447280"/>
              <a:gd name="connsiteY30" fmla="*/ 2783840 h 2783840"/>
              <a:gd name="connsiteX31" fmla="*/ 463983 w 7447280"/>
              <a:gd name="connsiteY31" fmla="*/ 2783840 h 2783840"/>
              <a:gd name="connsiteX32" fmla="*/ 0 w 7447280"/>
              <a:gd name="connsiteY32" fmla="*/ 2319857 h 2783840"/>
              <a:gd name="connsiteX33" fmla="*/ 0 w 7447280"/>
              <a:gd name="connsiteY33" fmla="*/ 1874447 h 2783840"/>
              <a:gd name="connsiteX34" fmla="*/ 0 w 7447280"/>
              <a:gd name="connsiteY34" fmla="*/ 1373361 h 2783840"/>
              <a:gd name="connsiteX35" fmla="*/ 0 w 7447280"/>
              <a:gd name="connsiteY35" fmla="*/ 872275 h 2783840"/>
              <a:gd name="connsiteX36" fmla="*/ 0 w 7447280"/>
              <a:gd name="connsiteY36" fmla="*/ 463983 h 278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447280" h="2783840" fill="none" extrusionOk="0">
                <a:moveTo>
                  <a:pt x="0" y="463983"/>
                </a:moveTo>
                <a:cubicBezTo>
                  <a:pt x="47837" y="201067"/>
                  <a:pt x="171607" y="-53237"/>
                  <a:pt x="463983" y="0"/>
                </a:cubicBezTo>
                <a:cubicBezTo>
                  <a:pt x="719327" y="-35158"/>
                  <a:pt x="885838" y="65855"/>
                  <a:pt x="1056648" y="0"/>
                </a:cubicBezTo>
                <a:cubicBezTo>
                  <a:pt x="1227458" y="-65855"/>
                  <a:pt x="1393827" y="51378"/>
                  <a:pt x="1518927" y="0"/>
                </a:cubicBezTo>
                <a:cubicBezTo>
                  <a:pt x="1644027" y="-51378"/>
                  <a:pt x="1791011" y="9571"/>
                  <a:pt x="2046398" y="0"/>
                </a:cubicBezTo>
                <a:cubicBezTo>
                  <a:pt x="2301785" y="-9571"/>
                  <a:pt x="2367847" y="53749"/>
                  <a:pt x="2639063" y="0"/>
                </a:cubicBezTo>
                <a:cubicBezTo>
                  <a:pt x="2910280" y="-53749"/>
                  <a:pt x="2977197" y="12646"/>
                  <a:pt x="3231728" y="0"/>
                </a:cubicBezTo>
                <a:cubicBezTo>
                  <a:pt x="3486259" y="-12646"/>
                  <a:pt x="3580257" y="52554"/>
                  <a:pt x="3759200" y="0"/>
                </a:cubicBezTo>
                <a:cubicBezTo>
                  <a:pt x="3938143" y="-52554"/>
                  <a:pt x="4166452" y="39612"/>
                  <a:pt x="4417058" y="0"/>
                </a:cubicBezTo>
                <a:cubicBezTo>
                  <a:pt x="4667664" y="-39612"/>
                  <a:pt x="4694627" y="25169"/>
                  <a:pt x="4814143" y="0"/>
                </a:cubicBezTo>
                <a:cubicBezTo>
                  <a:pt x="4933660" y="-25169"/>
                  <a:pt x="5215957" y="26580"/>
                  <a:pt x="5341615" y="0"/>
                </a:cubicBezTo>
                <a:cubicBezTo>
                  <a:pt x="5467273" y="-26580"/>
                  <a:pt x="5864045" y="12579"/>
                  <a:pt x="6064666" y="0"/>
                </a:cubicBezTo>
                <a:cubicBezTo>
                  <a:pt x="6265287" y="-12579"/>
                  <a:pt x="6296964" y="21203"/>
                  <a:pt x="6461752" y="0"/>
                </a:cubicBezTo>
                <a:cubicBezTo>
                  <a:pt x="6626540" y="-21203"/>
                  <a:pt x="6868099" y="25695"/>
                  <a:pt x="6983297" y="0"/>
                </a:cubicBezTo>
                <a:cubicBezTo>
                  <a:pt x="7249349" y="777"/>
                  <a:pt x="7400174" y="261185"/>
                  <a:pt x="7447280" y="463983"/>
                </a:cubicBezTo>
                <a:cubicBezTo>
                  <a:pt x="7485097" y="569157"/>
                  <a:pt x="7407283" y="811216"/>
                  <a:pt x="7447280" y="909393"/>
                </a:cubicBezTo>
                <a:cubicBezTo>
                  <a:pt x="7487277" y="1007570"/>
                  <a:pt x="7422186" y="1238170"/>
                  <a:pt x="7447280" y="1410479"/>
                </a:cubicBezTo>
                <a:cubicBezTo>
                  <a:pt x="7472374" y="1582788"/>
                  <a:pt x="7415844" y="1801932"/>
                  <a:pt x="7447280" y="1911565"/>
                </a:cubicBezTo>
                <a:cubicBezTo>
                  <a:pt x="7478716" y="2021198"/>
                  <a:pt x="7412373" y="2174906"/>
                  <a:pt x="7447280" y="2319857"/>
                </a:cubicBezTo>
                <a:cubicBezTo>
                  <a:pt x="7427732" y="2613760"/>
                  <a:pt x="7252414" y="2775409"/>
                  <a:pt x="6983297" y="2783840"/>
                </a:cubicBezTo>
                <a:cubicBezTo>
                  <a:pt x="6825330" y="2802761"/>
                  <a:pt x="6552274" y="2719615"/>
                  <a:pt x="6390632" y="2783840"/>
                </a:cubicBezTo>
                <a:cubicBezTo>
                  <a:pt x="6228990" y="2848065"/>
                  <a:pt x="6121924" y="2743795"/>
                  <a:pt x="5993547" y="2783840"/>
                </a:cubicBezTo>
                <a:cubicBezTo>
                  <a:pt x="5865170" y="2823885"/>
                  <a:pt x="5523106" y="2760414"/>
                  <a:pt x="5335689" y="2783840"/>
                </a:cubicBezTo>
                <a:cubicBezTo>
                  <a:pt x="5148272" y="2807266"/>
                  <a:pt x="4988593" y="2753241"/>
                  <a:pt x="4808217" y="2783840"/>
                </a:cubicBezTo>
                <a:cubicBezTo>
                  <a:pt x="4627841" y="2814439"/>
                  <a:pt x="4423455" y="2773080"/>
                  <a:pt x="4280745" y="2783840"/>
                </a:cubicBezTo>
                <a:cubicBezTo>
                  <a:pt x="4138035" y="2794600"/>
                  <a:pt x="3943569" y="2720862"/>
                  <a:pt x="3753273" y="2783840"/>
                </a:cubicBezTo>
                <a:cubicBezTo>
                  <a:pt x="3562977" y="2846818"/>
                  <a:pt x="3481900" y="2749199"/>
                  <a:pt x="3225801" y="2783840"/>
                </a:cubicBezTo>
                <a:cubicBezTo>
                  <a:pt x="2969702" y="2818481"/>
                  <a:pt x="2822628" y="2751177"/>
                  <a:pt x="2502750" y="2783840"/>
                </a:cubicBezTo>
                <a:cubicBezTo>
                  <a:pt x="2182872" y="2816503"/>
                  <a:pt x="2238163" y="2782503"/>
                  <a:pt x="2040472" y="2783840"/>
                </a:cubicBezTo>
                <a:cubicBezTo>
                  <a:pt x="1842781" y="2785177"/>
                  <a:pt x="1608025" y="2771885"/>
                  <a:pt x="1382614" y="2783840"/>
                </a:cubicBezTo>
                <a:cubicBezTo>
                  <a:pt x="1157203" y="2795795"/>
                  <a:pt x="1170233" y="2744200"/>
                  <a:pt x="985528" y="2783840"/>
                </a:cubicBezTo>
                <a:cubicBezTo>
                  <a:pt x="800823" y="2823480"/>
                  <a:pt x="713667" y="2731043"/>
                  <a:pt x="463983" y="2783840"/>
                </a:cubicBezTo>
                <a:cubicBezTo>
                  <a:pt x="210108" y="2805839"/>
                  <a:pt x="-32221" y="2516726"/>
                  <a:pt x="0" y="2319857"/>
                </a:cubicBezTo>
                <a:cubicBezTo>
                  <a:pt x="-24472" y="2223673"/>
                  <a:pt x="18508" y="2057592"/>
                  <a:pt x="0" y="1874447"/>
                </a:cubicBezTo>
                <a:cubicBezTo>
                  <a:pt x="-18508" y="1691302"/>
                  <a:pt x="8920" y="1563146"/>
                  <a:pt x="0" y="1373361"/>
                </a:cubicBezTo>
                <a:cubicBezTo>
                  <a:pt x="-8920" y="1183576"/>
                  <a:pt x="17063" y="1102350"/>
                  <a:pt x="0" y="872275"/>
                </a:cubicBezTo>
                <a:cubicBezTo>
                  <a:pt x="-17063" y="642200"/>
                  <a:pt x="27390" y="551849"/>
                  <a:pt x="0" y="463983"/>
                </a:cubicBezTo>
                <a:close/>
              </a:path>
              <a:path w="7447280" h="2783840" stroke="0" extrusionOk="0">
                <a:moveTo>
                  <a:pt x="0" y="463983"/>
                </a:moveTo>
                <a:cubicBezTo>
                  <a:pt x="2229" y="221851"/>
                  <a:pt x="153037" y="20285"/>
                  <a:pt x="463983" y="0"/>
                </a:cubicBezTo>
                <a:cubicBezTo>
                  <a:pt x="682064" y="-29599"/>
                  <a:pt x="777923" y="18160"/>
                  <a:pt x="1056648" y="0"/>
                </a:cubicBezTo>
                <a:cubicBezTo>
                  <a:pt x="1335373" y="-18160"/>
                  <a:pt x="1379644" y="52236"/>
                  <a:pt x="1518927" y="0"/>
                </a:cubicBezTo>
                <a:cubicBezTo>
                  <a:pt x="1658210" y="-52236"/>
                  <a:pt x="1910069" y="32170"/>
                  <a:pt x="2046398" y="0"/>
                </a:cubicBezTo>
                <a:cubicBezTo>
                  <a:pt x="2182727" y="-32170"/>
                  <a:pt x="2417775" y="19705"/>
                  <a:pt x="2639063" y="0"/>
                </a:cubicBezTo>
                <a:cubicBezTo>
                  <a:pt x="2860351" y="-19705"/>
                  <a:pt x="2844531" y="12339"/>
                  <a:pt x="3036149" y="0"/>
                </a:cubicBezTo>
                <a:cubicBezTo>
                  <a:pt x="3227767" y="-12339"/>
                  <a:pt x="3311470" y="52542"/>
                  <a:pt x="3563620" y="0"/>
                </a:cubicBezTo>
                <a:cubicBezTo>
                  <a:pt x="3815770" y="-52542"/>
                  <a:pt x="3897861" y="19914"/>
                  <a:pt x="4091092" y="0"/>
                </a:cubicBezTo>
                <a:cubicBezTo>
                  <a:pt x="4284323" y="-19914"/>
                  <a:pt x="4534477" y="1014"/>
                  <a:pt x="4683757" y="0"/>
                </a:cubicBezTo>
                <a:cubicBezTo>
                  <a:pt x="4833038" y="-1014"/>
                  <a:pt x="5180534" y="33793"/>
                  <a:pt x="5341615" y="0"/>
                </a:cubicBezTo>
                <a:cubicBezTo>
                  <a:pt x="5502696" y="-33793"/>
                  <a:pt x="5866203" y="50794"/>
                  <a:pt x="5999473" y="0"/>
                </a:cubicBezTo>
                <a:cubicBezTo>
                  <a:pt x="6132743" y="-50794"/>
                  <a:pt x="6618231" y="69644"/>
                  <a:pt x="6983297" y="0"/>
                </a:cubicBezTo>
                <a:cubicBezTo>
                  <a:pt x="7228300" y="-11789"/>
                  <a:pt x="7442688" y="203804"/>
                  <a:pt x="7447280" y="463983"/>
                </a:cubicBezTo>
                <a:cubicBezTo>
                  <a:pt x="7486705" y="649672"/>
                  <a:pt x="7415333" y="719100"/>
                  <a:pt x="7447280" y="890834"/>
                </a:cubicBezTo>
                <a:cubicBezTo>
                  <a:pt x="7479227" y="1062568"/>
                  <a:pt x="7407532" y="1114716"/>
                  <a:pt x="7447280" y="1317685"/>
                </a:cubicBezTo>
                <a:cubicBezTo>
                  <a:pt x="7487028" y="1520654"/>
                  <a:pt x="7419453" y="1548858"/>
                  <a:pt x="7447280" y="1744536"/>
                </a:cubicBezTo>
                <a:cubicBezTo>
                  <a:pt x="7475107" y="1940214"/>
                  <a:pt x="7429488" y="2166317"/>
                  <a:pt x="7447280" y="2319857"/>
                </a:cubicBezTo>
                <a:cubicBezTo>
                  <a:pt x="7422465" y="2531668"/>
                  <a:pt x="7275537" y="2803077"/>
                  <a:pt x="6983297" y="2783840"/>
                </a:cubicBezTo>
                <a:cubicBezTo>
                  <a:pt x="6882670" y="2829651"/>
                  <a:pt x="6746664" y="2779074"/>
                  <a:pt x="6586212" y="2783840"/>
                </a:cubicBezTo>
                <a:cubicBezTo>
                  <a:pt x="6425760" y="2788606"/>
                  <a:pt x="6324990" y="2783725"/>
                  <a:pt x="6189126" y="2783840"/>
                </a:cubicBezTo>
                <a:cubicBezTo>
                  <a:pt x="6053262" y="2783955"/>
                  <a:pt x="5828380" y="2776480"/>
                  <a:pt x="5531268" y="2783840"/>
                </a:cubicBezTo>
                <a:cubicBezTo>
                  <a:pt x="5234156" y="2791200"/>
                  <a:pt x="5181817" y="2723729"/>
                  <a:pt x="4873410" y="2783840"/>
                </a:cubicBezTo>
                <a:cubicBezTo>
                  <a:pt x="4565003" y="2843951"/>
                  <a:pt x="4586779" y="2747284"/>
                  <a:pt x="4476324" y="2783840"/>
                </a:cubicBezTo>
                <a:cubicBezTo>
                  <a:pt x="4365869" y="2820396"/>
                  <a:pt x="4135577" y="2770703"/>
                  <a:pt x="4014046" y="2783840"/>
                </a:cubicBezTo>
                <a:cubicBezTo>
                  <a:pt x="3892515" y="2796977"/>
                  <a:pt x="3560818" y="2769009"/>
                  <a:pt x="3290995" y="2783840"/>
                </a:cubicBezTo>
                <a:cubicBezTo>
                  <a:pt x="3021172" y="2798671"/>
                  <a:pt x="2947397" y="2761530"/>
                  <a:pt x="2828716" y="2783840"/>
                </a:cubicBezTo>
                <a:cubicBezTo>
                  <a:pt x="2710035" y="2806150"/>
                  <a:pt x="2457704" y="2776779"/>
                  <a:pt x="2170858" y="2783840"/>
                </a:cubicBezTo>
                <a:cubicBezTo>
                  <a:pt x="1884012" y="2790901"/>
                  <a:pt x="1806814" y="2725129"/>
                  <a:pt x="1513000" y="2783840"/>
                </a:cubicBezTo>
                <a:cubicBezTo>
                  <a:pt x="1219186" y="2842551"/>
                  <a:pt x="1266146" y="2778312"/>
                  <a:pt x="1050721" y="2783840"/>
                </a:cubicBezTo>
                <a:cubicBezTo>
                  <a:pt x="835296" y="2789368"/>
                  <a:pt x="601226" y="2767593"/>
                  <a:pt x="463983" y="2783840"/>
                </a:cubicBezTo>
                <a:cubicBezTo>
                  <a:pt x="208377" y="2795937"/>
                  <a:pt x="13850" y="2628898"/>
                  <a:pt x="0" y="2319857"/>
                </a:cubicBezTo>
                <a:cubicBezTo>
                  <a:pt x="-45800" y="2128720"/>
                  <a:pt x="42987" y="2086316"/>
                  <a:pt x="0" y="1855889"/>
                </a:cubicBezTo>
                <a:cubicBezTo>
                  <a:pt x="-42987" y="1625462"/>
                  <a:pt x="27446" y="1477385"/>
                  <a:pt x="0" y="1373361"/>
                </a:cubicBezTo>
                <a:cubicBezTo>
                  <a:pt x="-27446" y="1269337"/>
                  <a:pt x="15320" y="1032144"/>
                  <a:pt x="0" y="909393"/>
                </a:cubicBezTo>
                <a:cubicBezTo>
                  <a:pt x="-15320" y="786642"/>
                  <a:pt x="4294" y="630932"/>
                  <a:pt x="0" y="463983"/>
                </a:cubicBezTo>
                <a:close/>
              </a:path>
            </a:pathLst>
          </a:custGeom>
          <a:ln w="76200">
            <a:extLst>
              <a:ext uri="{C807C97D-BFC1-408E-A445-0C87EB9F89A2}">
                <ask:lineSketchStyleProps xmlns:ask="http://schemas.microsoft.com/office/drawing/2018/sketchyshapes" sd="3976560887">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pic>
        <p:nvPicPr>
          <p:cNvPr id="5" name="Picture 4">
            <a:extLst>
              <a:ext uri="{FF2B5EF4-FFF2-40B4-BE49-F238E27FC236}">
                <a16:creationId xmlns:a16="http://schemas.microsoft.com/office/drawing/2014/main" id="{AE3F7703-C15D-4FF9-B75C-22DA1066A922}"/>
              </a:ext>
            </a:extLst>
          </p:cNvPr>
          <p:cNvPicPr>
            <a:picLocks noChangeAspect="1"/>
          </p:cNvPicPr>
          <p:nvPr/>
        </p:nvPicPr>
        <p:blipFill>
          <a:blip r:embed="rId2"/>
          <a:stretch>
            <a:fillRect/>
          </a:stretch>
        </p:blipFill>
        <p:spPr>
          <a:xfrm>
            <a:off x="2495003" y="2294036"/>
            <a:ext cx="6754953" cy="2127688"/>
          </a:xfrm>
          <a:prstGeom prst="rect">
            <a:avLst/>
          </a:prstGeom>
        </p:spPr>
      </p:pic>
    </p:spTree>
    <p:extLst>
      <p:ext uri="{BB962C8B-B14F-4D97-AF65-F5344CB8AC3E}">
        <p14:creationId xmlns:p14="http://schemas.microsoft.com/office/powerpoint/2010/main" val="428556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artoon students Royalty Free Vector Image - VectorStock">
            <a:extLst>
              <a:ext uri="{FF2B5EF4-FFF2-40B4-BE49-F238E27FC236}">
                <a16:creationId xmlns:a16="http://schemas.microsoft.com/office/drawing/2014/main" id="{76AB7BB2-6F38-43BF-BB68-018F103C4A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519" b="82963" l="4600" r="94800">
                        <a14:foregroundMark x1="13200" y1="15370" x2="21400" y2="24074"/>
                        <a14:foregroundMark x1="27600" y1="31852" x2="24000" y2="35926"/>
                        <a14:foregroundMark x1="29800" y1="33889" x2="30000" y2="37778"/>
                        <a14:foregroundMark x1="33600" y1="26667" x2="36200" y2="32963"/>
                        <a14:foregroundMark x1="33600" y1="38889" x2="30800" y2="40926"/>
                        <a14:foregroundMark x1="11600" y1="28704" x2="16200" y2="36296"/>
                        <a14:foregroundMark x1="63000" y1="28333" x2="66200" y2="36852"/>
                        <a14:foregroundMark x1="71000" y1="36852" x2="70200" y2="45185"/>
                        <a14:foregroundMark x1="16800" y1="42037" x2="16900" y2="42407"/>
                        <a14:foregroundMark x1="15700" y1="54167" x2="15700" y2="54167"/>
                        <a14:foregroundMark x1="22400" y1="53333" x2="22400" y2="53333"/>
                        <a14:foregroundMark x1="24600" y1="46389" x2="22500" y2="55185"/>
                        <a14:foregroundMark x1="21600" y1="56667" x2="27400" y2="52407"/>
                        <a14:foregroundMark x1="10900" y1="46111" x2="10900" y2="46111"/>
                        <a14:foregroundMark x1="38100" y1="47500" x2="38100" y2="47500"/>
                        <a14:foregroundMark x1="33300" y1="46481" x2="33300" y2="46481"/>
                        <a14:foregroundMark x1="36200" y1="48519" x2="36200" y2="48519"/>
                        <a14:foregroundMark x1="30400" y1="46019" x2="30400" y2="46019"/>
                        <a14:foregroundMark x1="24000" y1="47130" x2="24000" y2="47130"/>
                        <a14:foregroundMark x1="31800" y1="72963" x2="31800" y2="72963"/>
                        <a14:foregroundMark x1="27600" y1="78519" x2="27600" y2="78519"/>
                        <a14:foregroundMark x1="24400" y1="80185" x2="27800" y2="79259"/>
                        <a14:foregroundMark x1="28200" y1="75926" x2="27800" y2="77778"/>
                        <a14:foregroundMark x1="31700" y1="74537" x2="32400" y2="77778"/>
                        <a14:foregroundMark x1="34400" y1="79352" x2="35000" y2="79722"/>
                        <a14:foregroundMark x1="35400" y1="79074" x2="33700" y2="78704"/>
                        <a14:foregroundMark x1="25700" y1="78611" x2="25000" y2="78889"/>
                        <a14:foregroundMark x1="54600" y1="43148" x2="65200" y2="48333"/>
                        <a14:foregroundMark x1="89700" y1="46759" x2="78500" y2="49259"/>
                        <a14:foregroundMark x1="30800" y1="22407" x2="36800" y2="24815"/>
                        <a14:foregroundMark x1="64200" y1="80185" x2="67600" y2="79722"/>
                        <a14:foregroundMark x1="74100" y1="79722" x2="74100" y2="80833"/>
                        <a14:foregroundMark x1="65600" y1="80833" x2="65600" y2="80833"/>
                        <a14:foregroundMark x1="73200" y1="81944" x2="73200" y2="81944"/>
                        <a14:foregroundMark x1="63300" y1="80741" x2="66800" y2="81111"/>
                        <a14:foregroundMark x1="68600" y1="80741" x2="67000" y2="81111"/>
                        <a14:foregroundMark x1="62800" y1="80926" x2="62800" y2="80926"/>
                        <a14:foregroundMark x1="62400" y1="80926" x2="62400" y2="80926"/>
                        <a14:foregroundMark x1="71600" y1="81204" x2="73700" y2="81574"/>
                        <a14:foregroundMark x1="76200" y1="81019" x2="74200" y2="81481"/>
                        <a14:foregroundMark x1="18200" y1="50185" x2="17200" y2="52593"/>
                        <a14:backgroundMark x1="30200" y1="70093" x2="30000" y2="76667"/>
                      </a14:backgroundRemoval>
                    </a14:imgEffect>
                  </a14:imgLayer>
                </a14:imgProps>
              </a:ext>
              <a:ext uri="{28A0092B-C50C-407E-A947-70E740481C1C}">
                <a14:useLocalDpi xmlns:a14="http://schemas.microsoft.com/office/drawing/2010/main" val="0"/>
              </a:ext>
            </a:extLst>
          </a:blip>
          <a:srcRect b="13303"/>
          <a:stretch/>
        </p:blipFill>
        <p:spPr bwMode="auto">
          <a:xfrm>
            <a:off x="-363284" y="3103207"/>
            <a:ext cx="3688079" cy="345327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229E81-B530-496F-9A83-E23D13CD71CC}"/>
              </a:ext>
            </a:extLst>
          </p:cNvPr>
          <p:cNvGrpSpPr/>
          <p:nvPr/>
        </p:nvGrpSpPr>
        <p:grpSpPr>
          <a:xfrm>
            <a:off x="0" y="616817"/>
            <a:ext cx="8493759" cy="1465768"/>
            <a:chOff x="6915255" y="-180163"/>
            <a:chExt cx="5266243" cy="2217897"/>
          </a:xfrm>
        </p:grpSpPr>
        <p:sp>
          <p:nvSpPr>
            <p:cNvPr id="14" name="Rounded Rectangular Callout 4">
              <a:extLst>
                <a:ext uri="{FF2B5EF4-FFF2-40B4-BE49-F238E27FC236}">
                  <a16:creationId xmlns:a16="http://schemas.microsoft.com/office/drawing/2014/main" id="{AEA89944-E0B2-4532-A09E-EE3682CD5E81}"/>
                </a:ext>
              </a:extLst>
            </p:cNvPr>
            <p:cNvSpPr/>
            <p:nvPr/>
          </p:nvSpPr>
          <p:spPr>
            <a:xfrm>
              <a:off x="7077075" y="-180163"/>
              <a:ext cx="4606777" cy="2217897"/>
            </a:xfrm>
            <a:prstGeom prst="wedgeRoundRectCallout">
              <a:avLst>
                <a:gd name="adj1" fmla="val -45644"/>
                <a:gd name="adj2" fmla="val 72807"/>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5" name="Rounded Rectangular Callout 18">
              <a:extLst>
                <a:ext uri="{FF2B5EF4-FFF2-40B4-BE49-F238E27FC236}">
                  <a16:creationId xmlns:a16="http://schemas.microsoft.com/office/drawing/2014/main" id="{1FA7AFA6-0519-4509-8181-1F2D9EACBB7B}"/>
                </a:ext>
              </a:extLst>
            </p:cNvPr>
            <p:cNvSpPr/>
            <p:nvPr/>
          </p:nvSpPr>
          <p:spPr>
            <a:xfrm>
              <a:off x="6915255" y="-180163"/>
              <a:ext cx="5266243" cy="2217897"/>
            </a:xfrm>
            <a:prstGeom prst="wedgeRoundRectCallout">
              <a:avLst>
                <a:gd name="adj1" fmla="val 2738"/>
                <a:gd name="adj2" fmla="val 77961"/>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Chia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sẻ</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quan</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trọng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2ADD1B01-56CE-43E7-B76A-5EFB6B02C258}"/>
              </a:ext>
            </a:extLst>
          </p:cNvPr>
          <p:cNvPicPr>
            <a:picLocks noChangeAspect="1"/>
          </p:cNvPicPr>
          <p:nvPr/>
        </p:nvPicPr>
        <p:blipFill>
          <a:blip r:embed="rId5"/>
          <a:stretch>
            <a:fillRect/>
          </a:stretch>
        </p:blipFill>
        <p:spPr>
          <a:xfrm>
            <a:off x="7891154" y="2082585"/>
            <a:ext cx="4156075" cy="44738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9" name="Group 18">
            <a:extLst>
              <a:ext uri="{FF2B5EF4-FFF2-40B4-BE49-F238E27FC236}">
                <a16:creationId xmlns:a16="http://schemas.microsoft.com/office/drawing/2014/main" id="{06808274-E7E7-49C1-B16B-5EBFAB47BB38}"/>
              </a:ext>
            </a:extLst>
          </p:cNvPr>
          <p:cNvGrpSpPr/>
          <p:nvPr/>
        </p:nvGrpSpPr>
        <p:grpSpPr>
          <a:xfrm>
            <a:off x="3412176" y="2621460"/>
            <a:ext cx="4378962" cy="2153956"/>
            <a:chOff x="6915255" y="-180163"/>
            <a:chExt cx="5266243" cy="2217897"/>
          </a:xfrm>
        </p:grpSpPr>
        <p:sp>
          <p:nvSpPr>
            <p:cNvPr id="20" name="Rounded Rectangular Callout 4">
              <a:extLst>
                <a:ext uri="{FF2B5EF4-FFF2-40B4-BE49-F238E27FC236}">
                  <a16:creationId xmlns:a16="http://schemas.microsoft.com/office/drawing/2014/main" id="{C8BC20B8-E537-42EB-8369-DE8DE971A7C7}"/>
                </a:ext>
              </a:extLst>
            </p:cNvPr>
            <p:cNvSpPr/>
            <p:nvPr/>
          </p:nvSpPr>
          <p:spPr>
            <a:xfrm>
              <a:off x="7077075" y="-180163"/>
              <a:ext cx="4606777" cy="2217897"/>
            </a:xfrm>
            <a:prstGeom prst="wedgeRoundRectCallout">
              <a:avLst>
                <a:gd name="adj1" fmla="val -73286"/>
                <a:gd name="adj2" fmla="val -954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21" name="Rounded Rectangular Callout 18">
              <a:extLst>
                <a:ext uri="{FF2B5EF4-FFF2-40B4-BE49-F238E27FC236}">
                  <a16:creationId xmlns:a16="http://schemas.microsoft.com/office/drawing/2014/main" id="{ACCC1252-5081-4011-9685-B1DCC3189C53}"/>
                </a:ext>
              </a:extLst>
            </p:cNvPr>
            <p:cNvSpPr/>
            <p:nvPr/>
          </p:nvSpPr>
          <p:spPr>
            <a:xfrm>
              <a:off x="6915255" y="-180163"/>
              <a:ext cx="5266243" cy="2217897"/>
            </a:xfrm>
            <a:prstGeom prst="wedgeRoundRectCallout">
              <a:avLst>
                <a:gd name="adj1" fmla="val -56073"/>
                <a:gd name="adj2" fmla="val 3125"/>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kỉ</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niệm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như</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thế</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9729683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91717" y="703245"/>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911197" y="3096355"/>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226134" y="1926366"/>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4000" y="0"/>
            <a:ext cx="9144000" cy="11430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TỔ CHỨC SINH NHẬT</a:t>
            </a:r>
          </a:p>
        </p:txBody>
      </p:sp>
      <p:pic>
        <p:nvPicPr>
          <p:cNvPr id="21" name="Happy-Birthday-To-You-English-hung.mp3">
            <a:hlinkClick r:id="" action="ppaction://media"/>
            <a:extLst>
              <a:ext uri="{FF2B5EF4-FFF2-40B4-BE49-F238E27FC236}">
                <a16:creationId xmlns:a16="http://schemas.microsoft.com/office/drawing/2014/main" id="{83E6D1EF-4C18-4B27-AA8D-C750BE93817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553632" y="703245"/>
            <a:ext cx="609600" cy="609600"/>
          </a:xfrm>
          <a:prstGeom prst="rect">
            <a:avLst/>
          </a:prstGeom>
        </p:spPr>
      </p:pic>
    </p:spTree>
    <p:extLst>
      <p:ext uri="{BB962C8B-B14F-4D97-AF65-F5344CB8AC3E}">
        <p14:creationId xmlns:p14="http://schemas.microsoft.com/office/powerpoint/2010/main" val="21500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fill="hold" nodeType="withEffect">
                                  <p:stCondLst>
                                    <p:cond delay="22000"/>
                                  </p:stCondLst>
                                  <p:childTnLst>
                                    <p:animRot by="120000">
                                      <p:cBhvr>
                                        <p:cTn id="30" dur="1910" fill="hold">
                                          <p:stCondLst>
                                            <p:cond delay="0"/>
                                          </p:stCondLst>
                                        </p:cTn>
                                        <p:tgtEl>
                                          <p:spTgt spid="6148"/>
                                        </p:tgtEl>
                                        <p:attrNameLst>
                                          <p:attrName>r</p:attrName>
                                        </p:attrNameLst>
                                      </p:cBhvr>
                                    </p:animRot>
                                    <p:animRot by="-240000">
                                      <p:cBhvr>
                                        <p:cTn id="31" dur="3820" fill="hold">
                                          <p:stCondLst>
                                            <p:cond delay="3820"/>
                                          </p:stCondLst>
                                        </p:cTn>
                                        <p:tgtEl>
                                          <p:spTgt spid="6148"/>
                                        </p:tgtEl>
                                        <p:attrNameLst>
                                          <p:attrName>r</p:attrName>
                                        </p:attrNameLst>
                                      </p:cBhvr>
                                    </p:animRot>
                                    <p:animRot by="240000">
                                      <p:cBhvr>
                                        <p:cTn id="32" dur="3820" fill="hold">
                                          <p:stCondLst>
                                            <p:cond delay="7640"/>
                                          </p:stCondLst>
                                        </p:cTn>
                                        <p:tgtEl>
                                          <p:spTgt spid="6148"/>
                                        </p:tgtEl>
                                        <p:attrNameLst>
                                          <p:attrName>r</p:attrName>
                                        </p:attrNameLst>
                                      </p:cBhvr>
                                    </p:animRot>
                                    <p:animRot by="-240000">
                                      <p:cBhvr>
                                        <p:cTn id="33" dur="3820" fill="hold">
                                          <p:stCondLst>
                                            <p:cond delay="11460"/>
                                          </p:stCondLst>
                                        </p:cTn>
                                        <p:tgtEl>
                                          <p:spTgt spid="6148"/>
                                        </p:tgtEl>
                                        <p:attrNameLst>
                                          <p:attrName>r</p:attrName>
                                        </p:attrNameLst>
                                      </p:cBhvr>
                                    </p:animRot>
                                    <p:animRot by="120000">
                                      <p:cBhvr>
                                        <p:cTn id="34" dur="3820" fill="hold">
                                          <p:stCondLst>
                                            <p:cond delay="15280"/>
                                          </p:stCondLst>
                                        </p:cTn>
                                        <p:tgtEl>
                                          <p:spTgt spid="614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6830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4080" y="2642482"/>
            <a:ext cx="893944" cy="1191916"/>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205" y="-72023"/>
            <a:ext cx="12187592" cy="685552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3526" y="1055944"/>
            <a:ext cx="2116202" cy="2315255"/>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87963" y="1242"/>
            <a:ext cx="2761769" cy="1035658"/>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1756" y="1242"/>
            <a:ext cx="2761769" cy="1035658"/>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309" y="1242"/>
            <a:ext cx="2761769" cy="1035658"/>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8028" y="1242"/>
            <a:ext cx="2761769" cy="1035658"/>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4159" y="-98805"/>
            <a:ext cx="1333516" cy="1333516"/>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2738" y="3705867"/>
            <a:ext cx="2329891" cy="2329891"/>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8624" y="1114984"/>
            <a:ext cx="6369404" cy="3789858"/>
          </a:xfrm>
          <a:prstGeom prst="rect">
            <a:avLst/>
          </a:prstGeom>
          <a:noFill/>
          <a:ln>
            <a:noFill/>
          </a:ln>
        </p:spPr>
      </p:pic>
      <p:sp>
        <p:nvSpPr>
          <p:cNvPr id="1012" name="Google Shape;1012;p13"/>
          <p:cNvSpPr txBox="1"/>
          <p:nvPr/>
        </p:nvSpPr>
        <p:spPr>
          <a:xfrm>
            <a:off x="3332565" y="1348689"/>
            <a:ext cx="5854016" cy="3235224"/>
          </a:xfrm>
          <a:prstGeom prst="rect">
            <a:avLst/>
          </a:prstGeom>
          <a:solidFill>
            <a:srgbClr val="FFFFFF"/>
          </a:solidFill>
          <a:ln>
            <a:noFill/>
          </a:ln>
        </p:spPr>
        <p:txBody>
          <a:bodyPr spcFirstLastPara="1" wrap="square" lIns="121856" tIns="121856" rIns="121856" bIns="121856" anchor="t" anchorCtr="0">
            <a:noAutofit/>
          </a:bodyPr>
          <a:lstStyle/>
          <a:p>
            <a:pPr marL="0" marR="0" lvl="0" indent="0" algn="ctr" defTabSz="914126" rtl="0" eaLnBrk="1" fontAlgn="auto" latinLnBrk="0" hangingPunct="1">
              <a:lnSpc>
                <a:spcPct val="100000"/>
              </a:lnSpc>
              <a:spcBef>
                <a:spcPts val="0"/>
              </a:spcBef>
              <a:spcAft>
                <a:spcPts val="0"/>
              </a:spcAft>
              <a:buClr>
                <a:srgbClr val="000000"/>
              </a:buClr>
              <a:buSzPts val="4667"/>
              <a:buFontTx/>
              <a:buNone/>
              <a:tabLst/>
              <a:defRPr/>
            </a:pPr>
            <a:endParaRPr kumimoji="0" sz="4666"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82363" y="2754404"/>
            <a:ext cx="2224348" cy="2397568"/>
          </a:xfrm>
          <a:prstGeom prst="rect">
            <a:avLst/>
          </a:prstGeom>
          <a:noFill/>
          <a:ln>
            <a:noFill/>
          </a:ln>
        </p:spPr>
      </p:pic>
      <p:pic>
        <p:nvPicPr>
          <p:cNvPr id="1019" name="Google Shape;1019;p13"/>
          <p:cNvPicPr preferRelativeResize="0"/>
          <p:nvPr/>
        </p:nvPicPr>
        <p:blipFill rotWithShape="1">
          <a:blip r:embed="rId11">
            <a:alphaModFix/>
          </a:blip>
          <a:srcRect/>
          <a:stretch/>
        </p:blipFill>
        <p:spPr>
          <a:xfrm rot="420713">
            <a:off x="8209774" y="2763837"/>
            <a:ext cx="1325665" cy="2971318"/>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2">
            <a:alphaModFix/>
          </a:blip>
          <a:srcRect/>
          <a:stretch/>
        </p:blipFill>
        <p:spPr>
          <a:xfrm>
            <a:off x="7957665" y="3691449"/>
            <a:ext cx="1857601" cy="2748550"/>
          </a:xfrm>
          <a:prstGeom prst="rect">
            <a:avLst/>
          </a:prstGeom>
          <a:noFill/>
          <a:ln>
            <a:noFill/>
          </a:ln>
        </p:spPr>
      </p:pic>
      <p:pic>
        <p:nvPicPr>
          <p:cNvPr id="21" name="Picture 20">
            <a:extLst>
              <a:ext uri="{FF2B5EF4-FFF2-40B4-BE49-F238E27FC236}">
                <a16:creationId xmlns:a16="http://schemas.microsoft.com/office/drawing/2014/main" id="{1383B872-B9A7-4240-AE74-6719200D2234}"/>
              </a:ext>
            </a:extLst>
          </p:cNvPr>
          <p:cNvPicPr>
            <a:picLocks noChangeAspect="1"/>
          </p:cNvPicPr>
          <p:nvPr/>
        </p:nvPicPr>
        <p:blipFill>
          <a:blip r:embed="rId13"/>
          <a:stretch>
            <a:fillRect/>
          </a:stretch>
        </p:blipFill>
        <p:spPr>
          <a:xfrm>
            <a:off x="3074870" y="2156291"/>
            <a:ext cx="6369404" cy="1449297"/>
          </a:xfrm>
          <a:prstGeom prst="rect">
            <a:avLst/>
          </a:prstGeom>
        </p:spPr>
      </p:pic>
    </p:spTree>
    <p:extLst>
      <p:ext uri="{BB962C8B-B14F-4D97-AF65-F5344CB8AC3E}">
        <p14:creationId xmlns:p14="http://schemas.microsoft.com/office/powerpoint/2010/main" val="1843356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900" decel="100000" fill="hold"/>
                                        <p:tgtEl>
                                          <p:spTgt spid="2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Google Shape;561;p23"/>
          <p:cNvSpPr/>
          <p:nvPr/>
        </p:nvSpPr>
        <p:spPr>
          <a:xfrm>
            <a:off x="1773623" y="2245417"/>
            <a:ext cx="7536499" cy="2444994"/>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20000"/>
              <a:lumOff val="80000"/>
            </a:schemeClr>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87" name="Picture 86"/>
          <p:cNvPicPr>
            <a:picLocks noChangeAspect="1"/>
          </p:cNvPicPr>
          <p:nvPr/>
        </p:nvPicPr>
        <p:blipFill>
          <a:blip r:embed="rId2"/>
          <a:stretch>
            <a:fillRect/>
          </a:stretch>
        </p:blipFill>
        <p:spPr>
          <a:xfrm>
            <a:off x="2689617" y="2153223"/>
            <a:ext cx="6143414" cy="2629382"/>
          </a:xfrm>
          <a:prstGeom prst="rect">
            <a:avLst/>
          </a:prstGeom>
        </p:spPr>
      </p:pic>
    </p:spTree>
    <p:extLst>
      <p:ext uri="{BB962C8B-B14F-4D97-AF65-F5344CB8AC3E}">
        <p14:creationId xmlns:p14="http://schemas.microsoft.com/office/powerpoint/2010/main" val="3416558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66573" y="4068964"/>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3382493" y="-303217"/>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5706073" y="0"/>
            <a:ext cx="3954636" cy="1600200"/>
          </a:xfrm>
          <a:prstGeom prst="wedgeEllipseCallout">
            <a:avLst>
              <a:gd name="adj1" fmla="val -18039"/>
              <a:gd name="adj2" fmla="val 939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Hôm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nay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sinh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của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cả</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bánh</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kem</a:t>
            </a:r>
            <a:r>
              <a:rPr kumimoji="0" lang="en-US" sz="2400" b="1" i="0" u="none" strike="noStrike" kern="1200" cap="none" spc="0" normalizeH="0" baseline="0" noProof="0" dirty="0">
                <a:ln>
                  <a:noFill/>
                </a:ln>
                <a:solidFill>
                  <a:prstClr val="white"/>
                </a:solidFill>
                <a:effectLst/>
                <a:uLnTx/>
                <a:uFillTx/>
                <a:latin typeface="Calibri"/>
                <a:ea typeface="+mn-ea"/>
                <a:cs typeface="+mn-cs"/>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Callout 23"/>
          <p:cNvSpPr/>
          <p:nvPr/>
        </p:nvSpPr>
        <p:spPr>
          <a:xfrm>
            <a:off x="9551237" y="673056"/>
            <a:ext cx="2233523" cy="1372637"/>
          </a:xfrm>
          <a:prstGeom prst="wedgeEllipseCallout">
            <a:avLst>
              <a:gd name="adj1" fmla="val -48408"/>
              <a:gd name="adj2" fmla="val 88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Con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đi</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một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ít</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hoa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quả</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Callout 24"/>
          <p:cNvSpPr/>
          <p:nvPr/>
        </p:nvSpPr>
        <p:spPr>
          <a:xfrm>
            <a:off x="5658448" y="5143999"/>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Cháu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sẽ</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đến</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cửa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hàng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lưu</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niệm</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mua</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quà</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tặng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24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ông</a:t>
            </a:r>
            <a:r>
              <a:rPr kumimoji="0" lang="en-US" sz="24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ạ</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58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1191239" y="2095500"/>
            <a:ext cx="6629400" cy="52959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143834"/>
            <a:ext cx="2085980" cy="3714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770744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sinh ra bố mình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623606" y="1543050"/>
            <a:ext cx="3091069"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502927" y="1533234"/>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4505939" y="1552575"/>
            <a:ext cx="331470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3.33333E-6 -0.03981 C 0.00104 -0.09004 -0.00352 -0.11713 0.00937 -0.15602 C 0.01341 -0.16829 0.01328 -0.18032 0.01875 -0.19143 C 0.02343 -0.2169 0.03021 -0.24167 0.04323 -0.26204 C 0.04869 -0.2706 0.05586 -0.27454 0.06198 -0.28217 C 0.06653 -0.28796 0.07083 -0.29398 0.07513 -0.3 C 0.07669 -0.30208 0.07929 -0.30278 0.08086 -0.30486 C 0.08307 -0.30787 0.08411 -0.31227 0.08646 -0.31504 C 0.08802 -0.31667 0.09036 -0.3162 0.09205 -0.31759 C 0.09791 -0.32153 0.10169 -0.32801 0.10716 -0.33264 C 0.10898 -0.33426 0.11106 -0.33403 0.11276 -0.33518 C 0.12369 -0.34398 0.13385 -0.35463 0.14479 -0.36296 C 0.14726 -0.36481 0.15 -0.36597 0.15234 -0.36805 C 0.15924 -0.37454 0.16836 -0.38796 0.17682 -0.39074 C 0.18724 -0.39444 0.19492 -0.40092 0.20494 -0.40602 C 0.21471 -0.41088 0.22487 -0.41319 0.23502 -0.41597 C 0.24531 -0.42292 0.25586 -0.42477 0.26705 -0.4287 C 0.27018 -0.42963 0.2733 -0.43009 0.27643 -0.43125 C 0.28021 -0.43264 0.28776 -0.43611 0.28776 -0.43611 C 0.32773 -0.43495 0.36015 -0.43611 0.39687 -0.42361 C 0.39869 -0.42199 0.40052 -0.41991 0.40247 -0.41852 C 0.40481 -0.41736 0.40781 -0.41782 0.41002 -0.41597 C 0.43776 -0.39444 0.41562 -0.40509 0.43073 -0.39838 C 0.43411 -0.39375 0.43854 -0.39028 0.44205 -0.38565 C 0.45455 -0.36898 0.4638 -0.34838 0.48151 -0.34028 C 0.48802 -0.32893 0.49427 -0.31944 0.50026 -0.30741 C 0.50351 -0.30092 0.5082 -0.28379 0.50976 -0.27708 C 0.51106 -0.27222 0.51471 -0.26875 0.51718 -0.26458 C 0.52135 -0.24838 0.51588 -0.26597 0.52669 -0.24699 C 0.53151 -0.23796 0.53528 -0.22824 0.53984 -0.21921 C 0.54856 -0.20139 0.55052 -0.18009 0.55677 -0.16111 C 0.56276 -0.14305 0.57278 -0.12199 0.58307 -0.1081 C 0.59492 -0.06018 0.58841 -0.09213 0.58489 0.0132 C 0.58489 0.01597 0.58307 0.02083 0.58307 0.02107 L 0.58867 0.00046 " pathEditMode="relative" rAng="0" ptsTypes="AAAAAAAAAAAAAAAAAAAAAAAAAAAAAAAAAAA">
                                      <p:cBhvr>
                                        <p:cTn id="53" dur="2000" fill="hold"/>
                                        <p:tgtEl>
                                          <p:spTgt spid="18"/>
                                        </p:tgtEl>
                                        <p:attrNameLst>
                                          <p:attrName>ppt_x</p:attrName>
                                          <p:attrName>ppt_y</p:attrName>
                                        </p:attrNameLst>
                                      </p:cBhvr>
                                      <p:rCtr x="29492" y="-16782"/>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1485901" y="2286000"/>
            <a:ext cx="4704945"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54152" y="3886200"/>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397565" y="152402"/>
            <a:ext cx="1179443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Chồng của bà nội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9385738" y="1524000"/>
            <a:ext cx="215967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Bố</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317734" y="1562100"/>
            <a:ext cx="2832132"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5742106" y="1562100"/>
            <a:ext cx="3086583"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4"/>
                                        </p:tgtEl>
                                        <p:attrNameLst>
                                          <p:attrName>r</p:attrName>
                                        </p:attrNameLst>
                                      </p:cBhvr>
                                    </p:animRot>
                                    <p:animRot by="-240000">
                                      <p:cBhvr>
                                        <p:cTn id="7" dur="600" fill="hold">
                                          <p:stCondLst>
                                            <p:cond delay="600"/>
                                          </p:stCondLst>
                                        </p:cTn>
                                        <p:tgtEl>
                                          <p:spTgt spid="2054"/>
                                        </p:tgtEl>
                                        <p:attrNameLst>
                                          <p:attrName>r</p:attrName>
                                        </p:attrNameLst>
                                      </p:cBhvr>
                                    </p:animRot>
                                    <p:animRot by="240000">
                                      <p:cBhvr>
                                        <p:cTn id="8" dur="600" fill="hold">
                                          <p:stCondLst>
                                            <p:cond delay="1200"/>
                                          </p:stCondLst>
                                        </p:cTn>
                                        <p:tgtEl>
                                          <p:spTgt spid="2054"/>
                                        </p:tgtEl>
                                        <p:attrNameLst>
                                          <p:attrName>r</p:attrName>
                                        </p:attrNameLst>
                                      </p:cBhvr>
                                    </p:animRot>
                                    <p:animRot by="-240000">
                                      <p:cBhvr>
                                        <p:cTn id="9" dur="600" fill="hold">
                                          <p:stCondLst>
                                            <p:cond delay="1800"/>
                                          </p:stCondLst>
                                        </p:cTn>
                                        <p:tgtEl>
                                          <p:spTgt spid="2054"/>
                                        </p:tgtEl>
                                        <p:attrNameLst>
                                          <p:attrName>r</p:attrName>
                                        </p:attrNameLst>
                                      </p:cBhvr>
                                    </p:animRot>
                                    <p:animRot by="120000">
                                      <p:cBhvr>
                                        <p:cTn id="10" dur="600" fill="hold">
                                          <p:stCondLst>
                                            <p:cond delay="2400"/>
                                          </p:stCondLst>
                                        </p:cTn>
                                        <p:tgtEl>
                                          <p:spTgt spid="20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9"/>
                                        </p:tgtEl>
                                        <p:attrNameLst>
                                          <p:attrName>ppt_w</p:attrName>
                                        </p:attrNameLst>
                                      </p:cBhvr>
                                      <p:tavLst>
                                        <p:tav tm="0">
                                          <p:val>
                                            <p:strVal val="ppt_w"/>
                                          </p:val>
                                        </p:tav>
                                        <p:tav tm="100000">
                                          <p:val>
                                            <p:fltVal val="0"/>
                                          </p:val>
                                        </p:tav>
                                      </p:tavLst>
                                    </p:anim>
                                    <p:anim calcmode="lin" valueType="num">
                                      <p:cBhvr>
                                        <p:cTn id="23" dur="500"/>
                                        <p:tgtEl>
                                          <p:spTgt spid="19"/>
                                        </p:tgtEl>
                                        <p:attrNameLst>
                                          <p:attrName>ppt_h</p:attrName>
                                        </p:attrNameLst>
                                      </p:cBhvr>
                                      <p:tavLst>
                                        <p:tav tm="0">
                                          <p:val>
                                            <p:strVal val="ppt_h"/>
                                          </p:val>
                                        </p:tav>
                                        <p:tav tm="100000">
                                          <p:val>
                                            <p:fltVal val="0"/>
                                          </p:val>
                                        </p:tav>
                                      </p:tavLst>
                                    </p:anim>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8"/>
                                        </p:tgtEl>
                                      </p:cBhvr>
                                    </p:cmd>
                                  </p:childTnLst>
                                </p:cTn>
                              </p:par>
                              <p:par>
                                <p:cTn id="52" presetID="0" presetClass="path" presetSubtype="0" accel="50000" decel="50000" fill="hold" nodeType="withEffect">
                                  <p:stCondLst>
                                    <p:cond delay="0"/>
                                  </p:stCondLst>
                                  <p:childTnLst>
                                    <p:animMotion origin="layout" path="M 1.25E-6 3.33333E-6 C 0.0013 -0.01806 0.00364 -0.0294 0.0082 -0.04491 C 0.01133 -0.05486 0.00872 -0.0544 0.01159 -0.06713 C 0.01224 -0.07037 0.01393 -0.07269 0.01497 -0.0757 C 0.02266 -0.09931 0.02904 -0.1213 0.03854 -0.14283 C 0.03906 -0.14375 0.04844 -0.16829 0.05039 -0.17107 C 0.05234 -0.17385 0.05508 -0.17408 0.05716 -0.17662 C 0.05963 -0.17986 0.06133 -0.18473 0.06393 -0.18797 C 0.0737 -0.2 0.06745 -0.18727 0.07565 -0.19908 C 0.07917 -0.2044 0.08138 -0.2125 0.08555 -0.21574 C 0.08789 -0.21783 0.09023 -0.21922 0.09232 -0.22153 C 0.09427 -0.22385 0.09557 -0.22778 0.09739 -0.2301 C 0.10221 -0.23635 0.1082 -0.23959 0.1125 -0.24676 C 0.12266 -0.26366 0.13424 -0.27385 0.14792 -0.27755 C 0.15677 -0.28334 0.16588 -0.28681 0.17487 -0.29144 C 0.21185 -0.29074 0.24896 -0.29144 0.28594 -0.28866 C 0.30195 -0.28773 0.31797 -0.26713 0.33294 -0.26088 C 0.3388 -0.25463 0.34544 -0.24861 0.35156 -0.24398 C 0.35482 -0.24167 0.35846 -0.24098 0.36159 -0.23843 C 0.36536 -0.23542 0.37174 -0.22709 0.37174 -0.22686 C 0.37292 -0.22431 0.37422 -0.22176 0.37513 -0.21875 C 0.37591 -0.21598 0.37591 -0.21273 0.37682 -0.21019 C 0.38138 -0.19699 0.38763 -0.18519 0.39531 -0.17662 C 0.39935 -0.1669 0.40443 -0.1632 0.40872 -0.15417 C 0.41002 -0.15162 0.41068 -0.14838 0.41211 -0.14584 C 0.41536 -0.13982 0.41888 -0.13449 0.42226 -0.12894 C 0.42422 -0.1257 0.42513 -0.12084 0.42721 -0.11783 C 0.43034 -0.1132 0.43737 -0.10648 0.43737 -0.10625 C 0.44414 -0.08959 0.44232 -0.07871 0.45091 -0.06436 C 0.45508 -0.04329 0.44883 -0.06852 0.45755 -0.05047 C 0.45872 -0.04815 0.45846 -0.04445 0.45924 -0.04213 C 0.46237 -0.03264 0.47057 -0.01922 0.47279 -0.00834 C 0.47487 0.00208 0.47864 0.00972 0.48125 0.01967 C 0.48463 0.03356 0.48502 0.05023 0.48633 0.06458 C 0.48568 0.07129 0.48463 0.08449 0.48463 0.08472 " pathEditMode="relative" rAng="0" ptsTypes="AAAAAAAAAAAAAAAAAAAAAAAAAAAAAAAAAAA">
                                      <p:cBhvr>
                                        <p:cTn id="53" dur="2000" fill="hold"/>
                                        <p:tgtEl>
                                          <p:spTgt spid="2050"/>
                                        </p:tgtEl>
                                        <p:attrNameLst>
                                          <p:attrName>ppt_x</p:attrName>
                                          <p:attrName>ppt_y</p:attrName>
                                        </p:attrNameLst>
                                      </p:cBhvr>
                                      <p:rCtr x="24310" y="-10347"/>
                                    </p:animMotion>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6"/>
                                        </p:tgtEl>
                                      </p:cBhvr>
                                    </p:cmd>
                                  </p:childTnLst>
                                </p:cTn>
                              </p:par>
                            </p:childTnLst>
                          </p:cTn>
                        </p:par>
                      </p:childTnLst>
                    </p:cTn>
                  </p:par>
                </p:childTnLst>
              </p:cTn>
              <p:nextCondLst>
                <p:cond evt="onClick" delay="0">
                  <p:tgtEl>
                    <p:spTgt spid="13"/>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7"/>
                                        </p:tgtEl>
                                      </p:cBhvr>
                                    </p:cmd>
                                  </p:childTnLst>
                                </p:cTn>
                              </p:par>
                            </p:childTnLst>
                          </p:cTn>
                        </p:par>
                      </p:childTnLst>
                    </p:cTn>
                  </p:par>
                </p:childTnLst>
              </p:cTn>
              <p:nextCondLst>
                <p:cond evt="onClick" delay="0">
                  <p:tgtEl>
                    <p:spTgt spid="15"/>
                  </p:tgtEl>
                </p:cond>
              </p:nextCondLst>
            </p:seq>
            <p:audio>
              <p:cMediaNode vol="80000">
                <p:cTn id="64" fill="hold" display="0">
                  <p:stCondLst>
                    <p:cond delay="indefinite"/>
                  </p:stCondLst>
                  <p:endCondLst>
                    <p:cond evt="onStopAudio" delay="0">
                      <p:tgtEl>
                        <p:sldTgt/>
                      </p:tgtEl>
                    </p:cond>
                  </p:endCondLst>
                </p:cTn>
                <p:tgtEl>
                  <p:spTgt spid="16"/>
                </p:tgtEl>
              </p:cMediaNode>
            </p:audio>
            <p:audio>
              <p:cMediaNode vol="80000">
                <p:cTn id="65" fill="hold" display="0">
                  <p:stCondLst>
                    <p:cond delay="indefinite"/>
                  </p:stCondLst>
                  <p:endCondLst>
                    <p:cond evt="onStopAudio" delay="0">
                      <p:tgtEl>
                        <p:sldTgt/>
                      </p:tgtEl>
                    </p:cond>
                  </p:endCondLst>
                </p:cTn>
                <p:tgtEl>
                  <p:spTgt spid="17"/>
                </p:tgtEl>
              </p:cMediaNode>
            </p:audio>
            <p:audio>
              <p:cMediaNode vol="80000">
                <p:cTn id="66"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1347990" y="3277840"/>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7596495" y="2551882"/>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675861" y="152402"/>
            <a:ext cx="1071438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Con trai của bác (anh của bố)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674820" y="15621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5799428" y="152400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Anh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981273" y="1504950"/>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239001" y="4239144"/>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9027" fill="hold"/>
                                        <p:tgtEl>
                                          <p:spTgt spid="14"/>
                                        </p:tgtEl>
                                      </p:cBhvr>
                                    </p:cmd>
                                  </p:childTnLst>
                                </p:cTn>
                              </p:par>
                              <p:par>
                                <p:cTn id="58" presetID="0" presetClass="path" presetSubtype="0" accel="50000" decel="50000" fill="hold" nodeType="withEffect">
                                  <p:stCondLst>
                                    <p:cond delay="0"/>
                                  </p:stCondLst>
                                  <p:childTnLst>
                                    <p:animMotion origin="layout" path="M -1.875E-6 -4.07407E-6 C 0.00104 -0.00578 0.00339 -0.01134 0.00339 -0.01736 C 0.00235 -0.08171 0.00664 -0.17407 -0.01693 -0.23472 C -0.0194 -0.25138 -0.02318 -0.26759 -0.0289 -0.28125 C -0.03034 -0.28449 -0.03255 -0.28657 -0.03385 -0.29004 C -0.0362 -0.29513 -0.03763 -0.30578 -0.04062 -0.31018 C -0.05026 -0.32453 -0.06341 -0.33333 -0.07448 -0.34236 C -0.08372 -0.34907 -0.09245 -0.35763 -0.10156 -0.36551 C -0.1039 -0.36736 -0.10456 -0.37199 -0.10677 -0.37407 C -0.11328 -0.38055 -0.11849 -0.37963 -0.12526 -0.38263 C -0.15182 -0.39513 -0.17825 -0.40601 -0.20482 -0.41736 C -0.24414 -0.41574 -0.28229 -0.41203 -0.32148 -0.40879 C -0.33307 -0.40509 -0.34622 -0.4037 -0.35703 -0.39421 C -0.36289 -0.38935 -0.36771 -0.38333 -0.37396 -0.38009 C -0.37943 -0.35138 -0.37057 -0.39189 -0.38073 -0.36551 C -0.38854 -0.34513 -0.37617 -0.36157 -0.38568 -0.3449 C -0.39258 -0.3331 -0.39544 -0.33263 -0.39922 -0.3162 C -0.4112 -0.26551 -0.41771 -0.21342 -0.42135 -0.15949 C -0.42239 -0.12037 -0.42057 -0.10277 -0.4263 -0.07245 C -0.42838 -0.04051 -0.43398 -0.01365 -0.42812 0.02037 C -0.42734 0.025 -0.42239 0.02037 -0.41953 0.02037 " pathEditMode="relative" rAng="0" ptsTypes="AAAAAAAAAAAAAAAAAAAAA">
                                      <p:cBhvr>
                                        <p:cTn id="59" dur="2000" fill="hold"/>
                                        <p:tgtEl>
                                          <p:spTgt spid="4101"/>
                                        </p:tgtEl>
                                        <p:attrNameLst>
                                          <p:attrName>ppt_x</p:attrName>
                                          <p:attrName>ppt_y</p:attrName>
                                        </p:attrNameLst>
                                      </p:cBhvr>
                                      <p:rCtr x="-21367" y="-19745"/>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0584"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584"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3288859" y="2000250"/>
            <a:ext cx="5397941" cy="485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1371600" y="2743200"/>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8394570" y="2743200"/>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được bà ngoại sinh ra sau mẹ gọi là gì?</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ectangle 9"/>
          <p:cNvSpPr/>
          <p:nvPr/>
        </p:nvSpPr>
        <p:spPr>
          <a:xfrm>
            <a:off x="3359426" y="1562100"/>
            <a:ext cx="2112460"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628913" y="1552989"/>
            <a:ext cx="2243245"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Rectangle 11"/>
          <p:cNvSpPr/>
          <p:nvPr/>
        </p:nvSpPr>
        <p:spPr>
          <a:xfrm>
            <a:off x="6011628" y="1552989"/>
            <a:ext cx="1797066"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Bác</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9347452" y="5068361"/>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4033611" y="3390900"/>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019300"/>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9027" fill="hold"/>
                                        <p:tgtEl>
                                          <p:spTgt spid="15"/>
                                        </p:tgtEl>
                                      </p:cBhvr>
                                    </p:cmd>
                                  </p:childTnLst>
                                </p:cTn>
                              </p:par>
                              <p:par>
                                <p:cTn id="52" presetID="0" presetClass="path" presetSubtype="0" accel="50000" decel="50000" fill="hold" nodeType="withEffect">
                                  <p:stCondLst>
                                    <p:cond delay="0"/>
                                  </p:stCondLst>
                                  <p:childTnLst>
                                    <p:animMotion origin="layout" path="M 0.0013 4.44444E-6 C 0.01315 -0.05834 0.00521 -0.01436 0.0013 -0.16088 C 0.00052 -0.19607 -0.00547 -0.25718 -0.025 -0.27848 C -0.02656 -0.28635 -0.02825 -0.29422 -0.02982 -0.30209 C -0.03073 -0.30649 -0.03476 -0.30695 -0.03685 -0.30996 C -0.03932 -0.31343 -0.04101 -0.31899 -0.04401 -0.32176 C -0.05247 -0.3294 -0.06133 -0.32987 -0.07044 -0.33334 C -0.08568 -0.33912 -0.09792 -0.34537 -0.11341 -0.34908 C -0.14023 -0.36389 -0.16784 -0.37385 -0.19466 -0.38843 C -0.20976 -0.39676 -0.22643 -0.39422 -0.24232 -0.3963 C -0.275 -0.39491 -0.30768 -0.39468 -0.34049 -0.39237 C -0.3595 -0.39098 -0.37539 -0.37315 -0.39297 -0.36482 C -0.40273 -0.36019 -0.41549 -0.35834 -0.42396 -0.34908 C -0.43463 -0.3375 -0.44596 -0.32987 -0.45742 -0.32176 C -0.46068 -0.31945 -0.46393 -0.3169 -0.46706 -0.31389 C -0.46953 -0.31158 -0.47161 -0.30787 -0.47422 -0.30602 C -0.47877 -0.30255 -0.48424 -0.30278 -0.48854 -0.29815 C -0.52031 -0.2632 -0.47305 -0.31343 -0.50286 -0.28635 C -0.50794 -0.28172 -0.51732 -0.27061 -0.51732 -0.27037 C -0.52461 -0.25278 -0.52825 -0.23334 -0.53633 -0.21575 C -0.5414 -0.19121 -0.54114 -0.2007 -0.54114 -0.18843 " pathEditMode="relative" rAng="0" ptsTypes="AAAAAAAAAAAAAAAAAAAAA">
                                      <p:cBhvr>
                                        <p:cTn id="53" dur="2000" fill="hold"/>
                                        <p:tgtEl>
                                          <p:spTgt spid="16"/>
                                        </p:tgtEl>
                                        <p:attrNameLst>
                                          <p:attrName>ppt_x</p:attrName>
                                          <p:attrName>ppt_y</p:attrName>
                                        </p:attrNameLst>
                                      </p:cBhvr>
                                      <p:rCtr x="-26810"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0584"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10584"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2228468" y="770247"/>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821551" y="2892344"/>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4153856" y="1708143"/>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6"/>
                                        </p:tgtEl>
                                        <p:attrNameLst>
                                          <p:attrName>r</p:attrName>
                                        </p:attrNameLst>
                                      </p:cBhvr>
                                    </p:animRot>
                                    <p:animRot by="-240000">
                                      <p:cBhvr>
                                        <p:cTn id="33" dur="600" fill="hold">
                                          <p:stCondLst>
                                            <p:cond delay="600"/>
                                          </p:stCondLst>
                                        </p:cTn>
                                        <p:tgtEl>
                                          <p:spTgt spid="6"/>
                                        </p:tgtEl>
                                        <p:attrNameLst>
                                          <p:attrName>r</p:attrName>
                                        </p:attrNameLst>
                                      </p:cBhvr>
                                    </p:animRot>
                                    <p:animRot by="240000">
                                      <p:cBhvr>
                                        <p:cTn id="34" dur="600" fill="hold">
                                          <p:stCondLst>
                                            <p:cond delay="1200"/>
                                          </p:stCondLst>
                                        </p:cTn>
                                        <p:tgtEl>
                                          <p:spTgt spid="6"/>
                                        </p:tgtEl>
                                        <p:attrNameLst>
                                          <p:attrName>r</p:attrName>
                                        </p:attrNameLst>
                                      </p:cBhvr>
                                    </p:animRot>
                                    <p:animRot by="-240000">
                                      <p:cBhvr>
                                        <p:cTn id="35" dur="600" fill="hold">
                                          <p:stCondLst>
                                            <p:cond delay="1800"/>
                                          </p:stCondLst>
                                        </p:cTn>
                                        <p:tgtEl>
                                          <p:spTgt spid="6"/>
                                        </p:tgtEl>
                                        <p:attrNameLst>
                                          <p:attrName>r</p:attrName>
                                        </p:attrNameLst>
                                      </p:cBhvr>
                                    </p:animRot>
                                    <p:animRot by="120000">
                                      <p:cBhvr>
                                        <p:cTn id="36"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vector graphics&#10;&#10;Description automatically generated">
            <a:extLst>
              <a:ext uri="{FF2B5EF4-FFF2-40B4-BE49-F238E27FC236}">
                <a16:creationId xmlns:a16="http://schemas.microsoft.com/office/drawing/2014/main" id="{0C548F95-26CC-4427-9217-81E9283DAC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0" y="2676525"/>
            <a:ext cx="4295775" cy="4295775"/>
          </a:xfrm>
          <a:prstGeom prst="rect">
            <a:avLst/>
          </a:prstGeom>
        </p:spPr>
      </p:pic>
      <p:pic>
        <p:nvPicPr>
          <p:cNvPr id="9" name="Picture 8">
            <a:extLst>
              <a:ext uri="{FF2B5EF4-FFF2-40B4-BE49-F238E27FC236}">
                <a16:creationId xmlns:a16="http://schemas.microsoft.com/office/drawing/2014/main" id="{75E3FE8A-9BF6-46F8-89F7-AAA32822DF79}"/>
              </a:ext>
            </a:extLst>
          </p:cNvPr>
          <p:cNvPicPr>
            <a:picLocks noChangeAspect="1"/>
          </p:cNvPicPr>
          <p:nvPr/>
        </p:nvPicPr>
        <p:blipFill>
          <a:blip r:embed="rId4"/>
          <a:stretch>
            <a:fillRect/>
          </a:stretch>
        </p:blipFill>
        <p:spPr>
          <a:xfrm>
            <a:off x="4924318" y="988226"/>
            <a:ext cx="1700931" cy="829128"/>
          </a:xfrm>
          <a:prstGeom prst="rect">
            <a:avLst/>
          </a:prstGeom>
        </p:spPr>
      </p:pic>
      <p:pic>
        <p:nvPicPr>
          <p:cNvPr id="2" name="Picture 1">
            <a:extLst>
              <a:ext uri="{FF2B5EF4-FFF2-40B4-BE49-F238E27FC236}">
                <a16:creationId xmlns:a16="http://schemas.microsoft.com/office/drawing/2014/main" id="{7CFFC640-28E8-4AB1-A343-99A8D10ACBBA}"/>
              </a:ext>
            </a:extLst>
          </p:cNvPr>
          <p:cNvPicPr>
            <a:picLocks noChangeAspect="1"/>
          </p:cNvPicPr>
          <p:nvPr/>
        </p:nvPicPr>
        <p:blipFill>
          <a:blip r:embed="rId5"/>
          <a:stretch>
            <a:fillRect/>
          </a:stretch>
        </p:blipFill>
        <p:spPr>
          <a:xfrm>
            <a:off x="4054699" y="1867642"/>
            <a:ext cx="3615241" cy="707197"/>
          </a:xfrm>
          <a:prstGeom prst="rect">
            <a:avLst/>
          </a:prstGeom>
        </p:spPr>
      </p:pic>
      <p:pic>
        <p:nvPicPr>
          <p:cNvPr id="5" name="Picture 4">
            <a:extLst>
              <a:ext uri="{FF2B5EF4-FFF2-40B4-BE49-F238E27FC236}">
                <a16:creationId xmlns:a16="http://schemas.microsoft.com/office/drawing/2014/main" id="{2549A1CC-D896-4020-BFBE-02C378294B69}"/>
              </a:ext>
            </a:extLst>
          </p:cNvPr>
          <p:cNvPicPr>
            <a:picLocks noChangeAspect="1"/>
          </p:cNvPicPr>
          <p:nvPr/>
        </p:nvPicPr>
        <p:blipFill>
          <a:blip r:embed="rId6"/>
          <a:stretch>
            <a:fillRect/>
          </a:stretch>
        </p:blipFill>
        <p:spPr>
          <a:xfrm>
            <a:off x="1537835" y="2574839"/>
            <a:ext cx="8974090" cy="2017951"/>
          </a:xfrm>
          <a:prstGeom prst="rect">
            <a:avLst/>
          </a:prstGeom>
        </p:spPr>
      </p:pic>
    </p:spTree>
    <p:extLst>
      <p:ext uri="{BB962C8B-B14F-4D97-AF65-F5344CB8AC3E}">
        <p14:creationId xmlns:p14="http://schemas.microsoft.com/office/powerpoint/2010/main" val="4175295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389</Words>
  <Application>Microsoft Office PowerPoint</Application>
  <PresentationFormat>Widescreen</PresentationFormat>
  <Paragraphs>50</Paragraphs>
  <Slides>21</Slides>
  <Notes>6</Notes>
  <HiddenSlides>0</HiddenSlides>
  <MMClips>14</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21</vt:i4>
      </vt:variant>
    </vt:vector>
  </HeadingPairs>
  <TitlesOfParts>
    <vt:vector size="33" baseType="lpstr">
      <vt:lpstr>等线</vt:lpstr>
      <vt:lpstr>Arial</vt:lpstr>
      <vt:lpstr>Arial-Rounded</vt:lpstr>
      <vt:lpstr>Calibri</vt:lpstr>
      <vt:lpstr>Georgia</vt:lpstr>
      <vt:lpstr>Odibee Sans</vt:lpstr>
      <vt:lpstr>Times New Roman</vt:lpstr>
      <vt:lpstr>思源黑体 Medium</vt:lpstr>
      <vt:lpstr>1_Office 主题​​</vt:lpstr>
      <vt:lpstr>1_Office Theme</vt:lpstr>
      <vt:lpstr>2_Office Theme</vt:lpstr>
      <vt:lpstr>1_Simple Light</vt:lpstr>
      <vt:lpstr>PowerPoint Presentation</vt:lpstr>
      <vt:lpstr>TỔ CHỨC SINH NHẬT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TỔ CHỨC SINH NHẬT</dc:title>
  <dc:creator>Thao Tran</dc:creator>
  <cp:lastModifiedBy>Hà Nguyễn Thị Thu</cp:lastModifiedBy>
  <cp:revision>13</cp:revision>
  <dcterms:created xsi:type="dcterms:W3CDTF">2022-08-19T01:38:52Z</dcterms:created>
  <dcterms:modified xsi:type="dcterms:W3CDTF">2022-09-10T05:11:58Z</dcterms:modified>
</cp:coreProperties>
</file>