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94" r:id="rId2"/>
    <p:sldId id="256" r:id="rId3"/>
    <p:sldId id="257" r:id="rId4"/>
    <p:sldId id="263" r:id="rId5"/>
    <p:sldId id="262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4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50"/>
            <a:ext cx="3881273" cy="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1631" y="3241491"/>
            <a:ext cx="7705468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2261" y="4950540"/>
            <a:ext cx="7367488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>
              <a:defRPr/>
            </a:pPr>
            <a:r>
              <a:rPr lang="en-US" sz="65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CCF0E3-FCC1-7864-91EF-270B7AE70892}"/>
              </a:ext>
            </a:extLst>
          </p:cNvPr>
          <p:cNvSpPr txBox="1"/>
          <p:nvPr/>
        </p:nvSpPr>
        <p:spPr>
          <a:xfrm>
            <a:off x="1075038" y="494270"/>
            <a:ext cx="10041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Trao đổi:</a:t>
            </a:r>
          </a:p>
          <a:p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Theo em câu chuyện, mỗi năm chiếc đồng hồ phải chạy tích tắc bao nhiêu lần?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07676A1-2004-FAE2-C62E-5B8418E9105D}"/>
              </a:ext>
            </a:extLst>
          </p:cNvPr>
          <p:cNvSpPr txBox="1"/>
          <p:nvPr/>
        </p:nvSpPr>
        <p:spPr>
          <a:xfrm>
            <a:off x="3634945" y="3429000"/>
            <a:ext cx="7895937" cy="783193"/>
          </a:xfrm>
          <a:custGeom>
            <a:avLst/>
            <a:gdLst>
              <a:gd name="connsiteX0" fmla="*/ 0 w 7895937"/>
              <a:gd name="connsiteY0" fmla="*/ 130535 h 783193"/>
              <a:gd name="connsiteX1" fmla="*/ 130535 w 7895937"/>
              <a:gd name="connsiteY1" fmla="*/ 0 h 783193"/>
              <a:gd name="connsiteX2" fmla="*/ 748265 w 7895937"/>
              <a:gd name="connsiteY2" fmla="*/ 0 h 783193"/>
              <a:gd name="connsiteX3" fmla="*/ 1365995 w 7895937"/>
              <a:gd name="connsiteY3" fmla="*/ 0 h 783193"/>
              <a:gd name="connsiteX4" fmla="*/ 2060074 w 7895937"/>
              <a:gd name="connsiteY4" fmla="*/ 0 h 783193"/>
              <a:gd name="connsiteX5" fmla="*/ 2677804 w 7895937"/>
              <a:gd name="connsiteY5" fmla="*/ 0 h 783193"/>
              <a:gd name="connsiteX6" fmla="*/ 3142837 w 7895937"/>
              <a:gd name="connsiteY6" fmla="*/ 0 h 783193"/>
              <a:gd name="connsiteX7" fmla="*/ 3913265 w 7895937"/>
              <a:gd name="connsiteY7" fmla="*/ 0 h 783193"/>
              <a:gd name="connsiteX8" fmla="*/ 4607343 w 7895937"/>
              <a:gd name="connsiteY8" fmla="*/ 0 h 783193"/>
              <a:gd name="connsiteX9" fmla="*/ 5072376 w 7895937"/>
              <a:gd name="connsiteY9" fmla="*/ 0 h 783193"/>
              <a:gd name="connsiteX10" fmla="*/ 5842804 w 7895937"/>
              <a:gd name="connsiteY10" fmla="*/ 0 h 783193"/>
              <a:gd name="connsiteX11" fmla="*/ 6613231 w 7895937"/>
              <a:gd name="connsiteY11" fmla="*/ 0 h 783193"/>
              <a:gd name="connsiteX12" fmla="*/ 7765402 w 7895937"/>
              <a:gd name="connsiteY12" fmla="*/ 0 h 783193"/>
              <a:gd name="connsiteX13" fmla="*/ 7895937 w 7895937"/>
              <a:gd name="connsiteY13" fmla="*/ 130535 h 783193"/>
              <a:gd name="connsiteX14" fmla="*/ 7895937 w 7895937"/>
              <a:gd name="connsiteY14" fmla="*/ 652658 h 783193"/>
              <a:gd name="connsiteX15" fmla="*/ 7765402 w 7895937"/>
              <a:gd name="connsiteY15" fmla="*/ 783193 h 783193"/>
              <a:gd name="connsiteX16" fmla="*/ 6918626 w 7895937"/>
              <a:gd name="connsiteY16" fmla="*/ 783193 h 783193"/>
              <a:gd name="connsiteX17" fmla="*/ 6377244 w 7895937"/>
              <a:gd name="connsiteY17" fmla="*/ 783193 h 783193"/>
              <a:gd name="connsiteX18" fmla="*/ 5606817 w 7895937"/>
              <a:gd name="connsiteY18" fmla="*/ 783193 h 783193"/>
              <a:gd name="connsiteX19" fmla="*/ 5065435 w 7895937"/>
              <a:gd name="connsiteY19" fmla="*/ 783193 h 783193"/>
              <a:gd name="connsiteX20" fmla="*/ 4524054 w 7895937"/>
              <a:gd name="connsiteY20" fmla="*/ 783193 h 783193"/>
              <a:gd name="connsiteX21" fmla="*/ 3906324 w 7895937"/>
              <a:gd name="connsiteY21" fmla="*/ 783193 h 783193"/>
              <a:gd name="connsiteX22" fmla="*/ 3441291 w 7895937"/>
              <a:gd name="connsiteY22" fmla="*/ 783193 h 783193"/>
              <a:gd name="connsiteX23" fmla="*/ 2670863 w 7895937"/>
              <a:gd name="connsiteY23" fmla="*/ 783193 h 783193"/>
              <a:gd name="connsiteX24" fmla="*/ 2053133 w 7895937"/>
              <a:gd name="connsiteY24" fmla="*/ 783193 h 783193"/>
              <a:gd name="connsiteX25" fmla="*/ 1435403 w 7895937"/>
              <a:gd name="connsiteY25" fmla="*/ 783193 h 783193"/>
              <a:gd name="connsiteX26" fmla="*/ 130535 w 7895937"/>
              <a:gd name="connsiteY26" fmla="*/ 783193 h 783193"/>
              <a:gd name="connsiteX27" fmla="*/ 0 w 7895937"/>
              <a:gd name="connsiteY27" fmla="*/ 652658 h 783193"/>
              <a:gd name="connsiteX28" fmla="*/ 0 w 7895937"/>
              <a:gd name="connsiteY28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95937" h="783193" extrusionOk="0">
                <a:moveTo>
                  <a:pt x="0" y="130535"/>
                </a:moveTo>
                <a:cubicBezTo>
                  <a:pt x="1808" y="61773"/>
                  <a:pt x="60610" y="-1612"/>
                  <a:pt x="130535" y="0"/>
                </a:cubicBezTo>
                <a:cubicBezTo>
                  <a:pt x="329190" y="1486"/>
                  <a:pt x="575491" y="4215"/>
                  <a:pt x="748265" y="0"/>
                </a:cubicBezTo>
                <a:cubicBezTo>
                  <a:pt x="921039" y="-4215"/>
                  <a:pt x="1177345" y="29387"/>
                  <a:pt x="1365995" y="0"/>
                </a:cubicBezTo>
                <a:cubicBezTo>
                  <a:pt x="1554645" y="-29387"/>
                  <a:pt x="1783755" y="-6645"/>
                  <a:pt x="2060074" y="0"/>
                </a:cubicBezTo>
                <a:cubicBezTo>
                  <a:pt x="2336393" y="6645"/>
                  <a:pt x="2390691" y="-19547"/>
                  <a:pt x="2677804" y="0"/>
                </a:cubicBezTo>
                <a:cubicBezTo>
                  <a:pt x="2964917" y="19547"/>
                  <a:pt x="3026911" y="18341"/>
                  <a:pt x="3142837" y="0"/>
                </a:cubicBezTo>
                <a:cubicBezTo>
                  <a:pt x="3258763" y="-18341"/>
                  <a:pt x="3750929" y="27447"/>
                  <a:pt x="3913265" y="0"/>
                </a:cubicBezTo>
                <a:cubicBezTo>
                  <a:pt x="4075601" y="-27447"/>
                  <a:pt x="4454145" y="27359"/>
                  <a:pt x="4607343" y="0"/>
                </a:cubicBezTo>
                <a:cubicBezTo>
                  <a:pt x="4760541" y="-27359"/>
                  <a:pt x="4856932" y="15068"/>
                  <a:pt x="5072376" y="0"/>
                </a:cubicBezTo>
                <a:cubicBezTo>
                  <a:pt x="5287820" y="-15068"/>
                  <a:pt x="5628137" y="16852"/>
                  <a:pt x="5842804" y="0"/>
                </a:cubicBezTo>
                <a:cubicBezTo>
                  <a:pt x="6057471" y="-16852"/>
                  <a:pt x="6245029" y="17628"/>
                  <a:pt x="6613231" y="0"/>
                </a:cubicBezTo>
                <a:cubicBezTo>
                  <a:pt x="6981433" y="-17628"/>
                  <a:pt x="7321925" y="28725"/>
                  <a:pt x="7765402" y="0"/>
                </a:cubicBezTo>
                <a:cubicBezTo>
                  <a:pt x="7824090" y="-11744"/>
                  <a:pt x="7893838" y="57687"/>
                  <a:pt x="7895937" y="130535"/>
                </a:cubicBezTo>
                <a:cubicBezTo>
                  <a:pt x="7921567" y="346740"/>
                  <a:pt x="7881405" y="456078"/>
                  <a:pt x="7895937" y="652658"/>
                </a:cubicBezTo>
                <a:cubicBezTo>
                  <a:pt x="7897683" y="726723"/>
                  <a:pt x="7829772" y="777915"/>
                  <a:pt x="7765402" y="783193"/>
                </a:cubicBezTo>
                <a:cubicBezTo>
                  <a:pt x="7525418" y="799983"/>
                  <a:pt x="7285721" y="803560"/>
                  <a:pt x="6918626" y="783193"/>
                </a:cubicBezTo>
                <a:cubicBezTo>
                  <a:pt x="6551531" y="762826"/>
                  <a:pt x="6575243" y="807600"/>
                  <a:pt x="6377244" y="783193"/>
                </a:cubicBezTo>
                <a:cubicBezTo>
                  <a:pt x="6179245" y="758786"/>
                  <a:pt x="5945145" y="819074"/>
                  <a:pt x="5606817" y="783193"/>
                </a:cubicBezTo>
                <a:cubicBezTo>
                  <a:pt x="5268489" y="747312"/>
                  <a:pt x="5209063" y="792906"/>
                  <a:pt x="5065435" y="783193"/>
                </a:cubicBezTo>
                <a:cubicBezTo>
                  <a:pt x="4921807" y="773480"/>
                  <a:pt x="4674725" y="760636"/>
                  <a:pt x="4524054" y="783193"/>
                </a:cubicBezTo>
                <a:cubicBezTo>
                  <a:pt x="4373383" y="805750"/>
                  <a:pt x="4054107" y="770631"/>
                  <a:pt x="3906324" y="783193"/>
                </a:cubicBezTo>
                <a:cubicBezTo>
                  <a:pt x="3758541" y="795756"/>
                  <a:pt x="3627147" y="770164"/>
                  <a:pt x="3441291" y="783193"/>
                </a:cubicBezTo>
                <a:cubicBezTo>
                  <a:pt x="3255435" y="796222"/>
                  <a:pt x="2897623" y="763650"/>
                  <a:pt x="2670863" y="783193"/>
                </a:cubicBezTo>
                <a:cubicBezTo>
                  <a:pt x="2444103" y="802736"/>
                  <a:pt x="2307274" y="807179"/>
                  <a:pt x="2053133" y="783193"/>
                </a:cubicBezTo>
                <a:cubicBezTo>
                  <a:pt x="1798992" y="759208"/>
                  <a:pt x="1722434" y="760735"/>
                  <a:pt x="1435403" y="783193"/>
                </a:cubicBezTo>
                <a:cubicBezTo>
                  <a:pt x="1148372" y="805652"/>
                  <a:pt x="565646" y="805051"/>
                  <a:pt x="130535" y="783193"/>
                </a:cubicBezTo>
                <a:cubicBezTo>
                  <a:pt x="48088" y="771793"/>
                  <a:pt x="10144" y="712990"/>
                  <a:pt x="0" y="652658"/>
                </a:cubicBezTo>
                <a:cubicBezTo>
                  <a:pt x="3520" y="480653"/>
                  <a:pt x="-19176" y="272469"/>
                  <a:pt x="0" y="130535"/>
                </a:cubicBezTo>
                <a:close/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772532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nl-NL" sz="400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32 triệu lần - mỗi giây tích tắc 1 lần.</a:t>
            </a:r>
            <a:endParaRPr lang="en-US" sz="400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40DFEA03-AC93-405E-F630-20EB408F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7" y="2917340"/>
            <a:ext cx="3258005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CCF0E3-FCC1-7864-91EF-270B7AE70892}"/>
              </a:ext>
            </a:extLst>
          </p:cNvPr>
          <p:cNvSpPr txBox="1"/>
          <p:nvPr/>
        </p:nvSpPr>
        <p:spPr>
          <a:xfrm>
            <a:off x="1075037" y="494270"/>
            <a:ext cx="10799805" cy="468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Trao đổi:</a:t>
            </a:r>
          </a:p>
          <a:p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Để hoàn thành được công việc như vậy, chiếc đồng hồ cần làm gì?</a:t>
            </a:r>
          </a:p>
          <a:p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ý đúng: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Cần làm một lúc cho xong mọi việc.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Cần tăng thêm giờ làm việc.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Cần tích tắc đều đặn (làm việc chăm chỉ).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B617D90-B9FF-BA97-43B8-313487F5C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99" y="4454610"/>
            <a:ext cx="633501" cy="633501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75CBA588-74B1-DFA8-FC32-448168307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36" y="3639064"/>
            <a:ext cx="638264" cy="633501"/>
          </a:xfrm>
          <a:prstGeom prst="rect">
            <a:avLst/>
          </a:prstGeom>
        </p:spPr>
      </p:pic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986977B9-C9DC-29E0-638B-3D8F1F54A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36" y="2902185"/>
            <a:ext cx="638264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CCF0E3-FCC1-7864-91EF-270B7AE70892}"/>
              </a:ext>
            </a:extLst>
          </p:cNvPr>
          <p:cNvSpPr txBox="1"/>
          <p:nvPr/>
        </p:nvSpPr>
        <p:spPr>
          <a:xfrm>
            <a:off x="1075038" y="494270"/>
            <a:ext cx="1004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Trao đổi:</a:t>
            </a:r>
          </a:p>
          <a:p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Câu chuyện giúp em hiểu điều gì?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07676A1-2004-FAE2-C62E-5B8418E9105D}"/>
              </a:ext>
            </a:extLst>
          </p:cNvPr>
          <p:cNvSpPr txBox="1"/>
          <p:nvPr/>
        </p:nvSpPr>
        <p:spPr>
          <a:xfrm>
            <a:off x="3980935" y="2458521"/>
            <a:ext cx="7024816" cy="1940957"/>
          </a:xfrm>
          <a:custGeom>
            <a:avLst/>
            <a:gdLst>
              <a:gd name="connsiteX0" fmla="*/ 0 w 7024816"/>
              <a:gd name="connsiteY0" fmla="*/ 323499 h 1940957"/>
              <a:gd name="connsiteX1" fmla="*/ 323499 w 7024816"/>
              <a:gd name="connsiteY1" fmla="*/ 0 h 1940957"/>
              <a:gd name="connsiteX2" fmla="*/ 897503 w 7024816"/>
              <a:gd name="connsiteY2" fmla="*/ 0 h 1940957"/>
              <a:gd name="connsiteX3" fmla="*/ 1471506 w 7024816"/>
              <a:gd name="connsiteY3" fmla="*/ 0 h 1940957"/>
              <a:gd name="connsiteX4" fmla="*/ 2109288 w 7024816"/>
              <a:gd name="connsiteY4" fmla="*/ 0 h 1940957"/>
              <a:gd name="connsiteX5" fmla="*/ 2683292 w 7024816"/>
              <a:gd name="connsiteY5" fmla="*/ 0 h 1940957"/>
              <a:gd name="connsiteX6" fmla="*/ 3129739 w 7024816"/>
              <a:gd name="connsiteY6" fmla="*/ 0 h 1940957"/>
              <a:gd name="connsiteX7" fmla="*/ 3831299 w 7024816"/>
              <a:gd name="connsiteY7" fmla="*/ 0 h 1940957"/>
              <a:gd name="connsiteX8" fmla="*/ 4469081 w 7024816"/>
              <a:gd name="connsiteY8" fmla="*/ 0 h 1940957"/>
              <a:gd name="connsiteX9" fmla="*/ 4915528 w 7024816"/>
              <a:gd name="connsiteY9" fmla="*/ 0 h 1940957"/>
              <a:gd name="connsiteX10" fmla="*/ 5617088 w 7024816"/>
              <a:gd name="connsiteY10" fmla="*/ 0 h 1940957"/>
              <a:gd name="connsiteX11" fmla="*/ 6701317 w 7024816"/>
              <a:gd name="connsiteY11" fmla="*/ 0 h 1940957"/>
              <a:gd name="connsiteX12" fmla="*/ 7024816 w 7024816"/>
              <a:gd name="connsiteY12" fmla="*/ 323499 h 1940957"/>
              <a:gd name="connsiteX13" fmla="*/ 7024816 w 7024816"/>
              <a:gd name="connsiteY13" fmla="*/ 983418 h 1940957"/>
              <a:gd name="connsiteX14" fmla="*/ 7024816 w 7024816"/>
              <a:gd name="connsiteY14" fmla="*/ 1617458 h 1940957"/>
              <a:gd name="connsiteX15" fmla="*/ 6701317 w 7024816"/>
              <a:gd name="connsiteY15" fmla="*/ 1940957 h 1940957"/>
              <a:gd name="connsiteX16" fmla="*/ 5935979 w 7024816"/>
              <a:gd name="connsiteY16" fmla="*/ 1940957 h 1940957"/>
              <a:gd name="connsiteX17" fmla="*/ 5425753 w 7024816"/>
              <a:gd name="connsiteY17" fmla="*/ 1940957 h 1940957"/>
              <a:gd name="connsiteX18" fmla="*/ 4724193 w 7024816"/>
              <a:gd name="connsiteY18" fmla="*/ 1940957 h 1940957"/>
              <a:gd name="connsiteX19" fmla="*/ 4213968 w 7024816"/>
              <a:gd name="connsiteY19" fmla="*/ 1940957 h 1940957"/>
              <a:gd name="connsiteX20" fmla="*/ 3703743 w 7024816"/>
              <a:gd name="connsiteY20" fmla="*/ 1940957 h 1940957"/>
              <a:gd name="connsiteX21" fmla="*/ 3129739 w 7024816"/>
              <a:gd name="connsiteY21" fmla="*/ 1940957 h 1940957"/>
              <a:gd name="connsiteX22" fmla="*/ 2683292 w 7024816"/>
              <a:gd name="connsiteY22" fmla="*/ 1940957 h 1940957"/>
              <a:gd name="connsiteX23" fmla="*/ 1981732 w 7024816"/>
              <a:gd name="connsiteY23" fmla="*/ 1940957 h 1940957"/>
              <a:gd name="connsiteX24" fmla="*/ 1407728 w 7024816"/>
              <a:gd name="connsiteY24" fmla="*/ 1940957 h 1940957"/>
              <a:gd name="connsiteX25" fmla="*/ 323499 w 7024816"/>
              <a:gd name="connsiteY25" fmla="*/ 1940957 h 1940957"/>
              <a:gd name="connsiteX26" fmla="*/ 0 w 7024816"/>
              <a:gd name="connsiteY26" fmla="*/ 1617458 h 1940957"/>
              <a:gd name="connsiteX27" fmla="*/ 0 w 7024816"/>
              <a:gd name="connsiteY27" fmla="*/ 1009297 h 1940957"/>
              <a:gd name="connsiteX28" fmla="*/ 0 w 7024816"/>
              <a:gd name="connsiteY28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4816" h="1940957" extrusionOk="0">
                <a:moveTo>
                  <a:pt x="0" y="323499"/>
                </a:moveTo>
                <a:cubicBezTo>
                  <a:pt x="20162" y="181968"/>
                  <a:pt x="170976" y="-19444"/>
                  <a:pt x="323499" y="0"/>
                </a:cubicBezTo>
                <a:cubicBezTo>
                  <a:pt x="443247" y="16311"/>
                  <a:pt x="699219" y="1663"/>
                  <a:pt x="897503" y="0"/>
                </a:cubicBezTo>
                <a:cubicBezTo>
                  <a:pt x="1095787" y="-1663"/>
                  <a:pt x="1288547" y="-14371"/>
                  <a:pt x="1471506" y="0"/>
                </a:cubicBezTo>
                <a:cubicBezTo>
                  <a:pt x="1654465" y="14371"/>
                  <a:pt x="1881615" y="2148"/>
                  <a:pt x="2109288" y="0"/>
                </a:cubicBezTo>
                <a:cubicBezTo>
                  <a:pt x="2336961" y="-2148"/>
                  <a:pt x="2517665" y="-20668"/>
                  <a:pt x="2683292" y="0"/>
                </a:cubicBezTo>
                <a:cubicBezTo>
                  <a:pt x="2848919" y="20668"/>
                  <a:pt x="2918642" y="-7128"/>
                  <a:pt x="3129739" y="0"/>
                </a:cubicBezTo>
                <a:cubicBezTo>
                  <a:pt x="3340836" y="7128"/>
                  <a:pt x="3526414" y="-20376"/>
                  <a:pt x="3831299" y="0"/>
                </a:cubicBezTo>
                <a:cubicBezTo>
                  <a:pt x="4136184" y="20376"/>
                  <a:pt x="4199799" y="30540"/>
                  <a:pt x="4469081" y="0"/>
                </a:cubicBezTo>
                <a:cubicBezTo>
                  <a:pt x="4738363" y="-30540"/>
                  <a:pt x="4710493" y="-16733"/>
                  <a:pt x="4915528" y="0"/>
                </a:cubicBezTo>
                <a:cubicBezTo>
                  <a:pt x="5120563" y="16733"/>
                  <a:pt x="5468747" y="-13149"/>
                  <a:pt x="5617088" y="0"/>
                </a:cubicBezTo>
                <a:cubicBezTo>
                  <a:pt x="5765429" y="13149"/>
                  <a:pt x="6404227" y="47118"/>
                  <a:pt x="6701317" y="0"/>
                </a:cubicBezTo>
                <a:cubicBezTo>
                  <a:pt x="6869465" y="-5975"/>
                  <a:pt x="7057607" y="158744"/>
                  <a:pt x="7024816" y="323499"/>
                </a:cubicBezTo>
                <a:cubicBezTo>
                  <a:pt x="7026369" y="544555"/>
                  <a:pt x="7055383" y="668999"/>
                  <a:pt x="7024816" y="983418"/>
                </a:cubicBezTo>
                <a:cubicBezTo>
                  <a:pt x="6994249" y="1297837"/>
                  <a:pt x="7048955" y="1458336"/>
                  <a:pt x="7024816" y="1617458"/>
                </a:cubicBezTo>
                <a:cubicBezTo>
                  <a:pt x="7039204" y="1812380"/>
                  <a:pt x="6868578" y="1933163"/>
                  <a:pt x="6701317" y="1940957"/>
                </a:cubicBezTo>
                <a:cubicBezTo>
                  <a:pt x="6341806" y="1964518"/>
                  <a:pt x="6309938" y="1972191"/>
                  <a:pt x="5935979" y="1940957"/>
                </a:cubicBezTo>
                <a:cubicBezTo>
                  <a:pt x="5562020" y="1909723"/>
                  <a:pt x="5666783" y="1958115"/>
                  <a:pt x="5425753" y="1940957"/>
                </a:cubicBezTo>
                <a:cubicBezTo>
                  <a:pt x="5184723" y="1923799"/>
                  <a:pt x="5050649" y="1908618"/>
                  <a:pt x="4724193" y="1940957"/>
                </a:cubicBezTo>
                <a:cubicBezTo>
                  <a:pt x="4397737" y="1973296"/>
                  <a:pt x="4365542" y="1924881"/>
                  <a:pt x="4213968" y="1940957"/>
                </a:cubicBezTo>
                <a:cubicBezTo>
                  <a:pt x="4062394" y="1957033"/>
                  <a:pt x="3871554" y="1928863"/>
                  <a:pt x="3703743" y="1940957"/>
                </a:cubicBezTo>
                <a:cubicBezTo>
                  <a:pt x="3535933" y="1953051"/>
                  <a:pt x="3247508" y="1924031"/>
                  <a:pt x="3129739" y="1940957"/>
                </a:cubicBezTo>
                <a:cubicBezTo>
                  <a:pt x="3011970" y="1957883"/>
                  <a:pt x="2799824" y="1943552"/>
                  <a:pt x="2683292" y="1940957"/>
                </a:cubicBezTo>
                <a:cubicBezTo>
                  <a:pt x="2566760" y="1938362"/>
                  <a:pt x="2286712" y="1924626"/>
                  <a:pt x="1981732" y="1940957"/>
                </a:cubicBezTo>
                <a:cubicBezTo>
                  <a:pt x="1676752" y="1957288"/>
                  <a:pt x="1555489" y="1933727"/>
                  <a:pt x="1407728" y="1940957"/>
                </a:cubicBezTo>
                <a:cubicBezTo>
                  <a:pt x="1259967" y="1948187"/>
                  <a:pt x="815294" y="1911234"/>
                  <a:pt x="323499" y="1940957"/>
                </a:cubicBezTo>
                <a:cubicBezTo>
                  <a:pt x="110755" y="1956065"/>
                  <a:pt x="-1310" y="1823912"/>
                  <a:pt x="0" y="1617458"/>
                </a:cubicBezTo>
                <a:cubicBezTo>
                  <a:pt x="-19381" y="1384440"/>
                  <a:pt x="6753" y="1271993"/>
                  <a:pt x="0" y="1009297"/>
                </a:cubicBezTo>
                <a:cubicBezTo>
                  <a:pt x="-6753" y="746601"/>
                  <a:pt x="-26361" y="607579"/>
                  <a:pt x="0" y="323499"/>
                </a:cubicBezTo>
                <a:close/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772532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 dù khó, dù nhiều, chỉ cần làm chăm chỉ, đều đặn: làm việc một cách chăm chỉ.</a:t>
            </a:r>
            <a:endParaRPr lang="en-US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40DFEA03-AC93-405E-F630-20EB408F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7" y="2917340"/>
            <a:ext cx="3258005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E8825-0C30-DD06-F4AB-BA74089A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6C1524C0-73DA-8428-6341-18FD0EDC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17" y="369447"/>
            <a:ext cx="5668166" cy="249589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66ACA56-C1C4-6B33-DCA7-B26F7EC3C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3" b="35622"/>
          <a:stretch/>
        </p:blipFill>
        <p:spPr>
          <a:xfrm>
            <a:off x="1682706" y="2865345"/>
            <a:ext cx="8480597" cy="34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2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51475" y="2946363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#9Slide04 SFU Belle" panose="00000400000000000000" pitchFamily="2" charset="0"/>
              </a:rPr>
              <a:t>Kể chuyện:  Chỉ cần tích tắc đều đặn</a:t>
            </a:r>
            <a:endParaRPr lang="en-US" sz="36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6139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2C9A38-F765-1F83-4F1A-419819588E27}"/>
              </a:ext>
            </a:extLst>
          </p:cNvPr>
          <p:cNvSpPr txBox="1"/>
          <p:nvPr/>
        </p:nvSpPr>
        <p:spPr>
          <a:xfrm>
            <a:off x="316769" y="2767280"/>
            <a:ext cx="97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n w="28575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4856A4CB-B1FA-B977-41FE-EBB9FCDA1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10" y="2742228"/>
            <a:ext cx="6139080" cy="16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E7F65C-98B0-C87B-7906-C7822C7D8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5" y="1363529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0AC3853-A935-6037-62E1-FA59EACE50CD}"/>
              </a:ext>
            </a:extLst>
          </p:cNvPr>
          <p:cNvSpPr txBox="1"/>
          <p:nvPr/>
        </p:nvSpPr>
        <p:spPr>
          <a:xfrm>
            <a:off x="4375230" y="51811"/>
            <a:ext cx="5092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7503BC-ADB1-55DC-C7EC-8737C37CD982}"/>
              </a:ext>
            </a:extLst>
          </p:cNvPr>
          <p:cNvSpPr txBox="1"/>
          <p:nvPr/>
        </p:nvSpPr>
        <p:spPr>
          <a:xfrm>
            <a:off x="4375230" y="1581599"/>
            <a:ext cx="296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32.000.000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0240E0-60F0-08D5-9698-1724F2F1D59C}"/>
              </a:ext>
            </a:extLst>
          </p:cNvPr>
          <p:cNvSpPr txBox="1"/>
          <p:nvPr/>
        </p:nvSpPr>
        <p:spPr>
          <a:xfrm>
            <a:off x="4375229" y="2668931"/>
            <a:ext cx="296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 tắc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7BF38FB-4B13-6D69-6E0E-98A209A43181}"/>
              </a:ext>
            </a:extLst>
          </p:cNvPr>
          <p:cNvSpPr txBox="1"/>
          <p:nvPr/>
        </p:nvSpPr>
        <p:spPr>
          <a:xfrm>
            <a:off x="4375228" y="3756263"/>
            <a:ext cx="2963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pin</a:t>
            </a:r>
          </a:p>
        </p:txBody>
      </p:sp>
      <p:pic>
        <p:nvPicPr>
          <p:cNvPr id="7" name="Hình ảnh 6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E63A846A-8FA7-3468-54D4-7ACA2E3A8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189" y="3386561"/>
            <a:ext cx="3140596" cy="34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B07DE39-DC64-1865-77DC-2DC9319ECBEA}"/>
              </a:ext>
            </a:extLst>
          </p:cNvPr>
          <p:cNvSpPr txBox="1"/>
          <p:nvPr/>
        </p:nvSpPr>
        <p:spPr>
          <a:xfrm>
            <a:off x="427124" y="920413"/>
            <a:ext cx="9408853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Chiếc đồng hồ mới hỏi hai chiếc đồng hồ cũ điều gì?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73E3ECA-7007-28D3-9F0D-CDF138A07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23" b="67793" l="18053" r="92319">
                        <a14:foregroundMark x1="34540" y1="24099" x2="38454" y2="31712"/>
                        <a14:foregroundMark x1="50196" y1="48108" x2="47701" y2="58784"/>
                        <a14:foregroundMark x1="67123" y1="44730" x2="71771" y2="59414"/>
                        <a14:foregroundMark x1="78180" y1="47973" x2="77202" y2="59189"/>
                        <a14:foregroundMark x1="27984" y1="67027" x2="36791" y2="60586"/>
                        <a14:foregroundMark x1="55528" y1="61216" x2="75147" y2="65856"/>
                        <a14:foregroundMark x1="75147" y1="65856" x2="84393" y2="63604"/>
                        <a14:foregroundMark x1="84393" y1="63604" x2="87280" y2="61216"/>
                        <a14:foregroundMark x1="18053" y1="67793" x2="23043" y2="66261"/>
                        <a14:foregroundMark x1="41096" y1="55315" x2="46282" y2="54414"/>
                        <a14:foregroundMark x1="51614" y1="55541" x2="47847" y2="59279"/>
                        <a14:foregroundMark x1="44325" y1="52838" x2="44080" y2="58739"/>
                        <a14:foregroundMark x1="44080" y1="58739" x2="44618" y2="59054"/>
                        <a14:foregroundMark x1="70352" y1="49640" x2="72603" y2="55045"/>
                        <a14:foregroundMark x1="72603" y1="55045" x2="72162" y2="55450"/>
                        <a14:foregroundMark x1="65460" y1="51036" x2="67074" y2="57523"/>
                        <a14:foregroundMark x1="67074" y1="57523" x2="68249" y2="57613"/>
                        <a14:foregroundMark x1="68395" y1="60315" x2="68395" y2="60315"/>
                        <a14:foregroundMark x1="73434" y1="57477" x2="73434" y2="57477"/>
                        <a14:foregroundMark x1="73288" y1="56081" x2="73288" y2="56081"/>
                        <a14:foregroundMark x1="73043" y1="52613" x2="73043" y2="52613"/>
                        <a14:foregroundMark x1="72309" y1="50901" x2="72309" y2="50901"/>
                        <a14:foregroundMark x1="70646" y1="47703" x2="70646" y2="47703"/>
                        <a14:foregroundMark x1="71184" y1="49099" x2="71184" y2="49099"/>
                        <a14:foregroundMark x1="70205" y1="48468" x2="70205" y2="48468"/>
                        <a14:foregroundMark x1="71624" y1="49234" x2="71624" y2="49234"/>
                        <a14:foregroundMark x1="72456" y1="51441" x2="72456" y2="51441"/>
                        <a14:foregroundMark x1="71477" y1="49099" x2="71477" y2="49099"/>
                        <a14:foregroundMark x1="46869" y1="52613" x2="46869" y2="52613"/>
                        <a14:foregroundMark x1="46869" y1="52613" x2="46869" y2="52613"/>
                        <a14:foregroundMark x1="43640" y1="52207" x2="43640" y2="52207"/>
                        <a14:foregroundMark x1="46037" y1="51306" x2="46037" y2="51306"/>
                        <a14:foregroundMark x1="50196" y1="59550" x2="50196" y2="59550"/>
                        <a14:foregroundMark x1="49951" y1="59550" x2="49951" y2="59550"/>
                        <a14:foregroundMark x1="49364" y1="59820" x2="49364" y2="59820"/>
                        <a14:foregroundMark x1="41389" y1="34685" x2="41389" y2="34685"/>
                        <a14:foregroundMark x1="43200" y1="33378" x2="43787" y2="33153"/>
                        <a14:foregroundMark x1="43787" y1="33153" x2="43787" y2="33153"/>
                        <a14:foregroundMark x1="45450" y1="37252" x2="45450" y2="37252"/>
                        <a14:foregroundMark x1="45450" y1="37252" x2="45450" y2="37252"/>
                        <a14:foregroundMark x1="43493" y1="29775" x2="42515" y2="31847"/>
                        <a14:foregroundMark x1="41830" y1="31982" x2="41830" y2="31982"/>
                        <a14:foregroundMark x1="41830" y1="29550" x2="41830" y2="29550"/>
                        <a14:foregroundMark x1="42368" y1="29550" x2="42955" y2="30450"/>
                        <a14:foregroundMark x1="44080" y1="32477" x2="45059" y2="34414"/>
                        <a14:foregroundMark x1="44472" y1="36216" x2="44472" y2="36216"/>
                        <a14:foregroundMark x1="44080" y1="30045" x2="44080" y2="27207"/>
                        <a14:foregroundMark x1="44912" y1="29279" x2="44618" y2="37793"/>
                        <a14:foregroundMark x1="44618" y1="37793" x2="44618" y2="37793"/>
                        <a14:foregroundMark x1="35225" y1="37928" x2="32045" y2="32748"/>
                        <a14:foregroundMark x1="32045" y1="32748" x2="32045" y2="32748"/>
                        <a14:foregroundMark x1="33415" y1="30180" x2="32143" y2="39730"/>
                        <a14:foregroundMark x1="32143" y1="39730" x2="32143" y2="39730"/>
                        <a14:foregroundMark x1="33562" y1="31712" x2="36937" y2="36351"/>
                        <a14:foregroundMark x1="36937" y1="36351" x2="37182" y2="36351"/>
                        <a14:foregroundMark x1="40998" y1="27613" x2="43787" y2="31712"/>
                        <a14:foregroundMark x1="41977" y1="25946" x2="44325" y2="29550"/>
                        <a14:foregroundMark x1="35665" y1="27477" x2="31898" y2="30586"/>
                        <a14:foregroundMark x1="40558" y1="40721" x2="45890" y2="35991"/>
                        <a14:foregroundMark x1="47260" y1="37658" x2="47994" y2="33018"/>
                        <a14:foregroundMark x1="48679" y1="30946" x2="46429" y2="26937"/>
                        <a14:foregroundMark x1="40851" y1="25946" x2="40020" y2="23468"/>
                        <a14:foregroundMark x1="34980" y1="26306" x2="31458" y2="28874"/>
                        <a14:foregroundMark x1="37769" y1="49505" x2="40117" y2="52342"/>
                        <a14:foregroundMark x1="41536" y1="51937" x2="43200" y2="50135"/>
                        <a14:foregroundMark x1="51761" y1="52703" x2="52740" y2="54414"/>
                        <a14:foregroundMark x1="41096" y1="65090" x2="41096" y2="65090"/>
                        <a14:foregroundMark x1="92319" y1="59955" x2="92319" y2="59955"/>
                        <a14:foregroundMark x1="69227" y1="54144" x2="69227" y2="54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4" t="20625" r="5411" b="31612"/>
          <a:stretch/>
        </p:blipFill>
        <p:spPr>
          <a:xfrm>
            <a:off x="5216613" y="2326731"/>
            <a:ext cx="7024815" cy="4580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E10BD5-D7A9-E6B0-DAEC-147353D8502C}"/>
              </a:ext>
            </a:extLst>
          </p:cNvPr>
          <p:cNvSpPr txBox="1"/>
          <p:nvPr/>
        </p:nvSpPr>
        <p:spPr>
          <a:xfrm>
            <a:off x="427125" y="1513627"/>
            <a:ext cx="702481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Chiếc đồng hồ thứ nhất nói gì?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EF89E0-E372-4432-1DFD-58FC143E37C3}"/>
              </a:ext>
            </a:extLst>
          </p:cNvPr>
          <p:cNvSpPr txBox="1"/>
          <p:nvPr/>
        </p:nvSpPr>
        <p:spPr>
          <a:xfrm>
            <a:off x="427125" y="2106841"/>
            <a:ext cx="702481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Chiếc đồng hồ mới lo lắng thế nào? 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B4B9280-0C68-BC30-C948-C024335E6534}"/>
              </a:ext>
            </a:extLst>
          </p:cNvPr>
          <p:cNvSpPr txBox="1"/>
          <p:nvPr/>
        </p:nvSpPr>
        <p:spPr>
          <a:xfrm>
            <a:off x="427125" y="3293269"/>
            <a:ext cx="5467048" cy="15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e) Cuối cùng, chiếc đồng hồ mới đã hoàn thành công việc một năm như thế nào?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0E41033-D64A-7B76-EDD9-717C824A91C0}"/>
              </a:ext>
            </a:extLst>
          </p:cNvPr>
          <p:cNvSpPr txBox="1"/>
          <p:nvPr/>
        </p:nvSpPr>
        <p:spPr>
          <a:xfrm>
            <a:off x="427125" y="2700055"/>
            <a:ext cx="702481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Chiếc đồng hồ thứ hai nói gì?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4A8DAD2-3751-0468-2841-7FF5A06F77E9}"/>
              </a:ext>
            </a:extLst>
          </p:cNvPr>
          <p:cNvSpPr txBox="1"/>
          <p:nvPr/>
        </p:nvSpPr>
        <p:spPr>
          <a:xfrm>
            <a:off x="3810000" y="111211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32066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4E3317-43E2-6613-C0A6-BECF31F8C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B07DE39-DC64-1865-77DC-2DC9319ECBEA}"/>
              </a:ext>
            </a:extLst>
          </p:cNvPr>
          <p:cNvSpPr txBox="1"/>
          <p:nvPr/>
        </p:nvSpPr>
        <p:spPr>
          <a:xfrm>
            <a:off x="427124" y="920413"/>
            <a:ext cx="9408853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Chiếc đồng hồ mới hỏi hai chiếc đồng hồ cũ điều gì?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73E3ECA-7007-28D3-9F0D-CDF138A07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23" b="67793" l="18053" r="92319">
                        <a14:foregroundMark x1="34540" y1="24099" x2="38454" y2="31712"/>
                        <a14:foregroundMark x1="50196" y1="48108" x2="47701" y2="58784"/>
                        <a14:foregroundMark x1="67123" y1="44730" x2="71771" y2="59414"/>
                        <a14:foregroundMark x1="78180" y1="47973" x2="77202" y2="59189"/>
                        <a14:foregroundMark x1="27984" y1="67027" x2="36791" y2="60586"/>
                        <a14:foregroundMark x1="55528" y1="61216" x2="75147" y2="65856"/>
                        <a14:foregroundMark x1="75147" y1="65856" x2="84393" y2="63604"/>
                        <a14:foregroundMark x1="84393" y1="63604" x2="87280" y2="61216"/>
                        <a14:foregroundMark x1="18053" y1="67793" x2="23043" y2="66261"/>
                        <a14:foregroundMark x1="41096" y1="55315" x2="46282" y2="54414"/>
                        <a14:foregroundMark x1="51614" y1="55541" x2="47847" y2="59279"/>
                        <a14:foregroundMark x1="44325" y1="52838" x2="44080" y2="58739"/>
                        <a14:foregroundMark x1="44080" y1="58739" x2="44618" y2="59054"/>
                        <a14:foregroundMark x1="70352" y1="49640" x2="72603" y2="55045"/>
                        <a14:foregroundMark x1="72603" y1="55045" x2="72162" y2="55450"/>
                        <a14:foregroundMark x1="65460" y1="51036" x2="67074" y2="57523"/>
                        <a14:foregroundMark x1="67074" y1="57523" x2="68249" y2="57613"/>
                        <a14:foregroundMark x1="68395" y1="60315" x2="68395" y2="60315"/>
                        <a14:foregroundMark x1="73434" y1="57477" x2="73434" y2="57477"/>
                        <a14:foregroundMark x1="73288" y1="56081" x2="73288" y2="56081"/>
                        <a14:foregroundMark x1="73043" y1="52613" x2="73043" y2="52613"/>
                        <a14:foregroundMark x1="72309" y1="50901" x2="72309" y2="50901"/>
                        <a14:foregroundMark x1="70646" y1="47703" x2="70646" y2="47703"/>
                        <a14:foregroundMark x1="71184" y1="49099" x2="71184" y2="49099"/>
                        <a14:foregroundMark x1="70205" y1="48468" x2="70205" y2="48468"/>
                        <a14:foregroundMark x1="71624" y1="49234" x2="71624" y2="49234"/>
                        <a14:foregroundMark x1="72456" y1="51441" x2="72456" y2="51441"/>
                        <a14:foregroundMark x1="71477" y1="49099" x2="71477" y2="49099"/>
                        <a14:foregroundMark x1="46869" y1="52613" x2="46869" y2="52613"/>
                        <a14:foregroundMark x1="46869" y1="52613" x2="46869" y2="52613"/>
                        <a14:foregroundMark x1="43640" y1="52207" x2="43640" y2="52207"/>
                        <a14:foregroundMark x1="46037" y1="51306" x2="46037" y2="51306"/>
                        <a14:foregroundMark x1="50196" y1="59550" x2="50196" y2="59550"/>
                        <a14:foregroundMark x1="49951" y1="59550" x2="49951" y2="59550"/>
                        <a14:foregroundMark x1="49364" y1="59820" x2="49364" y2="59820"/>
                        <a14:foregroundMark x1="41389" y1="34685" x2="41389" y2="34685"/>
                        <a14:foregroundMark x1="43200" y1="33378" x2="43787" y2="33153"/>
                        <a14:foregroundMark x1="43787" y1="33153" x2="43787" y2="33153"/>
                        <a14:foregroundMark x1="45450" y1="37252" x2="45450" y2="37252"/>
                        <a14:foregroundMark x1="45450" y1="37252" x2="45450" y2="37252"/>
                        <a14:foregroundMark x1="43493" y1="29775" x2="42515" y2="31847"/>
                        <a14:foregroundMark x1="41830" y1="31982" x2="41830" y2="31982"/>
                        <a14:foregroundMark x1="41830" y1="29550" x2="41830" y2="29550"/>
                        <a14:foregroundMark x1="42368" y1="29550" x2="42955" y2="30450"/>
                        <a14:foregroundMark x1="44080" y1="32477" x2="45059" y2="34414"/>
                        <a14:foregroundMark x1="44472" y1="36216" x2="44472" y2="36216"/>
                        <a14:foregroundMark x1="44080" y1="30045" x2="44080" y2="27207"/>
                        <a14:foregroundMark x1="44912" y1="29279" x2="44618" y2="37793"/>
                        <a14:foregroundMark x1="44618" y1="37793" x2="44618" y2="37793"/>
                        <a14:foregroundMark x1="35225" y1="37928" x2="32045" y2="32748"/>
                        <a14:foregroundMark x1="32045" y1="32748" x2="32045" y2="32748"/>
                        <a14:foregroundMark x1="33415" y1="30180" x2="32143" y2="39730"/>
                        <a14:foregroundMark x1="32143" y1="39730" x2="32143" y2="39730"/>
                        <a14:foregroundMark x1="33562" y1="31712" x2="36937" y2="36351"/>
                        <a14:foregroundMark x1="36937" y1="36351" x2="37182" y2="36351"/>
                        <a14:foregroundMark x1="40998" y1="27613" x2="43787" y2="31712"/>
                        <a14:foregroundMark x1="41977" y1="25946" x2="44325" y2="29550"/>
                        <a14:foregroundMark x1="35665" y1="27477" x2="31898" y2="30586"/>
                        <a14:foregroundMark x1="40558" y1="40721" x2="45890" y2="35991"/>
                        <a14:foregroundMark x1="47260" y1="37658" x2="47994" y2="33018"/>
                        <a14:foregroundMark x1="48679" y1="30946" x2="46429" y2="26937"/>
                        <a14:foregroundMark x1="40851" y1="25946" x2="40020" y2="23468"/>
                        <a14:foregroundMark x1="34980" y1="26306" x2="31458" y2="28874"/>
                        <a14:foregroundMark x1="37769" y1="49505" x2="40117" y2="52342"/>
                        <a14:foregroundMark x1="41536" y1="51937" x2="43200" y2="50135"/>
                        <a14:foregroundMark x1="51761" y1="52703" x2="52740" y2="54414"/>
                        <a14:foregroundMark x1="41096" y1="65090" x2="41096" y2="65090"/>
                        <a14:foregroundMark x1="92319" y1="59955" x2="92319" y2="59955"/>
                        <a14:foregroundMark x1="69227" y1="54144" x2="69227" y2="54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4" t="20625" r="5411" b="31612"/>
          <a:stretch/>
        </p:blipFill>
        <p:spPr>
          <a:xfrm>
            <a:off x="5278396" y="2326731"/>
            <a:ext cx="7024815" cy="4580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E10BD5-D7A9-E6B0-DAEC-147353D8502C}"/>
              </a:ext>
            </a:extLst>
          </p:cNvPr>
          <p:cNvSpPr txBox="1"/>
          <p:nvPr/>
        </p:nvSpPr>
        <p:spPr>
          <a:xfrm>
            <a:off x="427125" y="1513627"/>
            <a:ext cx="702481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Chiếc đồng hồ thứ nhất nói gì?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EF89E0-E372-4432-1DFD-58FC143E37C3}"/>
              </a:ext>
            </a:extLst>
          </p:cNvPr>
          <p:cNvSpPr txBox="1"/>
          <p:nvPr/>
        </p:nvSpPr>
        <p:spPr>
          <a:xfrm>
            <a:off x="427125" y="2106841"/>
            <a:ext cx="702481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Chiếc đồng hồ mới lo lắng thế nào? 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B4B9280-0C68-BC30-C948-C024335E6534}"/>
              </a:ext>
            </a:extLst>
          </p:cNvPr>
          <p:cNvSpPr txBox="1"/>
          <p:nvPr/>
        </p:nvSpPr>
        <p:spPr>
          <a:xfrm>
            <a:off x="427125" y="3293269"/>
            <a:ext cx="5467048" cy="15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e) Cuối cùng, chiếc đồng hồ mới đã hoàn thành công việc một năm như thế nào?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0E41033-D64A-7B76-EDD9-717C824A91C0}"/>
              </a:ext>
            </a:extLst>
          </p:cNvPr>
          <p:cNvSpPr txBox="1"/>
          <p:nvPr/>
        </p:nvSpPr>
        <p:spPr>
          <a:xfrm>
            <a:off x="427125" y="2700055"/>
            <a:ext cx="7024816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Chiếc đồng hồ thứ hai nói gì?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4A8DAD2-3751-0468-2841-7FF5A06F77E9}"/>
              </a:ext>
            </a:extLst>
          </p:cNvPr>
          <p:cNvSpPr txBox="1"/>
          <p:nvPr/>
        </p:nvSpPr>
        <p:spPr>
          <a:xfrm>
            <a:off x="3810000" y="111211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 Ý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878FCD8-27DD-D84F-B186-3DE9CA7CE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4" y="4355193"/>
            <a:ext cx="3293791" cy="32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9E13320-4237-5676-AD5B-0ED606D8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25" y="1614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9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309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#9Slide04 SFU Belle</vt:lpstr>
      <vt:lpstr>Arial</vt:lpstr>
      <vt:lpstr>Calibri</vt:lpstr>
      <vt:lpstr>Calibri Light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15</cp:revision>
  <dcterms:created xsi:type="dcterms:W3CDTF">2021-12-21T12:51:08Z</dcterms:created>
  <dcterms:modified xsi:type="dcterms:W3CDTF">2022-09-18T13:25:22Z</dcterms:modified>
</cp:coreProperties>
</file>