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4" r:id="rId2"/>
    <p:sldId id="257" r:id="rId3"/>
    <p:sldId id="263" r:id="rId4"/>
    <p:sldId id="258" r:id="rId5"/>
    <p:sldId id="259" r:id="rId6"/>
    <p:sldId id="265" r:id="rId7"/>
    <p:sldId id="316" r:id="rId8"/>
    <p:sldId id="272" r:id="rId9"/>
    <p:sldId id="317" r:id="rId10"/>
    <p:sldId id="331" r:id="rId11"/>
    <p:sldId id="332" r:id="rId12"/>
    <p:sldId id="264" r:id="rId13"/>
    <p:sldId id="2647" r:id="rId14"/>
    <p:sldId id="2648" r:id="rId15"/>
    <p:sldId id="274" r:id="rId16"/>
    <p:sldId id="2646" r:id="rId17"/>
    <p:sldId id="2631" r:id="rId18"/>
    <p:sldId id="2632" r:id="rId19"/>
    <p:sldId id="2633" r:id="rId20"/>
    <p:sldId id="2634" r:id="rId21"/>
    <p:sldId id="2643" r:id="rId22"/>
    <p:sldId id="2644" r:id="rId23"/>
    <p:sldId id="2639" r:id="rId24"/>
    <p:sldId id="279" r:id="rId25"/>
    <p:sldId id="3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AB15-83CD-407D-8A4B-C119C8865EA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31D1E-E477-423F-90AE-F188E474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audio" Target="../media/audio4.wav"/><Relationship Id="rId7" Type="http://schemas.openxmlformats.org/officeDocument/2006/relationships/image" Target="../media/image36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10" Type="http://schemas.openxmlformats.org/officeDocument/2006/relationships/image" Target="../media/image39.emf"/><Relationship Id="rId4" Type="http://schemas.openxmlformats.org/officeDocument/2006/relationships/image" Target="../media/image46.gif"/><Relationship Id="rId9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huongthaoGADT" TargetMode="Externa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5.emf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image" Target="../media/image68.png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12" Type="http://schemas.openxmlformats.org/officeDocument/2006/relationships/image" Target="../media/image67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emf"/><Relationship Id="rId11" Type="http://schemas.openxmlformats.org/officeDocument/2006/relationships/image" Target="../media/image66.png"/><Relationship Id="rId5" Type="http://schemas.openxmlformats.org/officeDocument/2006/relationships/image" Target="../media/image60.emf"/><Relationship Id="rId10" Type="http://schemas.openxmlformats.org/officeDocument/2006/relationships/image" Target="../media/image65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22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2.emf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22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6979" y="2713672"/>
            <a:ext cx="62180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1C59A6-855B-4C94-969A-739C4D34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765" y="1952567"/>
            <a:ext cx="6889077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993895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9261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13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55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583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807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949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384" y="5225026"/>
            <a:ext cx="452732" cy="4591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17789" y="282307"/>
            <a:ext cx="8573672" cy="1933105"/>
            <a:chOff x="469555" y="282307"/>
            <a:chExt cx="8000850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555" y="449854"/>
              <a:ext cx="8000849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Hình ảnh 33">
            <a:extLst>
              <a:ext uri="{FF2B5EF4-FFF2-40B4-BE49-F238E27FC236}">
                <a16:creationId xmlns:a16="http://schemas.microsoft.com/office/drawing/2014/main" id="{C11B7131-D233-4E66-8B65-91F10F7B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709" y="592966"/>
            <a:ext cx="47498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Bong bóng Ý nghĩ: Hình đám mây 34">
            <a:extLst>
              <a:ext uri="{FF2B5EF4-FFF2-40B4-BE49-F238E27FC236}">
                <a16:creationId xmlns:a16="http://schemas.microsoft.com/office/drawing/2014/main" id="{9AF38E17-13D2-44F6-AD8A-2EE4FEF7D421}"/>
              </a:ext>
            </a:extLst>
          </p:cNvPr>
          <p:cNvSpPr/>
          <p:nvPr/>
        </p:nvSpPr>
        <p:spPr>
          <a:xfrm>
            <a:off x="0" y="232271"/>
            <a:ext cx="6877878" cy="3091179"/>
          </a:xfrm>
          <a:prstGeom prst="cloudCallout">
            <a:avLst>
              <a:gd name="adj1" fmla="val 48003"/>
              <a:gd name="adj2" fmla="val 39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nl-NL" sz="3600" b="1" i="1" kern="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 xe ô tô có 4 bạn. Hỏi 3 xe ô tô có tất cả bao nhiêu bạn?</a:t>
            </a:r>
            <a:endParaRPr lang="en-US" sz="3600" b="1" kern="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" name="Mũi tên: Phải 36">
            <a:extLst>
              <a:ext uri="{FF2B5EF4-FFF2-40B4-BE49-F238E27FC236}">
                <a16:creationId xmlns:a16="http://schemas.microsoft.com/office/drawing/2014/main" id="{03078F2C-E92D-4A81-B330-AB6445FAEDBA}"/>
              </a:ext>
            </a:extLst>
          </p:cNvPr>
          <p:cNvSpPr/>
          <p:nvPr/>
        </p:nvSpPr>
        <p:spPr>
          <a:xfrm>
            <a:off x="460587" y="4660651"/>
            <a:ext cx="1499164" cy="64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93FD3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/>
              <p:nvPr/>
            </p:nvSpPr>
            <p:spPr>
              <a:xfrm>
                <a:off x="2211238" y="4638206"/>
                <a:ext cx="317074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𝟏𝟐</m:t>
                      </m:r>
                    </m:oMath>
                  </m:oMathPara>
                </a14:m>
                <a:endParaRPr lang="en-US" sz="48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238" y="4638206"/>
                <a:ext cx="3170740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7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>
            <a:extLst>
              <a:ext uri="{FF2B5EF4-FFF2-40B4-BE49-F238E27FC236}">
                <a16:creationId xmlns:a16="http://schemas.microsoft.com/office/drawing/2014/main" id="{AA0B1A2C-BB5C-4CC2-906A-DF8F6F73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6906" y="416626"/>
            <a:ext cx="1986215" cy="1777663"/>
          </a:xfrm>
          <a:prstGeom prst="rect">
            <a:avLst/>
          </a:prstGeom>
        </p:spPr>
      </p:pic>
      <p:sp>
        <p:nvSpPr>
          <p:cNvPr id="94" name="Hộp Văn bản 11">
            <a:extLst>
              <a:ext uri="{FF2B5EF4-FFF2-40B4-BE49-F238E27FC236}">
                <a16:creationId xmlns:a16="http://schemas.microsoft.com/office/drawing/2014/main" id="{360283F4-E227-452F-900E-78291313FDA6}"/>
              </a:ext>
            </a:extLst>
          </p:cNvPr>
          <p:cNvSpPr txBox="1"/>
          <p:nvPr/>
        </p:nvSpPr>
        <p:spPr>
          <a:xfrm>
            <a:off x="1747555" y="955638"/>
            <a:ext cx="1023903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Nếu thêm 1 xe ô tô nữa thì ta có phép nhân nào? 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22">
                <a:extLst>
                  <a:ext uri="{FF2B5EF4-FFF2-40B4-BE49-F238E27FC236}">
                    <a16:creationId xmlns:a16="http://schemas.microsoft.com/office/drawing/2014/main" id="{3B8DC851-B6F5-447A-974C-4ED049B1D791}"/>
                  </a:ext>
                </a:extLst>
              </p:cNvPr>
              <p:cNvSpPr txBox="1"/>
              <p:nvPr/>
            </p:nvSpPr>
            <p:spPr>
              <a:xfrm>
                <a:off x="3753961" y="2046564"/>
                <a:ext cx="4686219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𝟏𝟔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5" name="Hộp Văn bản 22">
                <a:extLst>
                  <a:ext uri="{FF2B5EF4-FFF2-40B4-BE49-F238E27FC236}">
                    <a16:creationId xmlns:a16="http://schemas.microsoft.com/office/drawing/2014/main" id="{3B8DC851-B6F5-447A-974C-4ED049B1D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961" y="2046564"/>
                <a:ext cx="4686219" cy="574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Hộp Văn bản 13">
            <a:extLst>
              <a:ext uri="{FF2B5EF4-FFF2-40B4-BE49-F238E27FC236}">
                <a16:creationId xmlns:a16="http://schemas.microsoft.com/office/drawing/2014/main" id="{B2070A5D-0496-4A73-86EE-9A1800C5C73C}"/>
              </a:ext>
            </a:extLst>
          </p:cNvPr>
          <p:cNvSpPr txBox="1"/>
          <p:nvPr/>
        </p:nvSpPr>
        <p:spPr>
          <a:xfrm>
            <a:off x="1948070" y="3516869"/>
            <a:ext cx="1024393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Nếu tiếp tục thêm 1 xe ô tô có 4 bạn nữa thì sao?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7" name="Picture 4">
            <a:extLst>
              <a:ext uri="{FF2B5EF4-FFF2-40B4-BE49-F238E27FC236}">
                <a16:creationId xmlns:a16="http://schemas.microsoft.com/office/drawing/2014/main" id="{1C65772D-98D3-4E7F-AEB6-40CD13ED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0998" y="3360687"/>
            <a:ext cx="1562123" cy="139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id="{EAE2AA7A-9CC6-4B0B-B8D9-B6902E8CDA7E}"/>
                  </a:ext>
                </a:extLst>
              </p:cNvPr>
              <p:cNvSpPr txBox="1"/>
              <p:nvPr/>
            </p:nvSpPr>
            <p:spPr>
              <a:xfrm>
                <a:off x="4507672" y="4758789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id="{EAE2AA7A-9CC6-4B0B-B8D9-B6902E8CD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72" y="4758789"/>
                <a:ext cx="1267655" cy="574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27">
                <a:extLst>
                  <a:ext uri="{FF2B5EF4-FFF2-40B4-BE49-F238E27FC236}">
                    <a16:creationId xmlns:a16="http://schemas.microsoft.com/office/drawing/2014/main" id="{F8C5F4BD-AAEA-45D2-9B65-AF43BABA319A}"/>
                  </a:ext>
                </a:extLst>
              </p:cNvPr>
              <p:cNvSpPr txBox="1"/>
              <p:nvPr/>
            </p:nvSpPr>
            <p:spPr>
              <a:xfrm>
                <a:off x="5660114" y="4758787"/>
                <a:ext cx="554350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𝟐𝟎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9" name="Hộp Văn bản 27">
                <a:extLst>
                  <a:ext uri="{FF2B5EF4-FFF2-40B4-BE49-F238E27FC236}">
                    <a16:creationId xmlns:a16="http://schemas.microsoft.com/office/drawing/2014/main" id="{F8C5F4BD-AAEA-45D2-9B65-AF43BABA3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4" y="4758787"/>
                <a:ext cx="5543505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2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8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D4706C-99CD-48E0-8361-A3A82F597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" y="254690"/>
            <a:ext cx="9867071" cy="84761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C85BEE-7D6A-42E3-8523-53512D0C4128}"/>
              </a:ext>
            </a:extLst>
          </p:cNvPr>
          <p:cNvSpPr/>
          <p:nvPr/>
        </p:nvSpPr>
        <p:spPr>
          <a:xfrm>
            <a:off x="635689" y="1568312"/>
            <a:ext cx="6353175" cy="1390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AF4E7-9168-4F11-9F39-49B3FB69591D}"/>
              </a:ext>
            </a:extLst>
          </p:cNvPr>
          <p:cNvSpPr txBox="1"/>
          <p:nvPr/>
        </p:nvSpPr>
        <p:spPr>
          <a:xfrm>
            <a:off x="788090" y="234936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EB3062-3767-4513-BF70-B3F0DF5023CA}"/>
              </a:ext>
            </a:extLst>
          </p:cNvPr>
          <p:cNvSpPr txBox="1"/>
          <p:nvPr/>
        </p:nvSpPr>
        <p:spPr>
          <a:xfrm>
            <a:off x="4521890" y="165403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x 1 =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A21144-D50F-4257-83B4-B22F28C9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017" y="3129552"/>
            <a:ext cx="4846983" cy="372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C3F91E2-F74D-48A8-A57B-04880675AB04}"/>
              </a:ext>
            </a:extLst>
          </p:cNvPr>
          <p:cNvGrpSpPr/>
          <p:nvPr/>
        </p:nvGrpSpPr>
        <p:grpSpPr>
          <a:xfrm>
            <a:off x="845240" y="1720712"/>
            <a:ext cx="1917838" cy="542925"/>
            <a:chOff x="845240" y="1720712"/>
            <a:chExt cx="1917838" cy="5429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8E4C8E-F709-427A-86AB-74287213100B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8A0736-C94A-4718-9454-16D799AC15FA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E76C76-3E73-470F-9E0C-AACAE3974088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ACE3AE-E89D-42FF-866F-9424D7A1A30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6ECB457-85AD-44CE-A603-E32F346FE92D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8BDCF93-9593-40B2-9B9C-EFAC3B7FE6A6}"/>
              </a:ext>
            </a:extLst>
          </p:cNvPr>
          <p:cNvSpPr/>
          <p:nvPr/>
        </p:nvSpPr>
        <p:spPr>
          <a:xfrm>
            <a:off x="605872" y="3118815"/>
            <a:ext cx="6353175" cy="2874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20A4FF-7A7F-4843-A266-8E354E6A0E8C}"/>
              </a:ext>
            </a:extLst>
          </p:cNvPr>
          <p:cNvGrpSpPr/>
          <p:nvPr/>
        </p:nvGrpSpPr>
        <p:grpSpPr>
          <a:xfrm>
            <a:off x="954570" y="3251338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2118CB7-B19B-45E3-8E83-DE82D15DFA1C}"/>
              </a:ext>
            </a:extLst>
          </p:cNvPr>
          <p:cNvGrpSpPr/>
          <p:nvPr/>
        </p:nvGrpSpPr>
        <p:grpSpPr>
          <a:xfrm>
            <a:off x="984388" y="3937138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4C027A3-AC3D-4250-BA6B-099009D66CDF}"/>
              </a:ext>
            </a:extLst>
          </p:cNvPr>
          <p:cNvSpPr txBox="1"/>
          <p:nvPr/>
        </p:nvSpPr>
        <p:spPr>
          <a:xfrm>
            <a:off x="927238" y="459560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1D9E4C-EDBB-4673-93C5-8CC67D19F1C1}"/>
              </a:ext>
            </a:extLst>
          </p:cNvPr>
          <p:cNvSpPr txBox="1"/>
          <p:nvPr/>
        </p:nvSpPr>
        <p:spPr>
          <a:xfrm>
            <a:off x="907358" y="5251587"/>
            <a:ext cx="459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 x 2 = 4 + 4 = 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4399CA-C42B-49EE-A94B-0A8553A4E122}"/>
              </a:ext>
            </a:extLst>
          </p:cNvPr>
          <p:cNvSpPr txBox="1"/>
          <p:nvPr/>
        </p:nvSpPr>
        <p:spPr>
          <a:xfrm>
            <a:off x="4511951" y="321448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x 2 = 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9" grpId="0"/>
      <p:bldP spid="51" grpId="0" animBg="1"/>
      <p:bldP spid="64" grpId="0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1A21144-D50F-4257-83B4-B22F28C9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017" y="3129552"/>
            <a:ext cx="4846983" cy="372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8BDCF93-9593-40B2-9B9C-EFAC3B7FE6A6}"/>
              </a:ext>
            </a:extLst>
          </p:cNvPr>
          <p:cNvSpPr/>
          <p:nvPr/>
        </p:nvSpPr>
        <p:spPr>
          <a:xfrm>
            <a:off x="665507" y="1369528"/>
            <a:ext cx="6353175" cy="36397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20A4FF-7A7F-4843-A266-8E354E6A0E8C}"/>
              </a:ext>
            </a:extLst>
          </p:cNvPr>
          <p:cNvGrpSpPr/>
          <p:nvPr/>
        </p:nvGrpSpPr>
        <p:grpSpPr>
          <a:xfrm>
            <a:off x="1014205" y="1502051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2118CB7-B19B-45E3-8E83-DE82D15DFA1C}"/>
              </a:ext>
            </a:extLst>
          </p:cNvPr>
          <p:cNvGrpSpPr/>
          <p:nvPr/>
        </p:nvGrpSpPr>
        <p:grpSpPr>
          <a:xfrm>
            <a:off x="1044023" y="2187851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4C027A3-AC3D-4250-BA6B-099009D66CDF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1D9E4C-EDBB-4673-93C5-8CC67D19F1C1}"/>
              </a:ext>
            </a:extLst>
          </p:cNvPr>
          <p:cNvSpPr txBox="1"/>
          <p:nvPr/>
        </p:nvSpPr>
        <p:spPr>
          <a:xfrm>
            <a:off x="957054" y="4227857"/>
            <a:ext cx="60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 x 3 = 4 + 4 + 4 = 12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4399CA-C42B-49EE-A94B-0A8553A4E122}"/>
              </a:ext>
            </a:extLst>
          </p:cNvPr>
          <p:cNvSpPr txBox="1"/>
          <p:nvPr/>
        </p:nvSpPr>
        <p:spPr>
          <a:xfrm>
            <a:off x="4571586" y="146519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x 3 = 12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B4E603-096F-454B-8842-205AAF5C28CA}"/>
              </a:ext>
            </a:extLst>
          </p:cNvPr>
          <p:cNvGrpSpPr/>
          <p:nvPr/>
        </p:nvGrpSpPr>
        <p:grpSpPr>
          <a:xfrm>
            <a:off x="1053962" y="2883590"/>
            <a:ext cx="1917838" cy="542925"/>
            <a:chOff x="845240" y="1720712"/>
            <a:chExt cx="1917838" cy="5429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5E9E681-4D38-4218-A587-920BB878A6A5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35EC78B-0DE3-4B83-A646-C18F7ADE45E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14486E-1E85-4BA2-B0C8-1F519527BC06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A116994-E9FE-459A-938A-A161B3A50D5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05B113-69B3-4946-8271-9F1920921574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745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774DC2-ADB5-4670-9022-4D71362C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0" y="200425"/>
            <a:ext cx="10632415" cy="86964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0F89B-1336-4F61-ADC2-D74C6C58EA62}"/>
              </a:ext>
            </a:extLst>
          </p:cNvPr>
          <p:cNvGrpSpPr/>
          <p:nvPr/>
        </p:nvGrpSpPr>
        <p:grpSpPr>
          <a:xfrm rot="5400000">
            <a:off x="5198785" y="2227815"/>
            <a:ext cx="1998594" cy="542925"/>
            <a:chOff x="971550" y="1647826"/>
            <a:chExt cx="1998594" cy="5429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14FAC0-02AC-4002-90DB-6FB56A07446F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04EBE5A-5FF4-4A65-ACD3-C1E591DCC973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23E0B03-B2CD-4E14-B311-473A19FF589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1C7073-A153-4D32-B265-9448831D8532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7E37AF9-2C0A-47B2-BEF9-13A1B743F4EB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57A2E0-FFA9-4417-94F8-C3CF76DF522E}"/>
              </a:ext>
            </a:extLst>
          </p:cNvPr>
          <p:cNvGrpSpPr/>
          <p:nvPr/>
        </p:nvGrpSpPr>
        <p:grpSpPr>
          <a:xfrm rot="5400000">
            <a:off x="4556054" y="2222845"/>
            <a:ext cx="1988655" cy="542925"/>
            <a:chOff x="971550" y="1647826"/>
            <a:chExt cx="1988655" cy="5429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837984-E848-446E-BF0F-D226BCC9468F}"/>
                </a:ext>
              </a:extLst>
            </p:cNvPr>
            <p:cNvSpPr/>
            <p:nvPr/>
          </p:nvSpPr>
          <p:spPr>
            <a:xfrm>
              <a:off x="971550" y="1647826"/>
              <a:ext cx="19886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A1ADE9-B97E-431D-B64B-0B67E6AD74B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AA3CC1C-D225-487E-8D14-ADCD00B0B52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3697392-8A05-42F2-BD24-B96F1638564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2630F91-62A3-4F17-BAD5-D01EA5668A1E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01FCFA-B01E-40D1-BDB3-37FA1A5376E0}"/>
              </a:ext>
            </a:extLst>
          </p:cNvPr>
          <p:cNvGrpSpPr/>
          <p:nvPr/>
        </p:nvGrpSpPr>
        <p:grpSpPr>
          <a:xfrm rot="5400000">
            <a:off x="3941485" y="2227815"/>
            <a:ext cx="1998594" cy="542925"/>
            <a:chOff x="971550" y="1647826"/>
            <a:chExt cx="1998594" cy="54292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A2F95BB-C1B4-4917-B763-AB2C24634265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890ACC-0531-4A61-86B8-8F859C0AEB3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D2CE8D7-3C9C-441D-A06F-8D031638AAA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C3A7508-9A2A-4073-B2F7-62CCBF8BC48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F41C649-DBDF-4C3D-AEFC-04F1BF15870E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C7456B-3D70-46B2-A2D1-684B9ECC0B74}"/>
              </a:ext>
            </a:extLst>
          </p:cNvPr>
          <p:cNvGrpSpPr/>
          <p:nvPr/>
        </p:nvGrpSpPr>
        <p:grpSpPr>
          <a:xfrm rot="5400000">
            <a:off x="3293785" y="2227815"/>
            <a:ext cx="1998594" cy="542925"/>
            <a:chOff x="971550" y="1647826"/>
            <a:chExt cx="1998594" cy="54292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02175A5-E0A5-439B-A05D-7189C4124AA4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CF48F05-D552-4088-96FA-CED79ACF20E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AE851EE-FB5D-4518-903C-2B4DFFCA27C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59CC436-A075-4AF5-9BE7-1C84DBE3089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D542569-2A4D-47D2-AADD-3F43F4299177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22E046-6B51-4983-9A10-953596504092}"/>
              </a:ext>
            </a:extLst>
          </p:cNvPr>
          <p:cNvGrpSpPr/>
          <p:nvPr/>
        </p:nvGrpSpPr>
        <p:grpSpPr>
          <a:xfrm rot="5400000">
            <a:off x="2683978" y="2237547"/>
            <a:ext cx="1999008" cy="542925"/>
            <a:chOff x="971550" y="1647826"/>
            <a:chExt cx="1999008" cy="54292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8BB099D-A22C-4FF3-9840-B0D3139874FD}"/>
                </a:ext>
              </a:extLst>
            </p:cNvPr>
            <p:cNvSpPr/>
            <p:nvPr/>
          </p:nvSpPr>
          <p:spPr>
            <a:xfrm>
              <a:off x="971550" y="1647826"/>
              <a:ext cx="199900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E870F9-0B4F-4D18-BD35-0FB728975F0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B3F3D96-7E76-4880-A2CB-2179C0D37D1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BC449F7-38D5-4243-82CD-DA099624BBA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010975B-D497-45F1-A9FD-E8344BDF0520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5DC914D-B483-4F21-9AD8-9E299D9F3CED}"/>
              </a:ext>
            </a:extLst>
          </p:cNvPr>
          <p:cNvGrpSpPr/>
          <p:nvPr/>
        </p:nvGrpSpPr>
        <p:grpSpPr>
          <a:xfrm rot="5400000">
            <a:off x="2060090" y="2232784"/>
            <a:ext cx="2008533" cy="542925"/>
            <a:chOff x="971550" y="1647826"/>
            <a:chExt cx="2008533" cy="54292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017431-AA7C-4B2D-BC4D-9A2E34CB064E}"/>
                </a:ext>
              </a:extLst>
            </p:cNvPr>
            <p:cNvSpPr/>
            <p:nvPr/>
          </p:nvSpPr>
          <p:spPr>
            <a:xfrm>
              <a:off x="971550" y="1647826"/>
              <a:ext cx="20085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A259D7E-005B-4DFB-AB68-08067DBCC04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20B212D-E5E8-414A-958B-B45D39CCA20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D0BBB62-C22C-4A56-82B3-F40458C9F9E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FD5D7E0-3158-4870-B743-4BA03DE8C8AA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C1B88E0-894B-473E-9734-3687032BD589}"/>
              </a:ext>
            </a:extLst>
          </p:cNvPr>
          <p:cNvGrpSpPr/>
          <p:nvPr/>
        </p:nvGrpSpPr>
        <p:grpSpPr>
          <a:xfrm rot="5400000">
            <a:off x="1422122" y="2223052"/>
            <a:ext cx="2008119" cy="542925"/>
            <a:chOff x="971550" y="1647826"/>
            <a:chExt cx="2008119" cy="54292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96D81E-74A6-4077-B081-392070322CFD}"/>
                </a:ext>
              </a:extLst>
            </p:cNvPr>
            <p:cNvSpPr/>
            <p:nvPr/>
          </p:nvSpPr>
          <p:spPr>
            <a:xfrm>
              <a:off x="971550" y="1647826"/>
              <a:ext cx="200811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8BF3777-9351-4C03-AFA3-C6DFFAC0BF2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4203884-9519-43F9-BD2D-06E5B3307FA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D14504B-B5B1-4076-BE7B-ED68CA4E234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10C20F4-B587-4384-A67E-FE877F16E1D8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2B7DCE-87FC-4A9C-BACC-B4A937294A34}"/>
              </a:ext>
            </a:extLst>
          </p:cNvPr>
          <p:cNvGrpSpPr/>
          <p:nvPr/>
        </p:nvGrpSpPr>
        <p:grpSpPr>
          <a:xfrm rot="5400000">
            <a:off x="827017" y="2227608"/>
            <a:ext cx="1979130" cy="542925"/>
            <a:chOff x="971550" y="1647826"/>
            <a:chExt cx="1979130" cy="54292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973DCA4-E893-455E-B250-DD7C481667E3}"/>
                </a:ext>
              </a:extLst>
            </p:cNvPr>
            <p:cNvSpPr/>
            <p:nvPr/>
          </p:nvSpPr>
          <p:spPr>
            <a:xfrm>
              <a:off x="971550" y="1647826"/>
              <a:ext cx="197913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3848A61-A621-47E5-9E45-64C55668986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6AAD215-82D2-4EFA-A3C0-CA2A281CAB9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74F08E-D6B9-485B-8053-2ED55D3C53F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17AC6AE-22E5-47DD-9F33-BBBB2DF165C3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4DC8CA-08D6-41FC-AC4A-392C67411D71}"/>
              </a:ext>
            </a:extLst>
          </p:cNvPr>
          <p:cNvGrpSpPr/>
          <p:nvPr/>
        </p:nvGrpSpPr>
        <p:grpSpPr>
          <a:xfrm rot="5400000">
            <a:off x="212654" y="2232370"/>
            <a:ext cx="1969605" cy="542925"/>
            <a:chOff x="971550" y="1647826"/>
            <a:chExt cx="1969605" cy="54292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9E51EE-B001-40C9-81F8-BE0022C525E3}"/>
                </a:ext>
              </a:extLst>
            </p:cNvPr>
            <p:cNvSpPr/>
            <p:nvPr/>
          </p:nvSpPr>
          <p:spPr>
            <a:xfrm>
              <a:off x="971550" y="1647826"/>
              <a:ext cx="196960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34473DD-5ABD-4E9A-B931-C7817DECB33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49BDD2B-C21A-48A1-B07A-8AD4ABA3C44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4B80E18-67ED-4D94-9F73-2B08754D68A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1E18973-A270-46CB-9949-72C2C03C9AC4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4B90F91-69BB-4C9D-9A70-11C65E3A5FDA}"/>
              </a:ext>
            </a:extLst>
          </p:cNvPr>
          <p:cNvSpPr/>
          <p:nvPr/>
        </p:nvSpPr>
        <p:spPr>
          <a:xfrm>
            <a:off x="802170" y="1461880"/>
            <a:ext cx="3848100" cy="20665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C0A006-991F-4B67-BF9F-0742534EC118}"/>
              </a:ext>
            </a:extLst>
          </p:cNvPr>
          <p:cNvSpPr txBox="1"/>
          <p:nvPr/>
        </p:nvSpPr>
        <p:spPr>
          <a:xfrm>
            <a:off x="7412520" y="13952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4 = 16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15472FF-1314-43C9-BD90-4AD2DC689562}"/>
              </a:ext>
            </a:extLst>
          </p:cNvPr>
          <p:cNvSpPr/>
          <p:nvPr/>
        </p:nvSpPr>
        <p:spPr>
          <a:xfrm>
            <a:off x="840269" y="1433304"/>
            <a:ext cx="3152775" cy="21050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63526E4-C1F6-4D07-96BB-76C4806EB4DF}"/>
              </a:ext>
            </a:extLst>
          </p:cNvPr>
          <p:cNvSpPr txBox="1"/>
          <p:nvPr/>
        </p:nvSpPr>
        <p:spPr>
          <a:xfrm>
            <a:off x="7431570" y="209053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5 = 20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5EBCAE-8269-4A87-9629-64084BFCF478}"/>
              </a:ext>
            </a:extLst>
          </p:cNvPr>
          <p:cNvSpPr/>
          <p:nvPr/>
        </p:nvSpPr>
        <p:spPr>
          <a:xfrm>
            <a:off x="840270" y="1442830"/>
            <a:ext cx="2514600" cy="20458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4791431-7E43-4159-96F4-F23595883E7E}"/>
              </a:ext>
            </a:extLst>
          </p:cNvPr>
          <p:cNvSpPr txBox="1"/>
          <p:nvPr/>
        </p:nvSpPr>
        <p:spPr>
          <a:xfrm>
            <a:off x="7453341" y="27436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6 = 24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152A29D-999D-416B-9A3E-AAE9709274CF}"/>
              </a:ext>
            </a:extLst>
          </p:cNvPr>
          <p:cNvGrpSpPr/>
          <p:nvPr/>
        </p:nvGrpSpPr>
        <p:grpSpPr>
          <a:xfrm rot="5400000">
            <a:off x="5832197" y="2232577"/>
            <a:ext cx="1989069" cy="542925"/>
            <a:chOff x="971550" y="1647826"/>
            <a:chExt cx="1989069" cy="54292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FC11ED-D704-4707-B347-022DB780CBAF}"/>
                </a:ext>
              </a:extLst>
            </p:cNvPr>
            <p:cNvSpPr/>
            <p:nvPr/>
          </p:nvSpPr>
          <p:spPr>
            <a:xfrm>
              <a:off x="971550" y="1647826"/>
              <a:ext cx="19890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64BE4A1-6336-4CBC-BC95-DD02AFC5B6C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0234330-90A1-4A0C-BD20-43DC66BF4B5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6261563-B4BC-40CF-923D-9D64E59D8FD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9F74631-3110-4557-8C7F-B7FA3CD0000B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9506CCED-0795-4421-8A2B-5057781DF517}"/>
              </a:ext>
            </a:extLst>
          </p:cNvPr>
          <p:cNvSpPr/>
          <p:nvPr/>
        </p:nvSpPr>
        <p:spPr>
          <a:xfrm>
            <a:off x="849795" y="1452355"/>
            <a:ext cx="1914525" cy="20362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E6AF77-CF65-46F3-822F-4E8DEA760CCD}"/>
              </a:ext>
            </a:extLst>
          </p:cNvPr>
          <p:cNvSpPr txBox="1"/>
          <p:nvPr/>
        </p:nvSpPr>
        <p:spPr>
          <a:xfrm>
            <a:off x="7491441" y="3534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 = 28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C95B4F2-AC1B-4BE3-9CD2-5A3148E1A049}"/>
              </a:ext>
            </a:extLst>
          </p:cNvPr>
          <p:cNvSpPr/>
          <p:nvPr/>
        </p:nvSpPr>
        <p:spPr>
          <a:xfrm>
            <a:off x="802171" y="1461879"/>
            <a:ext cx="1352550" cy="20466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483765-F549-4C14-99D0-37E2AD3E42D5}"/>
              </a:ext>
            </a:extLst>
          </p:cNvPr>
          <p:cNvSpPr txBox="1"/>
          <p:nvPr/>
        </p:nvSpPr>
        <p:spPr>
          <a:xfrm>
            <a:off x="7558116" y="431529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8 = 32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7EC98F2-E3EB-401C-A811-9288AED681E1}"/>
              </a:ext>
            </a:extLst>
          </p:cNvPr>
          <p:cNvSpPr/>
          <p:nvPr/>
        </p:nvSpPr>
        <p:spPr>
          <a:xfrm>
            <a:off x="805070" y="1443658"/>
            <a:ext cx="781049" cy="20847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6F7B9D-8124-470D-B9EC-D53D4E765300}"/>
              </a:ext>
            </a:extLst>
          </p:cNvPr>
          <p:cNvSpPr txBox="1"/>
          <p:nvPr/>
        </p:nvSpPr>
        <p:spPr>
          <a:xfrm>
            <a:off x="7586691" y="50963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9 = 36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3F6927-17EE-4310-B4F4-F31E6B132C3B}"/>
              </a:ext>
            </a:extLst>
          </p:cNvPr>
          <p:cNvSpPr txBox="1"/>
          <p:nvPr/>
        </p:nvSpPr>
        <p:spPr>
          <a:xfrm>
            <a:off x="7605741" y="5820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10 = 40</a:t>
            </a: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85" grpId="0" animBg="1"/>
      <p:bldP spid="85" grpId="1" animBg="1"/>
      <p:bldP spid="87" grpId="0" animBg="1"/>
      <p:bldP spid="87" grpId="1" animBg="1"/>
      <p:bldP spid="89" grpId="0" animBg="1"/>
      <p:bldP spid="8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11702A-EBCA-4D9F-B2BC-32578566945A}"/>
              </a:ext>
            </a:extLst>
          </p:cNvPr>
          <p:cNvSpPr txBox="1"/>
          <p:nvPr/>
        </p:nvSpPr>
        <p:spPr>
          <a:xfrm>
            <a:off x="2538334" y="539737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5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10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64494C-7925-46CF-88BC-62D93BA8F301}"/>
              </a:ext>
            </a:extLst>
          </p:cNvPr>
          <p:cNvSpPr txBox="1"/>
          <p:nvPr/>
        </p:nvSpPr>
        <p:spPr>
          <a:xfrm>
            <a:off x="2594315" y="3133720"/>
            <a:ext cx="123522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BA4F5B-76AE-4FD7-ACDA-FFB7C9B9EA9B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CA693-1163-4B9F-9624-96C5C72D5F18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6A4A8-6186-42BA-B054-11749EB50BB4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15668C-9A37-4986-B082-5211DF5D552A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2E23B7-899A-4295-9B2A-7E3BCE42E6CF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DA65F1-BF5F-428A-8ECD-D1FC21EBE7B0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97" y="35355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5ADEBB0-FFE9-442B-B3E6-72858E294F97}"/>
              </a:ext>
            </a:extLst>
          </p:cNvPr>
          <p:cNvSpPr txBox="1"/>
          <p:nvPr/>
        </p:nvSpPr>
        <p:spPr>
          <a:xfrm>
            <a:off x="7975500" y="612844"/>
            <a:ext cx="2528489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 =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2 = 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3 = 12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4 = 16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5 = 20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6 = 24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7 = 28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8 = 32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9 = 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10= 40</a:t>
            </a:r>
          </a:p>
        </p:txBody>
      </p:sp>
      <p:pic>
        <p:nvPicPr>
          <p:cNvPr id="74" name="Picture 2" descr="Compound adjectives | Baamboozle">
            <a:extLst>
              <a:ext uri="{FF2B5EF4-FFF2-40B4-BE49-F238E27FC236}">
                <a16:creationId xmlns:a16="http://schemas.microsoft.com/office/drawing/2014/main" id="{127FFBC0-AFF5-433F-928D-2AE22D5F2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4D4BFDC-BB9B-4FF3-8F5E-2DD5C3762D50}"/>
              </a:ext>
            </a:extLst>
          </p:cNvPr>
          <p:cNvSpPr txBox="1"/>
          <p:nvPr/>
        </p:nvSpPr>
        <p:spPr>
          <a:xfrm>
            <a:off x="1423699" y="301079"/>
            <a:ext cx="343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76" name="Picture 75" descr="Graphical user interface&#10;&#10;Description automatically generated">
            <a:extLst>
              <a:ext uri="{FF2B5EF4-FFF2-40B4-BE49-F238E27FC236}">
                <a16:creationId xmlns:a16="http://schemas.microsoft.com/office/drawing/2014/main" id="{A2775D83-1F76-49C4-8D3A-94047EA7C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98" y="1070520"/>
            <a:ext cx="7318842" cy="66751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05B72B2-47F6-48F9-B390-DEEFC399F69A}"/>
              </a:ext>
            </a:extLst>
          </p:cNvPr>
          <p:cNvSpPr txBox="1"/>
          <p:nvPr/>
        </p:nvSpPr>
        <p:spPr>
          <a:xfrm>
            <a:off x="2947291" y="2395712"/>
            <a:ext cx="4191000" cy="196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3C8342-9A43-431D-B74B-26E002ACC3FA}"/>
              </a:ext>
            </a:extLst>
          </p:cNvPr>
          <p:cNvSpPr txBox="1"/>
          <p:nvPr/>
        </p:nvSpPr>
        <p:spPr>
          <a:xfrm>
            <a:off x="2426131" y="1579202"/>
            <a:ext cx="523332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"/>
                            </p:stCondLst>
                            <p:childTnLst>
                              <p:par>
                                <p:cTn id="6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B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8" grpId="0"/>
      <p:bldP spid="7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2916008" y="661322"/>
            <a:ext cx="9175157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58" y="2415235"/>
            <a:ext cx="3269212" cy="4310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EE1164-180C-4C35-854D-B46AFBF1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441" y="1523914"/>
            <a:ext cx="9217951" cy="1981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E6360-ED3E-4FA3-98E5-F6D6D4CB5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979" y="3020899"/>
            <a:ext cx="6937849" cy="1511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ompound adjectives | Baamboozle">
            <a:extLst>
              <a:ext uri="{FF2B5EF4-FFF2-40B4-BE49-F238E27FC236}">
                <a16:creationId xmlns:a16="http://schemas.microsoft.com/office/drawing/2014/main" id="{51F75A20-94AB-4F82-9582-40D510555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499EB4-5073-4CD4-8F4B-E524477EC7AD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92F34-54F4-4479-9D3A-C9E53905DCD1}"/>
              </a:ext>
            </a:extLst>
          </p:cNvPr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 =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2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3 =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4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5 =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6 = 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7 =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8 = 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9 = 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10= 40</a:t>
            </a:r>
          </a:p>
        </p:txBody>
      </p:sp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79A8BE1F-D33F-43B4-AC3B-C4773C7F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94" y="4167414"/>
            <a:ext cx="2881086" cy="2881086"/>
          </a:xfrm>
          <a:prstGeom prst="rect">
            <a:avLst/>
          </a:prstGeom>
        </p:spPr>
      </p:pic>
      <p:pic>
        <p:nvPicPr>
          <p:cNvPr id="21" name="Picture 20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BDEADC4C-C864-4FA8-89B9-C30710BF1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3080"/>
            <a:ext cx="7759070" cy="4846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BEE40F-F501-4FF5-BA6E-C4A498D39509}"/>
              </a:ext>
            </a:extLst>
          </p:cNvPr>
          <p:cNvSpPr txBox="1"/>
          <p:nvPr/>
        </p:nvSpPr>
        <p:spPr>
          <a:xfrm>
            <a:off x="2518544" y="2222500"/>
            <a:ext cx="4919021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39E7EC-B7E2-4815-94D0-5BE3D0657219}"/>
              </a:ext>
            </a:extLst>
          </p:cNvPr>
          <p:cNvSpPr/>
          <p:nvPr/>
        </p:nvSpPr>
        <p:spPr>
          <a:xfrm>
            <a:off x="7986349" y="685799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EEF797-15A8-4B8E-AC03-2B5FAAC4D9BC}"/>
              </a:ext>
            </a:extLst>
          </p:cNvPr>
          <p:cNvSpPr/>
          <p:nvPr/>
        </p:nvSpPr>
        <p:spPr>
          <a:xfrm>
            <a:off x="8844605" y="685799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C71D03-B8B2-4291-A0F0-CF651B8E5DCD}"/>
              </a:ext>
            </a:extLst>
          </p:cNvPr>
          <p:cNvSpPr/>
          <p:nvPr/>
        </p:nvSpPr>
        <p:spPr>
          <a:xfrm>
            <a:off x="9719523" y="612844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FFE8FC-CADC-4E87-B24A-DB1B41EA74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0068" y="2404099"/>
            <a:ext cx="771210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0E54BF-F1F1-4A4E-81A0-C7D358E09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499" y="150744"/>
            <a:ext cx="3457575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7D180-DC60-450D-9662-52A98171E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648" y="2002526"/>
            <a:ext cx="7788202" cy="1684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47D856-7C8E-46EB-9F68-8C282BE9A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0225" y="3992838"/>
            <a:ext cx="7721434" cy="1861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D6867A-2148-4F4D-8769-20B4713605A6}"/>
              </a:ext>
            </a:extLst>
          </p:cNvPr>
          <p:cNvSpPr txBox="1"/>
          <p:nvPr/>
        </p:nvSpPr>
        <p:spPr>
          <a:xfrm>
            <a:off x="3548270" y="2037522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9CC49-BEAA-47EA-A4F6-FE3A8BEAC320}"/>
              </a:ext>
            </a:extLst>
          </p:cNvPr>
          <p:cNvSpPr txBox="1"/>
          <p:nvPr/>
        </p:nvSpPr>
        <p:spPr>
          <a:xfrm>
            <a:off x="3607905" y="2872409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BC5957-DD5B-479A-8CC4-F11EEECC7C9B}"/>
              </a:ext>
            </a:extLst>
          </p:cNvPr>
          <p:cNvSpPr txBox="1"/>
          <p:nvPr/>
        </p:nvSpPr>
        <p:spPr>
          <a:xfrm>
            <a:off x="6629401" y="201764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1037EE-A8F7-493A-A539-093C37554E8B}"/>
              </a:ext>
            </a:extLst>
          </p:cNvPr>
          <p:cNvSpPr txBox="1"/>
          <p:nvPr/>
        </p:nvSpPr>
        <p:spPr>
          <a:xfrm>
            <a:off x="6639341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EF3CC-BF85-4D24-BE0B-826DE2013B74}"/>
              </a:ext>
            </a:extLst>
          </p:cNvPr>
          <p:cNvSpPr txBox="1"/>
          <p:nvPr/>
        </p:nvSpPr>
        <p:spPr>
          <a:xfrm>
            <a:off x="9601202" y="1997766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E062CC-6517-4C53-9627-4627B2EA5309}"/>
              </a:ext>
            </a:extLst>
          </p:cNvPr>
          <p:cNvSpPr txBox="1"/>
          <p:nvPr/>
        </p:nvSpPr>
        <p:spPr>
          <a:xfrm>
            <a:off x="9640958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A973AF-BD52-4521-B3FD-450486EDE110}"/>
              </a:ext>
            </a:extLst>
          </p:cNvPr>
          <p:cNvSpPr txBox="1"/>
          <p:nvPr/>
        </p:nvSpPr>
        <p:spPr>
          <a:xfrm>
            <a:off x="3468758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66BC74-8009-4904-B209-3B6E32146469}"/>
              </a:ext>
            </a:extLst>
          </p:cNvPr>
          <p:cNvSpPr txBox="1"/>
          <p:nvPr/>
        </p:nvSpPr>
        <p:spPr>
          <a:xfrm>
            <a:off x="3717236" y="51385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DCBA99-7AF0-436F-AEE7-DB680E320FC6}"/>
              </a:ext>
            </a:extLst>
          </p:cNvPr>
          <p:cNvSpPr txBox="1"/>
          <p:nvPr/>
        </p:nvSpPr>
        <p:spPr>
          <a:xfrm>
            <a:off x="6579705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AD908D-4954-4C51-A6FB-5413ABEAF650}"/>
              </a:ext>
            </a:extLst>
          </p:cNvPr>
          <p:cNvSpPr txBox="1"/>
          <p:nvPr/>
        </p:nvSpPr>
        <p:spPr>
          <a:xfrm>
            <a:off x="6559826" y="509877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B10081-99C8-42F0-A1AA-4D3674CD02B6}"/>
              </a:ext>
            </a:extLst>
          </p:cNvPr>
          <p:cNvSpPr txBox="1"/>
          <p:nvPr/>
        </p:nvSpPr>
        <p:spPr>
          <a:xfrm>
            <a:off x="9710530" y="421419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A4E1FD-2B58-4DB7-A1A3-8A1642D84F6A}"/>
              </a:ext>
            </a:extLst>
          </p:cNvPr>
          <p:cNvSpPr txBox="1"/>
          <p:nvPr/>
        </p:nvSpPr>
        <p:spPr>
          <a:xfrm>
            <a:off x="9730409" y="5059017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740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3D025E-829C-49C0-8DF6-D10F19CA8B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8208" y="2445314"/>
            <a:ext cx="733412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2978E4-90B8-4291-983C-57DA682D4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229" y="2453794"/>
            <a:ext cx="903505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5678" y="2065688"/>
            <a:ext cx="6065763" cy="2545697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4333" y="762370"/>
            <a:ext cx="54598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x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42718" y="328456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854333" y="762370"/>
              <a:ext cx="545982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x 8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01225" y="324297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759735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1987" y="772309"/>
            <a:ext cx="778258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x ..?.. = 27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69580" y="30333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695796" y="30582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377194" y="328912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922061" y="5077673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1115" y="1657152"/>
              <a:ext cx="7180675" cy="2769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mình</a:t>
              </a:r>
              <a:b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chuẩn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bánh. 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Bây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ngọt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EA2838-185E-413D-9C7E-EFE35DF753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7887" y="2266340"/>
            <a:ext cx="2115495" cy="107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466C59-9272-45CD-B391-293C27DC62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46461" y="3322549"/>
            <a:ext cx="6157494" cy="8291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817C5F-733C-4DA7-8F09-BA05EEC44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1353" y="4132255"/>
            <a:ext cx="19874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589</Words>
  <Application>Microsoft Office PowerPoint</Application>
  <PresentationFormat>Widescreen</PresentationFormat>
  <Paragraphs>133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等线</vt:lpstr>
      <vt:lpstr>#9Slide02 Noi dung dai</vt:lpstr>
      <vt:lpstr>#9Slide02 Tieu de dai</vt:lpstr>
      <vt:lpstr>Arial</vt:lpstr>
      <vt:lpstr>Calibri</vt:lpstr>
      <vt:lpstr>Cambria Math</vt:lpstr>
      <vt:lpstr>Nunito Black</vt:lpstr>
      <vt:lpstr>SVN-Cookies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37</cp:revision>
  <dcterms:created xsi:type="dcterms:W3CDTF">2022-09-07T01:29:32Z</dcterms:created>
  <dcterms:modified xsi:type="dcterms:W3CDTF">2022-09-16T15:18:07Z</dcterms:modified>
</cp:coreProperties>
</file>