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94" r:id="rId2"/>
    <p:sldId id="256" r:id="rId3"/>
    <p:sldId id="257" r:id="rId4"/>
    <p:sldId id="266" r:id="rId5"/>
    <p:sldId id="261" r:id="rId6"/>
    <p:sldId id="267" r:id="rId7"/>
    <p:sldId id="268" r:id="rId8"/>
    <p:sldId id="269" r:id="rId9"/>
    <p:sldId id="270" r:id="rId10"/>
    <p:sldId id="263" r:id="rId11"/>
    <p:sldId id="271" r:id="rId12"/>
    <p:sldId id="272" r:id="rId13"/>
    <p:sldId id="260" r:id="rId14"/>
    <p:sldId id="273" r:id="rId15"/>
    <p:sldId id="274" r:id="rId16"/>
    <p:sldId id="275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4"/>
    <a:srgbClr val="FFCCFF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82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60" r:id="rId6"/>
    <p:sldLayoutId id="2147483657" r:id="rId7"/>
    <p:sldLayoutId id="2147483659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" y="8691"/>
            <a:ext cx="12161103" cy="684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9384" y="732868"/>
            <a:ext cx="8208745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6368" y="1397929"/>
            <a:ext cx="3876352" cy="5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497" y="3600017"/>
            <a:ext cx="760069" cy="284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9138" y="5035703"/>
            <a:ext cx="760069" cy="21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57" y="3581016"/>
            <a:ext cx="4484407" cy="12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106696" y="3241730"/>
            <a:ext cx="7695698" cy="291676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09" y="532293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17188" y="4948611"/>
            <a:ext cx="7357636" cy="1105005"/>
          </a:xfrm>
          <a:prstGeom prst="rect">
            <a:avLst/>
          </a:prstGeom>
          <a:noFill/>
        </p:spPr>
        <p:txBody>
          <a:bodyPr wrap="none" lIns="91208" tIns="45604" rIns="91208" bIns="45604">
            <a:spAutoFit/>
          </a:bodyPr>
          <a:lstStyle/>
          <a:p>
            <a:pPr algn="ctr">
              <a:defRPr/>
            </a:pPr>
            <a:r>
              <a:rPr lang="en-US" sz="658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1464" y="489714"/>
            <a:ext cx="6170383" cy="1739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115846" y="2840178"/>
            <a:ext cx="5034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 thế ngồi viết: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thẳng, không tì ngực vào bàn.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25 – 30 cm.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7138918" y="2851753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Cách cầm bút: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 bút bằng 3 ngón tay: ngón cái, ngón trỏ, ngón giữa.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72" y="2180607"/>
            <a:ext cx="4805825" cy="384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01" y="1221510"/>
            <a:ext cx="1390224" cy="226205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475630" y="412160"/>
            <a:ext cx="9539248" cy="15282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687" y="1232865"/>
            <a:ext cx="1390224" cy="226205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944" y="-49046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40" y="-240991"/>
            <a:ext cx="1390224" cy="226205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2772126" y="1985297"/>
            <a:ext cx="3752917" cy="4900722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845669" y="2213013"/>
            <a:ext cx="3783923" cy="46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898262" y="1803802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7072948" y="2644438"/>
            <a:ext cx="3227538" cy="4476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3651130" y="152150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104147" y="2021027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0300486" y="2393015"/>
            <a:ext cx="1786289" cy="474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641025" y="1981306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525913" y="3123399"/>
            <a:ext cx="950585" cy="9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215810" y="583928"/>
            <a:ext cx="634459" cy="650202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907486" y="583928"/>
            <a:ext cx="10584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tên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2F689F0A-F4C0-EB63-800B-AF0B284C1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48469"/>
              </p:ext>
            </p:extLst>
          </p:nvPr>
        </p:nvGraphicFramePr>
        <p:xfrm>
          <a:off x="2770560" y="1343267"/>
          <a:ext cx="685815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50">
                  <a:extLst>
                    <a:ext uri="{9D8B030D-6E8A-4147-A177-3AD203B41FA5}">
                      <a16:colId xmlns:a16="http://schemas.microsoft.com/office/drawing/2014/main" val="3689595467"/>
                    </a:ext>
                  </a:extLst>
                </a:gridCol>
                <a:gridCol w="2286050">
                  <a:extLst>
                    <a:ext uri="{9D8B030D-6E8A-4147-A177-3AD203B41FA5}">
                      <a16:colId xmlns:a16="http://schemas.microsoft.com/office/drawing/2014/main" val="3881700929"/>
                    </a:ext>
                  </a:extLst>
                </a:gridCol>
                <a:gridCol w="2286050">
                  <a:extLst>
                    <a:ext uri="{9D8B030D-6E8A-4147-A177-3AD203B41FA5}">
                      <a16:colId xmlns:a16="http://schemas.microsoft.com/office/drawing/2014/main" val="1649431818"/>
                    </a:ext>
                  </a:extLst>
                </a:gridCol>
              </a:tblGrid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Số</a:t>
                      </a:r>
                      <a:r>
                        <a:rPr lang="en-US" sz="2800" b="1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thứ</a:t>
                      </a:r>
                      <a:r>
                        <a:rPr lang="en-US" sz="2800" b="1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tự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Chữ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Tên</a:t>
                      </a:r>
                      <a:r>
                        <a:rPr lang="en-US" sz="2800" b="1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chữ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41357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giê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58942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giê</a:t>
                      </a:r>
                      <a:r>
                        <a:rPr lang="en-US" sz="2800" b="1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hát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35389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giê</a:t>
                      </a:r>
                      <a:r>
                        <a:rPr lang="en-US" sz="2800" b="1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i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12720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h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80146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i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95789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ca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88644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kh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022207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e-</a:t>
                      </a:r>
                      <a:r>
                        <a:rPr lang="en-US" sz="28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lờ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69977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m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19113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E2DF9CB0-4A64-9701-77B4-D30095D63DFD}"/>
              </a:ext>
            </a:extLst>
          </p:cNvPr>
          <p:cNvSpPr/>
          <p:nvPr/>
        </p:nvSpPr>
        <p:spPr>
          <a:xfrm>
            <a:off x="5461776" y="2513014"/>
            <a:ext cx="1249924" cy="15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901F4E8B-F42C-33E6-0FE4-57481F6CD716}"/>
              </a:ext>
            </a:extLst>
          </p:cNvPr>
          <p:cNvSpPr/>
          <p:nvPr/>
        </p:nvSpPr>
        <p:spPr>
          <a:xfrm>
            <a:off x="5668172" y="2964097"/>
            <a:ext cx="694123" cy="282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497C2113-49A9-1C23-EFAC-87C28150C3C1}"/>
              </a:ext>
            </a:extLst>
          </p:cNvPr>
          <p:cNvSpPr/>
          <p:nvPr/>
        </p:nvSpPr>
        <p:spPr>
          <a:xfrm>
            <a:off x="5521838" y="3979982"/>
            <a:ext cx="1249923" cy="40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" name="Rectangle 68">
            <a:extLst>
              <a:ext uri="{FF2B5EF4-FFF2-40B4-BE49-F238E27FC236}">
                <a16:creationId xmlns:a16="http://schemas.microsoft.com/office/drawing/2014/main" id="{F5199BA2-AED9-30B0-86BB-7A15E1201646}"/>
              </a:ext>
            </a:extLst>
          </p:cNvPr>
          <p:cNvSpPr/>
          <p:nvPr/>
        </p:nvSpPr>
        <p:spPr>
          <a:xfrm>
            <a:off x="7877148" y="3540213"/>
            <a:ext cx="1169629" cy="255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hát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510D9617-E1AC-4D70-CC4F-07752E671A6F}"/>
              </a:ext>
            </a:extLst>
          </p:cNvPr>
          <p:cNvSpPr/>
          <p:nvPr/>
        </p:nvSpPr>
        <p:spPr>
          <a:xfrm>
            <a:off x="5838639" y="4561180"/>
            <a:ext cx="742501" cy="25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D1A8C2AB-6318-40CC-603F-3A4A1FC13DE2}"/>
              </a:ext>
            </a:extLst>
          </p:cNvPr>
          <p:cNvSpPr/>
          <p:nvPr/>
        </p:nvSpPr>
        <p:spPr>
          <a:xfrm>
            <a:off x="7655830" y="5045775"/>
            <a:ext cx="1765610" cy="341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ca hát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Rectangle 72">
            <a:extLst>
              <a:ext uri="{FF2B5EF4-FFF2-40B4-BE49-F238E27FC236}">
                <a16:creationId xmlns:a16="http://schemas.microsoft.com/office/drawing/2014/main" id="{21A838E8-2A95-F9DB-4D13-6B42E12CAA67}"/>
              </a:ext>
            </a:extLst>
          </p:cNvPr>
          <p:cNvSpPr/>
          <p:nvPr/>
        </p:nvSpPr>
        <p:spPr>
          <a:xfrm>
            <a:off x="5956530" y="5562786"/>
            <a:ext cx="509133" cy="25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1FBE9CD1-0CC6-9589-AB83-AF5EB5E24A02}"/>
              </a:ext>
            </a:extLst>
          </p:cNvPr>
          <p:cNvSpPr/>
          <p:nvPr/>
        </p:nvSpPr>
        <p:spPr>
          <a:xfrm>
            <a:off x="7855577" y="6111408"/>
            <a:ext cx="1496663" cy="33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e-mờ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6703780-A249-9253-1482-084D8B094172}"/>
              </a:ext>
            </a:extLst>
          </p:cNvPr>
          <p:cNvSpPr txBox="1"/>
          <p:nvPr/>
        </p:nvSpPr>
        <p:spPr>
          <a:xfrm>
            <a:off x="4642252" y="99473"/>
            <a:ext cx="2965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3. </a:t>
            </a:r>
            <a:r>
              <a:rPr lang="en-US" sz="3000" b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73B5A455-18EE-F26B-7027-A003505AC330}"/>
              </a:ext>
            </a:extLst>
          </p:cNvPr>
          <p:cNvSpPr txBox="1"/>
          <p:nvPr/>
        </p:nvSpPr>
        <p:spPr>
          <a:xfrm>
            <a:off x="280863" y="1402370"/>
            <a:ext cx="33767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a. Em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0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trống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thỏ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đánh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tiếng có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5CE08545-2BE2-DE09-03A1-50A4FCC22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23518" r="9782" b="5556"/>
          <a:stretch/>
        </p:blipFill>
        <p:spPr>
          <a:xfrm>
            <a:off x="3860800" y="653471"/>
            <a:ext cx="8319289" cy="607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3DF8092A-9A96-AE92-023D-919051AA3840}"/>
              </a:ext>
            </a:extLst>
          </p:cNvPr>
          <p:cNvSpPr/>
          <p:nvPr/>
        </p:nvSpPr>
        <p:spPr>
          <a:xfrm>
            <a:off x="4584700" y="1701254"/>
            <a:ext cx="1005048" cy="90547"/>
          </a:xfrm>
          <a:custGeom>
            <a:avLst/>
            <a:gdLst>
              <a:gd name="connsiteX0" fmla="*/ 0 w 1005048"/>
              <a:gd name="connsiteY0" fmla="*/ 51346 h 90547"/>
              <a:gd name="connsiteX1" fmla="*/ 406400 w 1005048"/>
              <a:gd name="connsiteY1" fmla="*/ 89446 h 90547"/>
              <a:gd name="connsiteX2" fmla="*/ 952500 w 1005048"/>
              <a:gd name="connsiteY2" fmla="*/ 13246 h 90547"/>
              <a:gd name="connsiteX3" fmla="*/ 952500 w 1005048"/>
              <a:gd name="connsiteY3" fmla="*/ 546 h 9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048" h="90547">
                <a:moveTo>
                  <a:pt x="0" y="51346"/>
                </a:moveTo>
                <a:cubicBezTo>
                  <a:pt x="123825" y="73571"/>
                  <a:pt x="247650" y="95796"/>
                  <a:pt x="406400" y="89446"/>
                </a:cubicBezTo>
                <a:cubicBezTo>
                  <a:pt x="565150" y="83096"/>
                  <a:pt x="861483" y="28063"/>
                  <a:pt x="952500" y="13246"/>
                </a:cubicBezTo>
                <a:cubicBezTo>
                  <a:pt x="1043517" y="-1571"/>
                  <a:pt x="998008" y="-513"/>
                  <a:pt x="952500" y="546"/>
                </a:cubicBezTo>
              </a:path>
            </a:pathLst>
          </a:custGeom>
          <a:noFill/>
          <a:ln w="254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2D476C6-50E7-8DAE-25AD-274D19483056}"/>
              </a:ext>
            </a:extLst>
          </p:cNvPr>
          <p:cNvSpPr txBox="1"/>
          <p:nvPr/>
        </p:nvSpPr>
        <p:spPr>
          <a:xfrm>
            <a:off x="6288248" y="1337223"/>
            <a:ext cx="27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A425E3F6-A827-B53F-EC5E-67DA1CE9C513}"/>
              </a:ext>
            </a:extLst>
          </p:cNvPr>
          <p:cNvSpPr/>
          <p:nvPr/>
        </p:nvSpPr>
        <p:spPr>
          <a:xfrm>
            <a:off x="7223446" y="1522561"/>
            <a:ext cx="2652881" cy="1487836"/>
          </a:xfrm>
          <a:custGeom>
            <a:avLst/>
            <a:gdLst>
              <a:gd name="connsiteX0" fmla="*/ 0 w 1587500"/>
              <a:gd name="connsiteY0" fmla="*/ 0 h 355600"/>
              <a:gd name="connsiteX1" fmla="*/ 762000 w 1587500"/>
              <a:gd name="connsiteY1" fmla="*/ 25400 h 355600"/>
              <a:gd name="connsiteX2" fmla="*/ 1409700 w 1587500"/>
              <a:gd name="connsiteY2" fmla="*/ 76200 h 355600"/>
              <a:gd name="connsiteX3" fmla="*/ 1587500 w 1587500"/>
              <a:gd name="connsiteY3" fmla="*/ 355600 h 355600"/>
              <a:gd name="connsiteX0" fmla="*/ 0 w 1430289"/>
              <a:gd name="connsiteY0" fmla="*/ 0 h 1504778"/>
              <a:gd name="connsiteX1" fmla="*/ 762000 w 1430289"/>
              <a:gd name="connsiteY1" fmla="*/ 25400 h 1504778"/>
              <a:gd name="connsiteX2" fmla="*/ 1409700 w 1430289"/>
              <a:gd name="connsiteY2" fmla="*/ 76200 h 1504778"/>
              <a:gd name="connsiteX3" fmla="*/ 969662 w 1430289"/>
              <a:gd name="connsiteY3" fmla="*/ 1504778 h 1504778"/>
              <a:gd name="connsiteX0" fmla="*/ 0 w 2443588"/>
              <a:gd name="connsiteY0" fmla="*/ 0 h 1504778"/>
              <a:gd name="connsiteX1" fmla="*/ 762000 w 2443588"/>
              <a:gd name="connsiteY1" fmla="*/ 25400 h 1504778"/>
              <a:gd name="connsiteX2" fmla="*/ 2435311 w 2443588"/>
              <a:gd name="connsiteY2" fmla="*/ 1311875 h 1504778"/>
              <a:gd name="connsiteX3" fmla="*/ 969662 w 2443588"/>
              <a:gd name="connsiteY3" fmla="*/ 1504778 h 1504778"/>
              <a:gd name="connsiteX0" fmla="*/ 0 w 2443588"/>
              <a:gd name="connsiteY0" fmla="*/ 0 h 1504778"/>
              <a:gd name="connsiteX1" fmla="*/ 2281881 w 2443588"/>
              <a:gd name="connsiteY1" fmla="*/ 371389 h 1504778"/>
              <a:gd name="connsiteX2" fmla="*/ 2435311 w 2443588"/>
              <a:gd name="connsiteY2" fmla="*/ 1311875 h 1504778"/>
              <a:gd name="connsiteX3" fmla="*/ 969662 w 2443588"/>
              <a:gd name="connsiteY3" fmla="*/ 1504778 h 1504778"/>
              <a:gd name="connsiteX0" fmla="*/ 0 w 2443588"/>
              <a:gd name="connsiteY0" fmla="*/ 0 h 1504778"/>
              <a:gd name="connsiteX1" fmla="*/ 2281881 w 2443588"/>
              <a:gd name="connsiteY1" fmla="*/ 371389 h 1504778"/>
              <a:gd name="connsiteX2" fmla="*/ 2435311 w 2443588"/>
              <a:gd name="connsiteY2" fmla="*/ 1311875 h 1504778"/>
              <a:gd name="connsiteX3" fmla="*/ 969662 w 2443588"/>
              <a:gd name="connsiteY3" fmla="*/ 1504778 h 1504778"/>
              <a:gd name="connsiteX0" fmla="*/ 0 w 2443588"/>
              <a:gd name="connsiteY0" fmla="*/ 46166 h 1550944"/>
              <a:gd name="connsiteX1" fmla="*/ 2281881 w 2443588"/>
              <a:gd name="connsiteY1" fmla="*/ 417555 h 1550944"/>
              <a:gd name="connsiteX2" fmla="*/ 2435311 w 2443588"/>
              <a:gd name="connsiteY2" fmla="*/ 1358041 h 1550944"/>
              <a:gd name="connsiteX3" fmla="*/ 969662 w 2443588"/>
              <a:gd name="connsiteY3" fmla="*/ 1550944 h 1550944"/>
              <a:gd name="connsiteX0" fmla="*/ 0 w 2457145"/>
              <a:gd name="connsiteY0" fmla="*/ 46166 h 1550944"/>
              <a:gd name="connsiteX1" fmla="*/ 2281881 w 2457145"/>
              <a:gd name="connsiteY1" fmla="*/ 417555 h 1550944"/>
              <a:gd name="connsiteX2" fmla="*/ 2435311 w 2457145"/>
              <a:gd name="connsiteY2" fmla="*/ 1358041 h 1550944"/>
              <a:gd name="connsiteX3" fmla="*/ 969662 w 2457145"/>
              <a:gd name="connsiteY3" fmla="*/ 1550944 h 1550944"/>
              <a:gd name="connsiteX0" fmla="*/ 0 w 2652881"/>
              <a:gd name="connsiteY0" fmla="*/ 46166 h 1550944"/>
              <a:gd name="connsiteX1" fmla="*/ 2281881 w 2652881"/>
              <a:gd name="connsiteY1" fmla="*/ 417555 h 1550944"/>
              <a:gd name="connsiteX2" fmla="*/ 2435311 w 2652881"/>
              <a:gd name="connsiteY2" fmla="*/ 1358041 h 1550944"/>
              <a:gd name="connsiteX3" fmla="*/ 969662 w 2652881"/>
              <a:gd name="connsiteY3" fmla="*/ 1550944 h 1550944"/>
              <a:gd name="connsiteX0" fmla="*/ 0 w 2652881"/>
              <a:gd name="connsiteY0" fmla="*/ 46166 h 1550944"/>
              <a:gd name="connsiteX1" fmla="*/ 2281881 w 2652881"/>
              <a:gd name="connsiteY1" fmla="*/ 417555 h 1550944"/>
              <a:gd name="connsiteX2" fmla="*/ 2435311 w 2652881"/>
              <a:gd name="connsiteY2" fmla="*/ 1358041 h 1550944"/>
              <a:gd name="connsiteX3" fmla="*/ 969662 w 2652881"/>
              <a:gd name="connsiteY3" fmla="*/ 1550944 h 1550944"/>
              <a:gd name="connsiteX0" fmla="*/ 0 w 2652881"/>
              <a:gd name="connsiteY0" fmla="*/ 46166 h 1565448"/>
              <a:gd name="connsiteX1" fmla="*/ 2281881 w 2652881"/>
              <a:gd name="connsiteY1" fmla="*/ 417555 h 1565448"/>
              <a:gd name="connsiteX2" fmla="*/ 2435311 w 2652881"/>
              <a:gd name="connsiteY2" fmla="*/ 1358041 h 1565448"/>
              <a:gd name="connsiteX3" fmla="*/ 969662 w 2652881"/>
              <a:gd name="connsiteY3" fmla="*/ 1550944 h 1565448"/>
              <a:gd name="connsiteX0" fmla="*/ 0 w 2652881"/>
              <a:gd name="connsiteY0" fmla="*/ 46166 h 1487836"/>
              <a:gd name="connsiteX1" fmla="*/ 2281881 w 2652881"/>
              <a:gd name="connsiteY1" fmla="*/ 417555 h 1487836"/>
              <a:gd name="connsiteX2" fmla="*/ 2435311 w 2652881"/>
              <a:gd name="connsiteY2" fmla="*/ 1358041 h 1487836"/>
              <a:gd name="connsiteX3" fmla="*/ 969662 w 2652881"/>
              <a:gd name="connsiteY3" fmla="*/ 1452090 h 148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881" h="1487836">
                <a:moveTo>
                  <a:pt x="0" y="46166"/>
                </a:moveTo>
                <a:cubicBezTo>
                  <a:pt x="772983" y="-77173"/>
                  <a:pt x="1385330" y="46624"/>
                  <a:pt x="2281881" y="417555"/>
                </a:cubicBezTo>
                <a:cubicBezTo>
                  <a:pt x="2652755" y="800958"/>
                  <a:pt x="2816712" y="1043516"/>
                  <a:pt x="2435311" y="1358041"/>
                </a:cubicBezTo>
                <a:cubicBezTo>
                  <a:pt x="1979770" y="1524285"/>
                  <a:pt x="1406753" y="1500544"/>
                  <a:pt x="969662" y="1452090"/>
                </a:cubicBezTo>
              </a:path>
            </a:pathLst>
          </a:custGeom>
          <a:noFill/>
          <a:ln w="2540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FC2AFC2-4B93-71AC-B71C-384B84EAEC4A}"/>
              </a:ext>
            </a:extLst>
          </p:cNvPr>
          <p:cNvSpPr txBox="1"/>
          <p:nvPr/>
        </p:nvSpPr>
        <p:spPr>
          <a:xfrm>
            <a:off x="8434548" y="1978560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0EAEE15-0AC0-2179-0EBE-A013A7BAC4A0}"/>
              </a:ext>
            </a:extLst>
          </p:cNvPr>
          <p:cNvSpPr txBox="1"/>
          <p:nvPr/>
        </p:nvSpPr>
        <p:spPr>
          <a:xfrm>
            <a:off x="7380447" y="2520932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260ADB96-4747-5FED-DDBB-FE8FEE823402}"/>
              </a:ext>
            </a:extLst>
          </p:cNvPr>
          <p:cNvSpPr/>
          <p:nvPr/>
        </p:nvSpPr>
        <p:spPr>
          <a:xfrm>
            <a:off x="4830145" y="2553477"/>
            <a:ext cx="5410002" cy="2438071"/>
          </a:xfrm>
          <a:custGeom>
            <a:avLst/>
            <a:gdLst>
              <a:gd name="connsiteX0" fmla="*/ 368573 w 368573"/>
              <a:gd name="connsiteY0" fmla="*/ 140019 h 419419"/>
              <a:gd name="connsiteX1" fmla="*/ 25673 w 368573"/>
              <a:gd name="connsiteY1" fmla="*/ 13019 h 419419"/>
              <a:gd name="connsiteX2" fmla="*/ 51073 w 368573"/>
              <a:gd name="connsiteY2" fmla="*/ 419419 h 419419"/>
              <a:gd name="connsiteX0" fmla="*/ 703659 w 703659"/>
              <a:gd name="connsiteY0" fmla="*/ 140019 h 1482100"/>
              <a:gd name="connsiteX1" fmla="*/ 360759 w 703659"/>
              <a:gd name="connsiteY1" fmla="*/ 13019 h 1482100"/>
              <a:gd name="connsiteX2" fmla="*/ 3099 w 703659"/>
              <a:gd name="connsiteY2" fmla="*/ 1482100 h 1482100"/>
              <a:gd name="connsiteX0" fmla="*/ 1630152 w 1630152"/>
              <a:gd name="connsiteY0" fmla="*/ 11481 h 1353562"/>
              <a:gd name="connsiteX1" fmla="*/ 2149 w 1630152"/>
              <a:gd name="connsiteY1" fmla="*/ 403464 h 1353562"/>
              <a:gd name="connsiteX2" fmla="*/ 929592 w 1630152"/>
              <a:gd name="connsiteY2" fmla="*/ 1353562 h 1353562"/>
              <a:gd name="connsiteX0" fmla="*/ 1630152 w 1630152"/>
              <a:gd name="connsiteY0" fmla="*/ 55818 h 1397899"/>
              <a:gd name="connsiteX1" fmla="*/ 2149 w 1630152"/>
              <a:gd name="connsiteY1" fmla="*/ 447801 h 1397899"/>
              <a:gd name="connsiteX2" fmla="*/ 929592 w 1630152"/>
              <a:gd name="connsiteY2" fmla="*/ 1397899 h 1397899"/>
              <a:gd name="connsiteX0" fmla="*/ 1716474 w 1716474"/>
              <a:gd name="connsiteY0" fmla="*/ 53184 h 1395265"/>
              <a:gd name="connsiteX1" fmla="*/ 1974 w 1716474"/>
              <a:gd name="connsiteY1" fmla="*/ 482237 h 1395265"/>
              <a:gd name="connsiteX2" fmla="*/ 1015914 w 1716474"/>
              <a:gd name="connsiteY2" fmla="*/ 1395265 h 1395265"/>
              <a:gd name="connsiteX0" fmla="*/ 1691809 w 1691809"/>
              <a:gd name="connsiteY0" fmla="*/ 58725 h 1400806"/>
              <a:gd name="connsiteX1" fmla="*/ 2022 w 1691809"/>
              <a:gd name="connsiteY1" fmla="*/ 413638 h 1400806"/>
              <a:gd name="connsiteX2" fmla="*/ 991249 w 1691809"/>
              <a:gd name="connsiteY2" fmla="*/ 1400806 h 1400806"/>
              <a:gd name="connsiteX0" fmla="*/ 1691809 w 1691809"/>
              <a:gd name="connsiteY0" fmla="*/ 111078 h 1453159"/>
              <a:gd name="connsiteX1" fmla="*/ 2022 w 1691809"/>
              <a:gd name="connsiteY1" fmla="*/ 465991 h 1453159"/>
              <a:gd name="connsiteX2" fmla="*/ 991249 w 1691809"/>
              <a:gd name="connsiteY2" fmla="*/ 1453159 h 1453159"/>
              <a:gd name="connsiteX0" fmla="*/ 1696329 w 1696329"/>
              <a:gd name="connsiteY0" fmla="*/ 111078 h 1453159"/>
              <a:gd name="connsiteX1" fmla="*/ 6542 w 1696329"/>
              <a:gd name="connsiteY1" fmla="*/ 465991 h 1453159"/>
              <a:gd name="connsiteX2" fmla="*/ 995769 w 1696329"/>
              <a:gd name="connsiteY2" fmla="*/ 1453159 h 1453159"/>
              <a:gd name="connsiteX0" fmla="*/ 1698352 w 1698352"/>
              <a:gd name="connsiteY0" fmla="*/ 111078 h 1453159"/>
              <a:gd name="connsiteX1" fmla="*/ 8565 w 1698352"/>
              <a:gd name="connsiteY1" fmla="*/ 465991 h 1453159"/>
              <a:gd name="connsiteX2" fmla="*/ 997792 w 1698352"/>
              <a:gd name="connsiteY2" fmla="*/ 1453159 h 1453159"/>
              <a:gd name="connsiteX0" fmla="*/ 1696848 w 1696848"/>
              <a:gd name="connsiteY0" fmla="*/ 111078 h 1468399"/>
              <a:gd name="connsiteX1" fmla="*/ 7061 w 1696848"/>
              <a:gd name="connsiteY1" fmla="*/ 465991 h 1468399"/>
              <a:gd name="connsiteX2" fmla="*/ 1179168 w 1696848"/>
              <a:gd name="connsiteY2" fmla="*/ 1468399 h 1468399"/>
              <a:gd name="connsiteX0" fmla="*/ 1693576 w 2071045"/>
              <a:gd name="connsiteY0" fmla="*/ 111078 h 2209544"/>
              <a:gd name="connsiteX1" fmla="*/ 3789 w 2071045"/>
              <a:gd name="connsiteY1" fmla="*/ 465991 h 2209544"/>
              <a:gd name="connsiteX2" fmla="*/ 2071045 w 2071045"/>
              <a:gd name="connsiteY2" fmla="*/ 2209544 h 2209544"/>
              <a:gd name="connsiteX0" fmla="*/ 1699013 w 2076482"/>
              <a:gd name="connsiteY0" fmla="*/ 111078 h 2209544"/>
              <a:gd name="connsiteX1" fmla="*/ 9226 w 2076482"/>
              <a:gd name="connsiteY1" fmla="*/ 465991 h 2209544"/>
              <a:gd name="connsiteX2" fmla="*/ 1498487 w 2076482"/>
              <a:gd name="connsiteY2" fmla="*/ 1557541 h 2209544"/>
              <a:gd name="connsiteX3" fmla="*/ 2076482 w 2076482"/>
              <a:gd name="connsiteY3" fmla="*/ 2209544 h 2209544"/>
              <a:gd name="connsiteX0" fmla="*/ 1708665 w 2086134"/>
              <a:gd name="connsiteY0" fmla="*/ 111078 h 2209544"/>
              <a:gd name="connsiteX1" fmla="*/ 18878 w 2086134"/>
              <a:gd name="connsiteY1" fmla="*/ 465991 h 2209544"/>
              <a:gd name="connsiteX2" fmla="*/ 1508139 w 2086134"/>
              <a:gd name="connsiteY2" fmla="*/ 1557541 h 2209544"/>
              <a:gd name="connsiteX3" fmla="*/ 2086134 w 2086134"/>
              <a:gd name="connsiteY3" fmla="*/ 2209544 h 2209544"/>
              <a:gd name="connsiteX0" fmla="*/ 1708665 w 2086134"/>
              <a:gd name="connsiteY0" fmla="*/ 111078 h 2209544"/>
              <a:gd name="connsiteX1" fmla="*/ 18878 w 2086134"/>
              <a:gd name="connsiteY1" fmla="*/ 465991 h 2209544"/>
              <a:gd name="connsiteX2" fmla="*/ 1508139 w 2086134"/>
              <a:gd name="connsiteY2" fmla="*/ 1557541 h 2209544"/>
              <a:gd name="connsiteX3" fmla="*/ 2086134 w 2086134"/>
              <a:gd name="connsiteY3" fmla="*/ 2209544 h 2209544"/>
              <a:gd name="connsiteX0" fmla="*/ 1708665 w 3946757"/>
              <a:gd name="connsiteY0" fmla="*/ 111078 h 2209544"/>
              <a:gd name="connsiteX1" fmla="*/ 18878 w 3946757"/>
              <a:gd name="connsiteY1" fmla="*/ 465991 h 2209544"/>
              <a:gd name="connsiteX2" fmla="*/ 1508139 w 3946757"/>
              <a:gd name="connsiteY2" fmla="*/ 1557541 h 2209544"/>
              <a:gd name="connsiteX3" fmla="*/ 3943330 w 3946757"/>
              <a:gd name="connsiteY3" fmla="*/ 1134030 h 2209544"/>
              <a:gd name="connsiteX4" fmla="*/ 2086134 w 3946757"/>
              <a:gd name="connsiteY4" fmla="*/ 2209544 h 2209544"/>
              <a:gd name="connsiteX0" fmla="*/ 1708665 w 5421903"/>
              <a:gd name="connsiteY0" fmla="*/ 111078 h 2209544"/>
              <a:gd name="connsiteX1" fmla="*/ 18878 w 5421903"/>
              <a:gd name="connsiteY1" fmla="*/ 465991 h 2209544"/>
              <a:gd name="connsiteX2" fmla="*/ 1508139 w 5421903"/>
              <a:gd name="connsiteY2" fmla="*/ 1557541 h 2209544"/>
              <a:gd name="connsiteX3" fmla="*/ 3943330 w 5421903"/>
              <a:gd name="connsiteY3" fmla="*/ 1134030 h 2209544"/>
              <a:gd name="connsiteX4" fmla="*/ 5378857 w 5421903"/>
              <a:gd name="connsiteY4" fmla="*/ 1758641 h 2209544"/>
              <a:gd name="connsiteX5" fmla="*/ 2086134 w 5421903"/>
              <a:gd name="connsiteY5" fmla="*/ 2209544 h 2209544"/>
              <a:gd name="connsiteX0" fmla="*/ 1708665 w 5446150"/>
              <a:gd name="connsiteY0" fmla="*/ 111078 h 2209544"/>
              <a:gd name="connsiteX1" fmla="*/ 18878 w 5446150"/>
              <a:gd name="connsiteY1" fmla="*/ 465991 h 2209544"/>
              <a:gd name="connsiteX2" fmla="*/ 1508139 w 5446150"/>
              <a:gd name="connsiteY2" fmla="*/ 1557541 h 2209544"/>
              <a:gd name="connsiteX3" fmla="*/ 3943330 w 5446150"/>
              <a:gd name="connsiteY3" fmla="*/ 1134030 h 2209544"/>
              <a:gd name="connsiteX4" fmla="*/ 5378857 w 5446150"/>
              <a:gd name="connsiteY4" fmla="*/ 1758641 h 2209544"/>
              <a:gd name="connsiteX5" fmla="*/ 2086134 w 5446150"/>
              <a:gd name="connsiteY5" fmla="*/ 2209544 h 2209544"/>
              <a:gd name="connsiteX0" fmla="*/ 1708665 w 5446150"/>
              <a:gd name="connsiteY0" fmla="*/ 111078 h 2209544"/>
              <a:gd name="connsiteX1" fmla="*/ 18878 w 5446150"/>
              <a:gd name="connsiteY1" fmla="*/ 465991 h 2209544"/>
              <a:gd name="connsiteX2" fmla="*/ 1508139 w 5446150"/>
              <a:gd name="connsiteY2" fmla="*/ 1557541 h 2209544"/>
              <a:gd name="connsiteX3" fmla="*/ 3943330 w 5446150"/>
              <a:gd name="connsiteY3" fmla="*/ 1134030 h 2209544"/>
              <a:gd name="connsiteX4" fmla="*/ 5378857 w 5446150"/>
              <a:gd name="connsiteY4" fmla="*/ 1758641 h 2209544"/>
              <a:gd name="connsiteX5" fmla="*/ 2086134 w 5446150"/>
              <a:gd name="connsiteY5" fmla="*/ 2209544 h 2209544"/>
              <a:gd name="connsiteX0" fmla="*/ 1708665 w 5446150"/>
              <a:gd name="connsiteY0" fmla="*/ 111078 h 2209544"/>
              <a:gd name="connsiteX1" fmla="*/ 18878 w 5446150"/>
              <a:gd name="connsiteY1" fmla="*/ 465991 h 2209544"/>
              <a:gd name="connsiteX2" fmla="*/ 1508139 w 5446150"/>
              <a:gd name="connsiteY2" fmla="*/ 1557541 h 2209544"/>
              <a:gd name="connsiteX3" fmla="*/ 3943330 w 5446150"/>
              <a:gd name="connsiteY3" fmla="*/ 1134030 h 2209544"/>
              <a:gd name="connsiteX4" fmla="*/ 5378857 w 5446150"/>
              <a:gd name="connsiteY4" fmla="*/ 1758641 h 2209544"/>
              <a:gd name="connsiteX5" fmla="*/ 2086134 w 5446150"/>
              <a:gd name="connsiteY5" fmla="*/ 2209544 h 2209544"/>
              <a:gd name="connsiteX0" fmla="*/ 1708665 w 5446150"/>
              <a:gd name="connsiteY0" fmla="*/ 111078 h 2209544"/>
              <a:gd name="connsiteX1" fmla="*/ 18878 w 5446150"/>
              <a:gd name="connsiteY1" fmla="*/ 465991 h 2209544"/>
              <a:gd name="connsiteX2" fmla="*/ 1508139 w 5446150"/>
              <a:gd name="connsiteY2" fmla="*/ 1557541 h 2209544"/>
              <a:gd name="connsiteX3" fmla="*/ 3943330 w 5446150"/>
              <a:gd name="connsiteY3" fmla="*/ 1134030 h 2209544"/>
              <a:gd name="connsiteX4" fmla="*/ 5378857 w 5446150"/>
              <a:gd name="connsiteY4" fmla="*/ 1758641 h 2209544"/>
              <a:gd name="connsiteX5" fmla="*/ 2086134 w 5446150"/>
              <a:gd name="connsiteY5" fmla="*/ 2209544 h 2209544"/>
              <a:gd name="connsiteX0" fmla="*/ 1707926 w 5445411"/>
              <a:gd name="connsiteY0" fmla="*/ 111078 h 2209544"/>
              <a:gd name="connsiteX1" fmla="*/ 18139 w 5445411"/>
              <a:gd name="connsiteY1" fmla="*/ 465991 h 2209544"/>
              <a:gd name="connsiteX2" fmla="*/ 1536276 w 5445411"/>
              <a:gd name="connsiteY2" fmla="*/ 1432413 h 2209544"/>
              <a:gd name="connsiteX3" fmla="*/ 3942591 w 5445411"/>
              <a:gd name="connsiteY3" fmla="*/ 1134030 h 2209544"/>
              <a:gd name="connsiteX4" fmla="*/ 5378118 w 5445411"/>
              <a:gd name="connsiteY4" fmla="*/ 1758641 h 2209544"/>
              <a:gd name="connsiteX5" fmla="*/ 2085395 w 5445411"/>
              <a:gd name="connsiteY5" fmla="*/ 2209544 h 2209544"/>
              <a:gd name="connsiteX0" fmla="*/ 1712068 w 5449553"/>
              <a:gd name="connsiteY0" fmla="*/ 111078 h 2209544"/>
              <a:gd name="connsiteX1" fmla="*/ 22281 w 5449553"/>
              <a:gd name="connsiteY1" fmla="*/ 465991 h 2209544"/>
              <a:gd name="connsiteX2" fmla="*/ 1540418 w 5449553"/>
              <a:gd name="connsiteY2" fmla="*/ 1432413 h 2209544"/>
              <a:gd name="connsiteX3" fmla="*/ 3946733 w 5449553"/>
              <a:gd name="connsiteY3" fmla="*/ 1134030 h 2209544"/>
              <a:gd name="connsiteX4" fmla="*/ 5382260 w 5449553"/>
              <a:gd name="connsiteY4" fmla="*/ 1758641 h 2209544"/>
              <a:gd name="connsiteX5" fmla="*/ 2089537 w 5449553"/>
              <a:gd name="connsiteY5" fmla="*/ 2209544 h 2209544"/>
              <a:gd name="connsiteX0" fmla="*/ 1712068 w 5449553"/>
              <a:gd name="connsiteY0" fmla="*/ 111078 h 2434196"/>
              <a:gd name="connsiteX1" fmla="*/ 22281 w 5449553"/>
              <a:gd name="connsiteY1" fmla="*/ 465991 h 2434196"/>
              <a:gd name="connsiteX2" fmla="*/ 1540418 w 5449553"/>
              <a:gd name="connsiteY2" fmla="*/ 1432413 h 2434196"/>
              <a:gd name="connsiteX3" fmla="*/ 3946733 w 5449553"/>
              <a:gd name="connsiteY3" fmla="*/ 1134030 h 2434196"/>
              <a:gd name="connsiteX4" fmla="*/ 5382260 w 5449553"/>
              <a:gd name="connsiteY4" fmla="*/ 1758641 h 2434196"/>
              <a:gd name="connsiteX5" fmla="*/ 4198352 w 5449553"/>
              <a:gd name="connsiteY5" fmla="*/ 2422784 h 2434196"/>
              <a:gd name="connsiteX6" fmla="*/ 2089537 w 5449553"/>
              <a:gd name="connsiteY6" fmla="*/ 2209544 h 2434196"/>
              <a:gd name="connsiteX0" fmla="*/ 1712068 w 5449553"/>
              <a:gd name="connsiteY0" fmla="*/ 111078 h 2434196"/>
              <a:gd name="connsiteX1" fmla="*/ 22281 w 5449553"/>
              <a:gd name="connsiteY1" fmla="*/ 465991 h 2434196"/>
              <a:gd name="connsiteX2" fmla="*/ 1540418 w 5449553"/>
              <a:gd name="connsiteY2" fmla="*/ 1432413 h 2434196"/>
              <a:gd name="connsiteX3" fmla="*/ 3946733 w 5449553"/>
              <a:gd name="connsiteY3" fmla="*/ 1134030 h 2434196"/>
              <a:gd name="connsiteX4" fmla="*/ 5382260 w 5449553"/>
              <a:gd name="connsiteY4" fmla="*/ 1758641 h 2434196"/>
              <a:gd name="connsiteX5" fmla="*/ 4198352 w 5449553"/>
              <a:gd name="connsiteY5" fmla="*/ 2422784 h 2434196"/>
              <a:gd name="connsiteX6" fmla="*/ 2089537 w 5449553"/>
              <a:gd name="connsiteY6" fmla="*/ 2209544 h 2434196"/>
              <a:gd name="connsiteX0" fmla="*/ 1712068 w 5415062"/>
              <a:gd name="connsiteY0" fmla="*/ 111078 h 2434196"/>
              <a:gd name="connsiteX1" fmla="*/ 22281 w 5415062"/>
              <a:gd name="connsiteY1" fmla="*/ 465991 h 2434196"/>
              <a:gd name="connsiteX2" fmla="*/ 1540418 w 5415062"/>
              <a:gd name="connsiteY2" fmla="*/ 1432413 h 2434196"/>
              <a:gd name="connsiteX3" fmla="*/ 3946733 w 5415062"/>
              <a:gd name="connsiteY3" fmla="*/ 1134030 h 2434196"/>
              <a:gd name="connsiteX4" fmla="*/ 5382260 w 5415062"/>
              <a:gd name="connsiteY4" fmla="*/ 1758641 h 2434196"/>
              <a:gd name="connsiteX5" fmla="*/ 4198352 w 5415062"/>
              <a:gd name="connsiteY5" fmla="*/ 2422784 h 2434196"/>
              <a:gd name="connsiteX6" fmla="*/ 2089537 w 5415062"/>
              <a:gd name="connsiteY6" fmla="*/ 2209544 h 2434196"/>
              <a:gd name="connsiteX0" fmla="*/ 1712068 w 5410002"/>
              <a:gd name="connsiteY0" fmla="*/ 111078 h 2434196"/>
              <a:gd name="connsiteX1" fmla="*/ 22281 w 5410002"/>
              <a:gd name="connsiteY1" fmla="*/ 465991 h 2434196"/>
              <a:gd name="connsiteX2" fmla="*/ 1540418 w 5410002"/>
              <a:gd name="connsiteY2" fmla="*/ 1432413 h 2434196"/>
              <a:gd name="connsiteX3" fmla="*/ 3946733 w 5410002"/>
              <a:gd name="connsiteY3" fmla="*/ 1134030 h 2434196"/>
              <a:gd name="connsiteX4" fmla="*/ 5382260 w 5410002"/>
              <a:gd name="connsiteY4" fmla="*/ 1758641 h 2434196"/>
              <a:gd name="connsiteX5" fmla="*/ 4198352 w 5410002"/>
              <a:gd name="connsiteY5" fmla="*/ 2422784 h 2434196"/>
              <a:gd name="connsiteX6" fmla="*/ 2089537 w 5410002"/>
              <a:gd name="connsiteY6" fmla="*/ 2209544 h 2434196"/>
              <a:gd name="connsiteX0" fmla="*/ 1712068 w 5410002"/>
              <a:gd name="connsiteY0" fmla="*/ 111078 h 2435903"/>
              <a:gd name="connsiteX1" fmla="*/ 22281 w 5410002"/>
              <a:gd name="connsiteY1" fmla="*/ 465991 h 2435903"/>
              <a:gd name="connsiteX2" fmla="*/ 1540418 w 5410002"/>
              <a:gd name="connsiteY2" fmla="*/ 1432413 h 2435903"/>
              <a:gd name="connsiteX3" fmla="*/ 3946733 w 5410002"/>
              <a:gd name="connsiteY3" fmla="*/ 1134030 h 2435903"/>
              <a:gd name="connsiteX4" fmla="*/ 5382260 w 5410002"/>
              <a:gd name="connsiteY4" fmla="*/ 1758641 h 2435903"/>
              <a:gd name="connsiteX5" fmla="*/ 4198352 w 5410002"/>
              <a:gd name="connsiteY5" fmla="*/ 2422784 h 2435903"/>
              <a:gd name="connsiteX6" fmla="*/ 2214666 w 5410002"/>
              <a:gd name="connsiteY6" fmla="*/ 2257670 h 2435903"/>
              <a:gd name="connsiteX0" fmla="*/ 1712068 w 5410002"/>
              <a:gd name="connsiteY0" fmla="*/ 111078 h 2438071"/>
              <a:gd name="connsiteX1" fmla="*/ 22281 w 5410002"/>
              <a:gd name="connsiteY1" fmla="*/ 465991 h 2438071"/>
              <a:gd name="connsiteX2" fmla="*/ 1540418 w 5410002"/>
              <a:gd name="connsiteY2" fmla="*/ 1432413 h 2438071"/>
              <a:gd name="connsiteX3" fmla="*/ 3946733 w 5410002"/>
              <a:gd name="connsiteY3" fmla="*/ 1134030 h 2438071"/>
              <a:gd name="connsiteX4" fmla="*/ 5382260 w 5410002"/>
              <a:gd name="connsiteY4" fmla="*/ 1758641 h 2438071"/>
              <a:gd name="connsiteX5" fmla="*/ 4198352 w 5410002"/>
              <a:gd name="connsiteY5" fmla="*/ 2422784 h 2438071"/>
              <a:gd name="connsiteX6" fmla="*/ 2214666 w 5410002"/>
              <a:gd name="connsiteY6" fmla="*/ 2257670 h 243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0002" h="2438071">
                <a:moveTo>
                  <a:pt x="1712068" y="111078"/>
                </a:moveTo>
                <a:cubicBezTo>
                  <a:pt x="788601" y="-123987"/>
                  <a:pt x="197118" y="23184"/>
                  <a:pt x="22281" y="465991"/>
                </a:cubicBezTo>
                <a:cubicBezTo>
                  <a:pt x="-107393" y="716694"/>
                  <a:pt x="319976" y="1440204"/>
                  <a:pt x="1540418" y="1432413"/>
                </a:cubicBezTo>
                <a:cubicBezTo>
                  <a:pt x="2160805" y="1476376"/>
                  <a:pt x="3224759" y="1256369"/>
                  <a:pt x="3946733" y="1134030"/>
                </a:cubicBezTo>
                <a:cubicBezTo>
                  <a:pt x="4885424" y="997500"/>
                  <a:pt x="5557040" y="1377259"/>
                  <a:pt x="5382260" y="1758641"/>
                </a:cubicBezTo>
                <a:cubicBezTo>
                  <a:pt x="5303881" y="2087332"/>
                  <a:pt x="4747139" y="2347634"/>
                  <a:pt x="4198352" y="2422784"/>
                </a:cubicBezTo>
                <a:cubicBezTo>
                  <a:pt x="3649565" y="2497934"/>
                  <a:pt x="2493946" y="2272355"/>
                  <a:pt x="2214666" y="2257670"/>
                </a:cubicBezTo>
              </a:path>
            </a:pathLst>
          </a:custGeom>
          <a:noFill/>
          <a:ln w="25400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191ED3B-E1FA-80E6-2A5D-9D12C5884636}"/>
              </a:ext>
            </a:extLst>
          </p:cNvPr>
          <p:cNvSpPr txBox="1"/>
          <p:nvPr/>
        </p:nvSpPr>
        <p:spPr>
          <a:xfrm>
            <a:off x="6465173" y="3033586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C64E9D9-3898-09A9-5E3C-E07B964B9BC3}"/>
              </a:ext>
            </a:extLst>
          </p:cNvPr>
          <p:cNvSpPr txBox="1"/>
          <p:nvPr/>
        </p:nvSpPr>
        <p:spPr>
          <a:xfrm>
            <a:off x="8078073" y="4252748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D2C819F-7C7F-A629-8FC0-48B3E5598BA1}"/>
              </a:ext>
            </a:extLst>
          </p:cNvPr>
          <p:cNvSpPr txBox="1"/>
          <p:nvPr/>
        </p:nvSpPr>
        <p:spPr>
          <a:xfrm>
            <a:off x="6070852" y="4470634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9" name="Hình tự do: Hình 18">
            <a:extLst>
              <a:ext uri="{FF2B5EF4-FFF2-40B4-BE49-F238E27FC236}">
                <a16:creationId xmlns:a16="http://schemas.microsoft.com/office/drawing/2014/main" id="{42DC363D-83DF-7D24-77F9-21FADCA07CD4}"/>
              </a:ext>
            </a:extLst>
          </p:cNvPr>
          <p:cNvSpPr/>
          <p:nvPr/>
        </p:nvSpPr>
        <p:spPr>
          <a:xfrm>
            <a:off x="5002063" y="5009019"/>
            <a:ext cx="2761918" cy="1230212"/>
          </a:xfrm>
          <a:custGeom>
            <a:avLst/>
            <a:gdLst>
              <a:gd name="connsiteX0" fmla="*/ 264368 w 2105694"/>
              <a:gd name="connsiteY0" fmla="*/ 0 h 1129152"/>
              <a:gd name="connsiteX1" fmla="*/ 164159 w 2105694"/>
              <a:gd name="connsiteY1" fmla="*/ 112734 h 1129152"/>
              <a:gd name="connsiteX2" fmla="*/ 26373 w 2105694"/>
              <a:gd name="connsiteY2" fmla="*/ 601249 h 1129152"/>
              <a:gd name="connsiteX3" fmla="*/ 740357 w 2105694"/>
              <a:gd name="connsiteY3" fmla="*/ 1002082 h 1129152"/>
              <a:gd name="connsiteX4" fmla="*/ 1855173 w 2105694"/>
              <a:gd name="connsiteY4" fmla="*/ 1127342 h 1129152"/>
              <a:gd name="connsiteX5" fmla="*/ 2105694 w 2105694"/>
              <a:gd name="connsiteY5" fmla="*/ 1064712 h 1129152"/>
              <a:gd name="connsiteX0" fmla="*/ 248899 w 2105465"/>
              <a:gd name="connsiteY0" fmla="*/ 0 h 1220592"/>
              <a:gd name="connsiteX1" fmla="*/ 163930 w 2105465"/>
              <a:gd name="connsiteY1" fmla="*/ 204174 h 1220592"/>
              <a:gd name="connsiteX2" fmla="*/ 26144 w 2105465"/>
              <a:gd name="connsiteY2" fmla="*/ 692689 h 1220592"/>
              <a:gd name="connsiteX3" fmla="*/ 740128 w 2105465"/>
              <a:gd name="connsiteY3" fmla="*/ 1093522 h 1220592"/>
              <a:gd name="connsiteX4" fmla="*/ 1854944 w 2105465"/>
              <a:gd name="connsiteY4" fmla="*/ 1218782 h 1220592"/>
              <a:gd name="connsiteX5" fmla="*/ 2105465 w 2105465"/>
              <a:gd name="connsiteY5" fmla="*/ 1156152 h 1220592"/>
              <a:gd name="connsiteX0" fmla="*/ 336539 w 2193105"/>
              <a:gd name="connsiteY0" fmla="*/ 0 h 1220592"/>
              <a:gd name="connsiteX1" fmla="*/ 22970 w 2193105"/>
              <a:gd name="connsiteY1" fmla="*/ 214334 h 1220592"/>
              <a:gd name="connsiteX2" fmla="*/ 113784 w 2193105"/>
              <a:gd name="connsiteY2" fmla="*/ 692689 h 1220592"/>
              <a:gd name="connsiteX3" fmla="*/ 827768 w 2193105"/>
              <a:gd name="connsiteY3" fmla="*/ 1093522 h 1220592"/>
              <a:gd name="connsiteX4" fmla="*/ 1942584 w 2193105"/>
              <a:gd name="connsiteY4" fmla="*/ 1218782 h 1220592"/>
              <a:gd name="connsiteX5" fmla="*/ 2193105 w 2193105"/>
              <a:gd name="connsiteY5" fmla="*/ 1156152 h 1220592"/>
              <a:gd name="connsiteX0" fmla="*/ 260192 w 2187878"/>
              <a:gd name="connsiteY0" fmla="*/ 0 h 1230752"/>
              <a:gd name="connsiteX1" fmla="*/ 17743 w 2187878"/>
              <a:gd name="connsiteY1" fmla="*/ 224494 h 1230752"/>
              <a:gd name="connsiteX2" fmla="*/ 108557 w 2187878"/>
              <a:gd name="connsiteY2" fmla="*/ 702849 h 1230752"/>
              <a:gd name="connsiteX3" fmla="*/ 822541 w 2187878"/>
              <a:gd name="connsiteY3" fmla="*/ 1103682 h 1230752"/>
              <a:gd name="connsiteX4" fmla="*/ 1937357 w 2187878"/>
              <a:gd name="connsiteY4" fmla="*/ 1228942 h 1230752"/>
              <a:gd name="connsiteX5" fmla="*/ 2187878 w 2187878"/>
              <a:gd name="connsiteY5" fmla="*/ 1166312 h 1230752"/>
              <a:gd name="connsiteX0" fmla="*/ 260192 w 2716198"/>
              <a:gd name="connsiteY0" fmla="*/ 0 h 1230428"/>
              <a:gd name="connsiteX1" fmla="*/ 17743 w 2716198"/>
              <a:gd name="connsiteY1" fmla="*/ 224494 h 1230428"/>
              <a:gd name="connsiteX2" fmla="*/ 108557 w 2716198"/>
              <a:gd name="connsiteY2" fmla="*/ 702849 h 1230428"/>
              <a:gd name="connsiteX3" fmla="*/ 822541 w 2716198"/>
              <a:gd name="connsiteY3" fmla="*/ 1103682 h 1230428"/>
              <a:gd name="connsiteX4" fmla="*/ 1937357 w 2716198"/>
              <a:gd name="connsiteY4" fmla="*/ 1228942 h 1230428"/>
              <a:gd name="connsiteX5" fmla="*/ 2716198 w 2716198"/>
              <a:gd name="connsiteY5" fmla="*/ 1156152 h 1230428"/>
              <a:gd name="connsiteX0" fmla="*/ 260192 w 2761918"/>
              <a:gd name="connsiteY0" fmla="*/ 0 h 1230752"/>
              <a:gd name="connsiteX1" fmla="*/ 17743 w 2761918"/>
              <a:gd name="connsiteY1" fmla="*/ 224494 h 1230752"/>
              <a:gd name="connsiteX2" fmla="*/ 108557 w 2761918"/>
              <a:gd name="connsiteY2" fmla="*/ 702849 h 1230752"/>
              <a:gd name="connsiteX3" fmla="*/ 822541 w 2761918"/>
              <a:gd name="connsiteY3" fmla="*/ 1103682 h 1230752"/>
              <a:gd name="connsiteX4" fmla="*/ 1937357 w 2761918"/>
              <a:gd name="connsiteY4" fmla="*/ 1228942 h 1230752"/>
              <a:gd name="connsiteX5" fmla="*/ 2761918 w 2761918"/>
              <a:gd name="connsiteY5" fmla="*/ 1166312 h 1230752"/>
              <a:gd name="connsiteX0" fmla="*/ 260192 w 2761918"/>
              <a:gd name="connsiteY0" fmla="*/ 0 h 1230212"/>
              <a:gd name="connsiteX1" fmla="*/ 17743 w 2761918"/>
              <a:gd name="connsiteY1" fmla="*/ 224494 h 1230212"/>
              <a:gd name="connsiteX2" fmla="*/ 108557 w 2761918"/>
              <a:gd name="connsiteY2" fmla="*/ 702849 h 1230212"/>
              <a:gd name="connsiteX3" fmla="*/ 822541 w 2761918"/>
              <a:gd name="connsiteY3" fmla="*/ 1103682 h 1230212"/>
              <a:gd name="connsiteX4" fmla="*/ 1937357 w 2761918"/>
              <a:gd name="connsiteY4" fmla="*/ 1228942 h 1230212"/>
              <a:gd name="connsiteX5" fmla="*/ 2761918 w 2761918"/>
              <a:gd name="connsiteY5" fmla="*/ 1166312 h 123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918" h="1230212">
                <a:moveTo>
                  <a:pt x="260192" y="0"/>
                </a:moveTo>
                <a:cubicBezTo>
                  <a:pt x="229920" y="6263"/>
                  <a:pt x="43015" y="107353"/>
                  <a:pt x="17743" y="224494"/>
                </a:cubicBezTo>
                <a:cubicBezTo>
                  <a:pt x="-7529" y="341635"/>
                  <a:pt x="-25576" y="556318"/>
                  <a:pt x="108557" y="702849"/>
                </a:cubicBezTo>
                <a:cubicBezTo>
                  <a:pt x="242690" y="849380"/>
                  <a:pt x="517741" y="1016000"/>
                  <a:pt x="822541" y="1103682"/>
                </a:cubicBezTo>
                <a:cubicBezTo>
                  <a:pt x="1127341" y="1191364"/>
                  <a:pt x="1709801" y="1218504"/>
                  <a:pt x="1937357" y="1228942"/>
                </a:cubicBezTo>
                <a:cubicBezTo>
                  <a:pt x="2164913" y="1239380"/>
                  <a:pt x="2669155" y="1182526"/>
                  <a:pt x="2761918" y="1166312"/>
                </a:cubicBezTo>
              </a:path>
            </a:pathLst>
          </a:custGeom>
          <a:noFill/>
          <a:ln w="2540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CC0134C8-603E-EE44-1613-0409C70B32DA}"/>
              </a:ext>
            </a:extLst>
          </p:cNvPr>
          <p:cNvSpPr txBox="1"/>
          <p:nvPr/>
        </p:nvSpPr>
        <p:spPr>
          <a:xfrm>
            <a:off x="6835041" y="5352967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B3807E9-A046-AB40-F46A-45E6DC80D760}"/>
              </a:ext>
            </a:extLst>
          </p:cNvPr>
          <p:cNvSpPr txBox="1"/>
          <p:nvPr/>
        </p:nvSpPr>
        <p:spPr>
          <a:xfrm>
            <a:off x="8549886" y="5746137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4" name="Hình tự do: Hình 23">
            <a:extLst>
              <a:ext uri="{FF2B5EF4-FFF2-40B4-BE49-F238E27FC236}">
                <a16:creationId xmlns:a16="http://schemas.microsoft.com/office/drawing/2014/main" id="{3C26C988-EE78-DF59-4448-F131081E0444}"/>
              </a:ext>
            </a:extLst>
          </p:cNvPr>
          <p:cNvSpPr/>
          <p:nvPr/>
        </p:nvSpPr>
        <p:spPr>
          <a:xfrm>
            <a:off x="9271348" y="6067089"/>
            <a:ext cx="1162833" cy="45719"/>
          </a:xfrm>
          <a:custGeom>
            <a:avLst/>
            <a:gdLst>
              <a:gd name="connsiteX0" fmla="*/ 0 w 613775"/>
              <a:gd name="connsiteY0" fmla="*/ 50105 h 50105"/>
              <a:gd name="connsiteX1" fmla="*/ 613775 w 613775"/>
              <a:gd name="connsiteY1" fmla="*/ 0 h 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3775" h="50105">
                <a:moveTo>
                  <a:pt x="0" y="50105"/>
                </a:moveTo>
                <a:lnTo>
                  <a:pt x="613775" y="0"/>
                </a:lnTo>
              </a:path>
            </a:pathLst>
          </a:custGeom>
          <a:noFill/>
          <a:ln w="2540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  <p:bldP spid="8" grpId="0"/>
      <p:bldP spid="9" grpId="0" animBg="1"/>
      <p:bldP spid="10" grpId="0"/>
      <p:bldP spid="12" grpId="0"/>
      <p:bldP spid="13" grpId="0" animBg="1"/>
      <p:bldP spid="14" grpId="0"/>
      <p:bldP spid="16" grpId="0"/>
      <p:bldP spid="18" grpId="0"/>
      <p:bldP spid="19" grpId="0" animBg="1"/>
      <p:bldP spid="20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DC6CF04-5D90-C8AC-0FBA-B3DA11DBC5A9}"/>
              </a:ext>
            </a:extLst>
          </p:cNvPr>
          <p:cNvSpPr txBox="1"/>
          <p:nvPr/>
        </p:nvSpPr>
        <p:spPr>
          <a:xfrm>
            <a:off x="453181" y="428269"/>
            <a:ext cx="11285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b.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hang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đánh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tiếng có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16ABB447-E51E-7A0E-0A01-25B771DCC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0" t="25694" r="11317" b="6358"/>
          <a:stretch/>
        </p:blipFill>
        <p:spPr>
          <a:xfrm>
            <a:off x="1291605" y="1398678"/>
            <a:ext cx="9800644" cy="545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67E99CA-9AA4-4A3D-128C-D8F65247610E}"/>
              </a:ext>
            </a:extLst>
          </p:cNvPr>
          <p:cNvSpPr txBox="1"/>
          <p:nvPr/>
        </p:nvSpPr>
        <p:spPr>
          <a:xfrm rot="1313099">
            <a:off x="8622400" y="2387547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3C794F1-8A3B-E4BF-9A29-D3A034F9BA0C}"/>
              </a:ext>
            </a:extLst>
          </p:cNvPr>
          <p:cNvSpPr txBox="1"/>
          <p:nvPr/>
        </p:nvSpPr>
        <p:spPr>
          <a:xfrm rot="1313099">
            <a:off x="7881526" y="3224398"/>
            <a:ext cx="74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7C83B47-BD12-6262-3828-D8D659310B33}"/>
              </a:ext>
            </a:extLst>
          </p:cNvPr>
          <p:cNvSpPr txBox="1"/>
          <p:nvPr/>
        </p:nvSpPr>
        <p:spPr>
          <a:xfrm rot="1313099">
            <a:off x="5570978" y="3293134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272C786-870D-8915-6072-411594A67043}"/>
              </a:ext>
            </a:extLst>
          </p:cNvPr>
          <p:cNvSpPr txBox="1"/>
          <p:nvPr/>
        </p:nvSpPr>
        <p:spPr>
          <a:xfrm rot="1313099">
            <a:off x="3755796" y="3958311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D863049-BA6B-76E1-0180-97D95AAB98D6}"/>
              </a:ext>
            </a:extLst>
          </p:cNvPr>
          <p:cNvSpPr txBox="1"/>
          <p:nvPr/>
        </p:nvSpPr>
        <p:spPr>
          <a:xfrm rot="20797996">
            <a:off x="5403638" y="5724156"/>
            <a:ext cx="27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47C5043-8705-FCDC-2074-1800F5CDDAB5}"/>
              </a:ext>
            </a:extLst>
          </p:cNvPr>
          <p:cNvSpPr txBox="1"/>
          <p:nvPr/>
        </p:nvSpPr>
        <p:spPr>
          <a:xfrm rot="311729">
            <a:off x="4531999" y="4656926"/>
            <a:ext cx="748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DACFC41-64EB-0230-8610-C6EC5DE5C37A}"/>
              </a:ext>
            </a:extLst>
          </p:cNvPr>
          <p:cNvSpPr txBox="1"/>
          <p:nvPr/>
        </p:nvSpPr>
        <p:spPr>
          <a:xfrm rot="19784281">
            <a:off x="7159939" y="4743879"/>
            <a:ext cx="74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91060DD-AE9A-36DE-5040-F92343CEFE0E}"/>
              </a:ext>
            </a:extLst>
          </p:cNvPr>
          <p:cNvSpPr txBox="1"/>
          <p:nvPr/>
        </p:nvSpPr>
        <p:spPr>
          <a:xfrm rot="18672632">
            <a:off x="8149080" y="3833567"/>
            <a:ext cx="74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</a:t>
            </a:r>
          </a:p>
        </p:txBody>
      </p:sp>
      <p:sp>
        <p:nvSpPr>
          <p:cNvPr id="16" name="Hình tự do: Hình 15">
            <a:extLst>
              <a:ext uri="{FF2B5EF4-FFF2-40B4-BE49-F238E27FC236}">
                <a16:creationId xmlns:a16="http://schemas.microsoft.com/office/drawing/2014/main" id="{C4D97039-2F49-21A3-09D7-FD9FC0EBE77A}"/>
              </a:ext>
            </a:extLst>
          </p:cNvPr>
          <p:cNvSpPr/>
          <p:nvPr/>
        </p:nvSpPr>
        <p:spPr>
          <a:xfrm>
            <a:off x="9182911" y="2930593"/>
            <a:ext cx="466927" cy="233463"/>
          </a:xfrm>
          <a:custGeom>
            <a:avLst/>
            <a:gdLst>
              <a:gd name="connsiteX0" fmla="*/ 466927 w 466927"/>
              <a:gd name="connsiteY0" fmla="*/ 233463 h 233463"/>
              <a:gd name="connsiteX1" fmla="*/ 0 w 466927"/>
              <a:gd name="connsiteY1" fmla="*/ 0 h 2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6927" h="233463">
                <a:moveTo>
                  <a:pt x="466927" y="233463"/>
                </a:moveTo>
                <a:lnTo>
                  <a:pt x="0" y="0"/>
                </a:lnTo>
              </a:path>
            </a:pathLst>
          </a:custGeom>
          <a:noFill/>
          <a:ln w="2540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tự do: Hình 16">
            <a:extLst>
              <a:ext uri="{FF2B5EF4-FFF2-40B4-BE49-F238E27FC236}">
                <a16:creationId xmlns:a16="http://schemas.microsoft.com/office/drawing/2014/main" id="{591A6086-30BA-C579-8684-B7A6750E65A7}"/>
              </a:ext>
            </a:extLst>
          </p:cNvPr>
          <p:cNvSpPr/>
          <p:nvPr/>
        </p:nvSpPr>
        <p:spPr>
          <a:xfrm>
            <a:off x="5409828" y="1657817"/>
            <a:ext cx="2074660" cy="2180595"/>
          </a:xfrm>
          <a:custGeom>
            <a:avLst/>
            <a:gdLst>
              <a:gd name="connsiteX0" fmla="*/ 466927 w 466927"/>
              <a:gd name="connsiteY0" fmla="*/ 233463 h 233463"/>
              <a:gd name="connsiteX1" fmla="*/ 0 w 466927"/>
              <a:gd name="connsiteY1" fmla="*/ 0 h 233463"/>
              <a:gd name="connsiteX0" fmla="*/ 924127 w 924127"/>
              <a:gd name="connsiteY0" fmla="*/ 3761 h 1008498"/>
              <a:gd name="connsiteX1" fmla="*/ 0 w 924127"/>
              <a:gd name="connsiteY1" fmla="*/ 1004738 h 1008498"/>
              <a:gd name="connsiteX0" fmla="*/ 2064128 w 2064128"/>
              <a:gd name="connsiteY0" fmla="*/ 122513 h 1126150"/>
              <a:gd name="connsiteX1" fmla="*/ 0 w 2064128"/>
              <a:gd name="connsiteY1" fmla="*/ 124184 h 1126150"/>
              <a:gd name="connsiteX2" fmla="*/ 1140001 w 2064128"/>
              <a:gd name="connsiteY2" fmla="*/ 1123490 h 1126150"/>
              <a:gd name="connsiteX0" fmla="*/ 2139501 w 2139501"/>
              <a:gd name="connsiteY0" fmla="*/ 31284 h 1037107"/>
              <a:gd name="connsiteX1" fmla="*/ 75373 w 2139501"/>
              <a:gd name="connsiteY1" fmla="*/ 32955 h 1037107"/>
              <a:gd name="connsiteX2" fmla="*/ 1215374 w 2139501"/>
              <a:gd name="connsiteY2" fmla="*/ 1032261 h 1037107"/>
              <a:gd name="connsiteX0" fmla="*/ 2139501 w 2139501"/>
              <a:gd name="connsiteY0" fmla="*/ 217470 h 1223293"/>
              <a:gd name="connsiteX1" fmla="*/ 75373 w 2139501"/>
              <a:gd name="connsiteY1" fmla="*/ 219141 h 1223293"/>
              <a:gd name="connsiteX2" fmla="*/ 1215374 w 2139501"/>
              <a:gd name="connsiteY2" fmla="*/ 1218447 h 1223293"/>
              <a:gd name="connsiteX0" fmla="*/ 2139501 w 2139501"/>
              <a:gd name="connsiteY0" fmla="*/ 302999 h 1308822"/>
              <a:gd name="connsiteX1" fmla="*/ 75373 w 2139501"/>
              <a:gd name="connsiteY1" fmla="*/ 304670 h 1308822"/>
              <a:gd name="connsiteX2" fmla="*/ 1215374 w 2139501"/>
              <a:gd name="connsiteY2" fmla="*/ 1303976 h 1308822"/>
              <a:gd name="connsiteX0" fmla="*/ 2139501 w 2139501"/>
              <a:gd name="connsiteY0" fmla="*/ 463952 h 1469775"/>
              <a:gd name="connsiteX1" fmla="*/ 75373 w 2139501"/>
              <a:gd name="connsiteY1" fmla="*/ 465623 h 1469775"/>
              <a:gd name="connsiteX2" fmla="*/ 1215374 w 2139501"/>
              <a:gd name="connsiteY2" fmla="*/ 1464929 h 1469775"/>
              <a:gd name="connsiteX0" fmla="*/ 2074249 w 2074249"/>
              <a:gd name="connsiteY0" fmla="*/ 463952 h 1471863"/>
              <a:gd name="connsiteX1" fmla="*/ 10121 w 2074249"/>
              <a:gd name="connsiteY1" fmla="*/ 465623 h 1471863"/>
              <a:gd name="connsiteX2" fmla="*/ 1150122 w 2074249"/>
              <a:gd name="connsiteY2" fmla="*/ 1464929 h 1471863"/>
              <a:gd name="connsiteX0" fmla="*/ 2073830 w 2073830"/>
              <a:gd name="connsiteY0" fmla="*/ 463952 h 1497008"/>
              <a:gd name="connsiteX1" fmla="*/ 9702 w 2073830"/>
              <a:gd name="connsiteY1" fmla="*/ 465623 h 1497008"/>
              <a:gd name="connsiteX2" fmla="*/ 1215743 w 2073830"/>
              <a:gd name="connsiteY2" fmla="*/ 1490329 h 1497008"/>
              <a:gd name="connsiteX0" fmla="*/ 2100368 w 2100368"/>
              <a:gd name="connsiteY0" fmla="*/ 463952 h 1490329"/>
              <a:gd name="connsiteX1" fmla="*/ 36240 w 2100368"/>
              <a:gd name="connsiteY1" fmla="*/ 465623 h 1490329"/>
              <a:gd name="connsiteX2" fmla="*/ 1242281 w 2100368"/>
              <a:gd name="connsiteY2" fmla="*/ 1490329 h 1490329"/>
              <a:gd name="connsiteX0" fmla="*/ 2212723 w 2212723"/>
              <a:gd name="connsiteY0" fmla="*/ 463952 h 2116862"/>
              <a:gd name="connsiteX1" fmla="*/ 148595 w 2212723"/>
              <a:gd name="connsiteY1" fmla="*/ 465623 h 2116862"/>
              <a:gd name="connsiteX2" fmla="*/ 795836 w 2212723"/>
              <a:gd name="connsiteY2" fmla="*/ 2116862 h 2116862"/>
              <a:gd name="connsiteX0" fmla="*/ 2116874 w 2116874"/>
              <a:gd name="connsiteY0" fmla="*/ 463952 h 2116862"/>
              <a:gd name="connsiteX1" fmla="*/ 52746 w 2116874"/>
              <a:gd name="connsiteY1" fmla="*/ 465623 h 2116862"/>
              <a:gd name="connsiteX2" fmla="*/ 1371854 w 2116874"/>
              <a:gd name="connsiteY2" fmla="*/ 1618783 h 2116862"/>
              <a:gd name="connsiteX3" fmla="*/ 699987 w 2116874"/>
              <a:gd name="connsiteY3" fmla="*/ 2116862 h 2116862"/>
              <a:gd name="connsiteX0" fmla="*/ 2064332 w 2064332"/>
              <a:gd name="connsiteY0" fmla="*/ 463952 h 2116862"/>
              <a:gd name="connsiteX1" fmla="*/ 204 w 2064332"/>
              <a:gd name="connsiteY1" fmla="*/ 465623 h 2116862"/>
              <a:gd name="connsiteX2" fmla="*/ 1319312 w 2064332"/>
              <a:gd name="connsiteY2" fmla="*/ 1618783 h 2116862"/>
              <a:gd name="connsiteX3" fmla="*/ 647445 w 2064332"/>
              <a:gd name="connsiteY3" fmla="*/ 2116862 h 2116862"/>
              <a:gd name="connsiteX0" fmla="*/ 2065143 w 2065143"/>
              <a:gd name="connsiteY0" fmla="*/ 463952 h 2116862"/>
              <a:gd name="connsiteX1" fmla="*/ 1015 w 2065143"/>
              <a:gd name="connsiteY1" fmla="*/ 465623 h 2116862"/>
              <a:gd name="connsiteX2" fmla="*/ 1320123 w 2065143"/>
              <a:gd name="connsiteY2" fmla="*/ 1618783 h 2116862"/>
              <a:gd name="connsiteX3" fmla="*/ 648256 w 2065143"/>
              <a:gd name="connsiteY3" fmla="*/ 2116862 h 2116862"/>
              <a:gd name="connsiteX0" fmla="*/ 2065083 w 2065083"/>
              <a:gd name="connsiteY0" fmla="*/ 463952 h 2116862"/>
              <a:gd name="connsiteX1" fmla="*/ 955 w 2065083"/>
              <a:gd name="connsiteY1" fmla="*/ 465623 h 2116862"/>
              <a:gd name="connsiteX2" fmla="*/ 1320063 w 2065083"/>
              <a:gd name="connsiteY2" fmla="*/ 1618783 h 2116862"/>
              <a:gd name="connsiteX3" fmla="*/ 648196 w 2065083"/>
              <a:gd name="connsiteY3" fmla="*/ 2116862 h 2116862"/>
              <a:gd name="connsiteX0" fmla="*/ 2064825 w 2064825"/>
              <a:gd name="connsiteY0" fmla="*/ 463952 h 2116862"/>
              <a:gd name="connsiteX1" fmla="*/ 697 w 2064825"/>
              <a:gd name="connsiteY1" fmla="*/ 465623 h 2116862"/>
              <a:gd name="connsiteX2" fmla="*/ 1421405 w 2064825"/>
              <a:gd name="connsiteY2" fmla="*/ 1567983 h 2116862"/>
              <a:gd name="connsiteX3" fmla="*/ 647938 w 2064825"/>
              <a:gd name="connsiteY3" fmla="*/ 2116862 h 2116862"/>
              <a:gd name="connsiteX0" fmla="*/ 2064933 w 2064933"/>
              <a:gd name="connsiteY0" fmla="*/ 463952 h 2116862"/>
              <a:gd name="connsiteX1" fmla="*/ 805 w 2064933"/>
              <a:gd name="connsiteY1" fmla="*/ 465623 h 2116862"/>
              <a:gd name="connsiteX2" fmla="*/ 1370713 w 2064933"/>
              <a:gd name="connsiteY2" fmla="*/ 1559517 h 2116862"/>
              <a:gd name="connsiteX3" fmla="*/ 648046 w 2064933"/>
              <a:gd name="connsiteY3" fmla="*/ 2116862 h 2116862"/>
              <a:gd name="connsiteX0" fmla="*/ 2064933 w 2064933"/>
              <a:gd name="connsiteY0" fmla="*/ 463952 h 2173255"/>
              <a:gd name="connsiteX1" fmla="*/ 805 w 2064933"/>
              <a:gd name="connsiteY1" fmla="*/ 465623 h 2173255"/>
              <a:gd name="connsiteX2" fmla="*/ 1370713 w 2064933"/>
              <a:gd name="connsiteY2" fmla="*/ 1559517 h 2173255"/>
              <a:gd name="connsiteX3" fmla="*/ 648046 w 2064933"/>
              <a:gd name="connsiteY3" fmla="*/ 2116862 h 2173255"/>
              <a:gd name="connsiteX0" fmla="*/ 2064933 w 2064933"/>
              <a:gd name="connsiteY0" fmla="*/ 463952 h 2176589"/>
              <a:gd name="connsiteX1" fmla="*/ 805 w 2064933"/>
              <a:gd name="connsiteY1" fmla="*/ 465623 h 2176589"/>
              <a:gd name="connsiteX2" fmla="*/ 1370713 w 2064933"/>
              <a:gd name="connsiteY2" fmla="*/ 1559517 h 2176589"/>
              <a:gd name="connsiteX3" fmla="*/ 648046 w 2064933"/>
              <a:gd name="connsiteY3" fmla="*/ 2116862 h 2176589"/>
              <a:gd name="connsiteX0" fmla="*/ 2065027 w 2065027"/>
              <a:gd name="connsiteY0" fmla="*/ 463952 h 2183250"/>
              <a:gd name="connsiteX1" fmla="*/ 899 w 2065027"/>
              <a:gd name="connsiteY1" fmla="*/ 465623 h 2183250"/>
              <a:gd name="connsiteX2" fmla="*/ 1336941 w 2065027"/>
              <a:gd name="connsiteY2" fmla="*/ 1627251 h 2183250"/>
              <a:gd name="connsiteX3" fmla="*/ 648140 w 2065027"/>
              <a:gd name="connsiteY3" fmla="*/ 2116862 h 2183250"/>
              <a:gd name="connsiteX0" fmla="*/ 2064479 w 2064479"/>
              <a:gd name="connsiteY0" fmla="*/ 463952 h 2183250"/>
              <a:gd name="connsiteX1" fmla="*/ 351 w 2064479"/>
              <a:gd name="connsiteY1" fmla="*/ 465623 h 2183250"/>
              <a:gd name="connsiteX2" fmla="*/ 1336393 w 2064479"/>
              <a:gd name="connsiteY2" fmla="*/ 1627251 h 2183250"/>
              <a:gd name="connsiteX3" fmla="*/ 647592 w 2064479"/>
              <a:gd name="connsiteY3" fmla="*/ 2116862 h 2183250"/>
              <a:gd name="connsiteX0" fmla="*/ 2144646 w 2144646"/>
              <a:gd name="connsiteY0" fmla="*/ 463952 h 2183250"/>
              <a:gd name="connsiteX1" fmla="*/ 80518 w 2144646"/>
              <a:gd name="connsiteY1" fmla="*/ 465623 h 2183250"/>
              <a:gd name="connsiteX2" fmla="*/ 1416560 w 2144646"/>
              <a:gd name="connsiteY2" fmla="*/ 1627251 h 2183250"/>
              <a:gd name="connsiteX3" fmla="*/ 727759 w 2144646"/>
              <a:gd name="connsiteY3" fmla="*/ 2116862 h 2183250"/>
              <a:gd name="connsiteX0" fmla="*/ 2079202 w 2079202"/>
              <a:gd name="connsiteY0" fmla="*/ 463952 h 2183250"/>
              <a:gd name="connsiteX1" fmla="*/ 15074 w 2079202"/>
              <a:gd name="connsiteY1" fmla="*/ 465623 h 2183250"/>
              <a:gd name="connsiteX2" fmla="*/ 1351116 w 2079202"/>
              <a:gd name="connsiteY2" fmla="*/ 1627251 h 2183250"/>
              <a:gd name="connsiteX3" fmla="*/ 662315 w 2079202"/>
              <a:gd name="connsiteY3" fmla="*/ 2116862 h 2183250"/>
              <a:gd name="connsiteX0" fmla="*/ 2079069 w 2079069"/>
              <a:gd name="connsiteY0" fmla="*/ 463952 h 2180595"/>
              <a:gd name="connsiteX1" fmla="*/ 14941 w 2079069"/>
              <a:gd name="connsiteY1" fmla="*/ 465623 h 2180595"/>
              <a:gd name="connsiteX2" fmla="*/ 1359450 w 2079069"/>
              <a:gd name="connsiteY2" fmla="*/ 1601851 h 2180595"/>
              <a:gd name="connsiteX3" fmla="*/ 662182 w 2079069"/>
              <a:gd name="connsiteY3" fmla="*/ 2116862 h 2180595"/>
              <a:gd name="connsiteX0" fmla="*/ 2074660 w 2074660"/>
              <a:gd name="connsiteY0" fmla="*/ 463952 h 2180595"/>
              <a:gd name="connsiteX1" fmla="*/ 10532 w 2074660"/>
              <a:gd name="connsiteY1" fmla="*/ 465623 h 2180595"/>
              <a:gd name="connsiteX2" fmla="*/ 1355041 w 2074660"/>
              <a:gd name="connsiteY2" fmla="*/ 1601851 h 2180595"/>
              <a:gd name="connsiteX3" fmla="*/ 657773 w 2074660"/>
              <a:gd name="connsiteY3" fmla="*/ 2116862 h 218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660" h="2180595">
                <a:moveTo>
                  <a:pt x="2074660" y="463952"/>
                </a:moveTo>
                <a:cubicBezTo>
                  <a:pt x="1320005" y="-41230"/>
                  <a:pt x="271860" y="-259260"/>
                  <a:pt x="10532" y="465623"/>
                </a:cubicBezTo>
                <a:cubicBezTo>
                  <a:pt x="-126337" y="1111061"/>
                  <a:pt x="1111700" y="1377445"/>
                  <a:pt x="1355041" y="1601851"/>
                </a:cubicBezTo>
                <a:cubicBezTo>
                  <a:pt x="1640715" y="1919391"/>
                  <a:pt x="2094785" y="2342882"/>
                  <a:pt x="657773" y="2116862"/>
                </a:cubicBezTo>
              </a:path>
            </a:pathLst>
          </a:custGeom>
          <a:noFill/>
          <a:ln w="2540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ình tự do: Hình 17">
            <a:extLst>
              <a:ext uri="{FF2B5EF4-FFF2-40B4-BE49-F238E27FC236}">
                <a16:creationId xmlns:a16="http://schemas.microsoft.com/office/drawing/2014/main" id="{A7F304FF-04AF-EBF7-984D-8B6F5F648556}"/>
              </a:ext>
            </a:extLst>
          </p:cNvPr>
          <p:cNvSpPr/>
          <p:nvPr/>
        </p:nvSpPr>
        <p:spPr>
          <a:xfrm>
            <a:off x="2852388" y="3029875"/>
            <a:ext cx="1347079" cy="703925"/>
          </a:xfrm>
          <a:custGeom>
            <a:avLst/>
            <a:gdLst>
              <a:gd name="connsiteX0" fmla="*/ 1347079 w 1347079"/>
              <a:gd name="connsiteY0" fmla="*/ 68925 h 703925"/>
              <a:gd name="connsiteX1" fmla="*/ 745945 w 1347079"/>
              <a:gd name="connsiteY1" fmla="*/ 1192 h 703925"/>
              <a:gd name="connsiteX2" fmla="*/ 297212 w 1347079"/>
              <a:gd name="connsiteY2" fmla="*/ 119725 h 703925"/>
              <a:gd name="connsiteX3" fmla="*/ 17812 w 1347079"/>
              <a:gd name="connsiteY3" fmla="*/ 399125 h 703925"/>
              <a:gd name="connsiteX4" fmla="*/ 51679 w 1347079"/>
              <a:gd name="connsiteY4" fmla="*/ 703925 h 70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7079" h="703925">
                <a:moveTo>
                  <a:pt x="1347079" y="68925"/>
                </a:moveTo>
                <a:cubicBezTo>
                  <a:pt x="1134001" y="30825"/>
                  <a:pt x="920923" y="-7275"/>
                  <a:pt x="745945" y="1192"/>
                </a:cubicBezTo>
                <a:cubicBezTo>
                  <a:pt x="570967" y="9659"/>
                  <a:pt x="418567" y="53403"/>
                  <a:pt x="297212" y="119725"/>
                </a:cubicBezTo>
                <a:cubicBezTo>
                  <a:pt x="175857" y="186047"/>
                  <a:pt x="58734" y="301758"/>
                  <a:pt x="17812" y="399125"/>
                </a:cubicBezTo>
                <a:cubicBezTo>
                  <a:pt x="-23110" y="496492"/>
                  <a:pt x="14284" y="600208"/>
                  <a:pt x="51679" y="703925"/>
                </a:cubicBezTo>
              </a:path>
            </a:pathLst>
          </a:custGeom>
          <a:noFill/>
          <a:ln w="2540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ình tự do: Hình 18">
            <a:extLst>
              <a:ext uri="{FF2B5EF4-FFF2-40B4-BE49-F238E27FC236}">
                <a16:creationId xmlns:a16="http://schemas.microsoft.com/office/drawing/2014/main" id="{C3D49856-4987-C185-15B7-71D0991541EE}"/>
              </a:ext>
            </a:extLst>
          </p:cNvPr>
          <p:cNvSpPr/>
          <p:nvPr/>
        </p:nvSpPr>
        <p:spPr>
          <a:xfrm>
            <a:off x="4241800" y="4368800"/>
            <a:ext cx="1661826" cy="1346200"/>
          </a:xfrm>
          <a:custGeom>
            <a:avLst/>
            <a:gdLst>
              <a:gd name="connsiteX0" fmla="*/ 0 w 1661826"/>
              <a:gd name="connsiteY0" fmla="*/ 0 h 1346200"/>
              <a:gd name="connsiteX1" fmla="*/ 927100 w 1661826"/>
              <a:gd name="connsiteY1" fmla="*/ 203200 h 1346200"/>
              <a:gd name="connsiteX2" fmla="*/ 1562100 w 1661826"/>
              <a:gd name="connsiteY2" fmla="*/ 762000 h 1346200"/>
              <a:gd name="connsiteX3" fmla="*/ 1651000 w 1661826"/>
              <a:gd name="connsiteY3" fmla="*/ 1346200 h 134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1826" h="1346200">
                <a:moveTo>
                  <a:pt x="0" y="0"/>
                </a:moveTo>
                <a:cubicBezTo>
                  <a:pt x="333375" y="38100"/>
                  <a:pt x="666750" y="76200"/>
                  <a:pt x="927100" y="203200"/>
                </a:cubicBezTo>
                <a:cubicBezTo>
                  <a:pt x="1187450" y="330200"/>
                  <a:pt x="1441450" y="571500"/>
                  <a:pt x="1562100" y="762000"/>
                </a:cubicBezTo>
                <a:cubicBezTo>
                  <a:pt x="1682750" y="952500"/>
                  <a:pt x="1666875" y="1149350"/>
                  <a:pt x="1651000" y="1346200"/>
                </a:cubicBezTo>
              </a:path>
            </a:pathLst>
          </a:custGeom>
          <a:noFill/>
          <a:ln w="2540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ình tự do: Hình 19">
            <a:extLst>
              <a:ext uri="{FF2B5EF4-FFF2-40B4-BE49-F238E27FC236}">
                <a16:creationId xmlns:a16="http://schemas.microsoft.com/office/drawing/2014/main" id="{FDDD00D9-6B9A-CAFC-84D7-5E486C2D2E52}"/>
              </a:ext>
            </a:extLst>
          </p:cNvPr>
          <p:cNvSpPr/>
          <p:nvPr/>
        </p:nvSpPr>
        <p:spPr>
          <a:xfrm rot="20055921">
            <a:off x="2876163" y="6137465"/>
            <a:ext cx="1211826" cy="588314"/>
          </a:xfrm>
          <a:custGeom>
            <a:avLst/>
            <a:gdLst>
              <a:gd name="connsiteX0" fmla="*/ 466927 w 466927"/>
              <a:gd name="connsiteY0" fmla="*/ 233463 h 233463"/>
              <a:gd name="connsiteX1" fmla="*/ 0 w 466927"/>
              <a:gd name="connsiteY1" fmla="*/ 0 h 23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6927" h="233463">
                <a:moveTo>
                  <a:pt x="466927" y="233463"/>
                </a:moveTo>
                <a:lnTo>
                  <a:pt x="0" y="0"/>
                </a:lnTo>
              </a:path>
            </a:pathLst>
          </a:custGeom>
          <a:noFill/>
          <a:ln w="2540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774417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#9Slide04 SFU Belle" panose="00000400000000000000" pitchFamily="2" charset="0"/>
              </a:rPr>
              <a:t>Chính tả:  Em lớn lên rồi</a:t>
            </a:r>
            <a:endParaRPr lang="en-US" sz="48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4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905E4EF-563C-E9AC-488F-E8A2113133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26170" r="61206" b="13540"/>
          <a:stretch/>
        </p:blipFill>
        <p:spPr>
          <a:xfrm>
            <a:off x="0" y="607793"/>
            <a:ext cx="3968681" cy="409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B3E9C3-D850-1CFA-4505-8CBAE538C1D6}"/>
              </a:ext>
            </a:extLst>
          </p:cNvPr>
          <p:cNvSpPr txBox="1"/>
          <p:nvPr/>
        </p:nvSpPr>
        <p:spPr>
          <a:xfrm>
            <a:off x="3789905" y="96609"/>
            <a:ext cx="84147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	</a:t>
            </a:r>
            <a:r>
              <a:rPr lang="en-US"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 lớn lên rồi</a:t>
            </a:r>
            <a:endParaRPr lang="en-US" sz="3000" b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Năm nay em lớn lên rồi</a:t>
            </a: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 còn nhỏ xíu như hồi lên năm</a:t>
            </a: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Nhìn trời, trời bớt xa xăm</a:t>
            </a: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Nhìn sao, sao cách ngang tầm cánh tay</a:t>
            </a: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Núi xa lúp xúp chân mây</a:t>
            </a: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Bờ sông khép lại, hàng cây thấp dần</a:t>
            </a: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Nơi xa bỗng hóa nên gần</a:t>
            </a:r>
          </a:p>
          <a:p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Quanh em bè bạn quây quần bốn phương.</a:t>
            </a:r>
          </a:p>
          <a:p>
            <a:pPr algn="r"/>
            <a:r>
              <a:rPr lang="en-US" sz="30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Trần Đăng Khoa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09734FE-DB2A-1A60-C99B-FA63D66410A6}"/>
              </a:ext>
            </a:extLst>
          </p:cNvPr>
          <p:cNvSpPr txBox="1"/>
          <p:nvPr/>
        </p:nvSpPr>
        <p:spPr>
          <a:xfrm>
            <a:off x="284480" y="4560858"/>
            <a:ext cx="955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 bài có những chữ nào được viết hoa?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2536F14-B9CF-04C9-3A22-C81279D736BC}"/>
              </a:ext>
            </a:extLst>
          </p:cNvPr>
          <p:cNvSpPr txBox="1"/>
          <p:nvPr/>
        </p:nvSpPr>
        <p:spPr>
          <a:xfrm>
            <a:off x="284480" y="5114856"/>
            <a:ext cx="955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 những dấu câu nào trong bài viết?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8769778-2EED-BE86-CF08-98BF548BAB76}"/>
              </a:ext>
            </a:extLst>
          </p:cNvPr>
          <p:cNvSpPr txBox="1"/>
          <p:nvPr/>
        </p:nvSpPr>
        <p:spPr>
          <a:xfrm>
            <a:off x="284480" y="5650177"/>
            <a:ext cx="955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viết bài này em cần lưu ý gì?</a:t>
            </a:r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589820BC-CD13-9A4E-337A-C0667C319DE6}"/>
              </a:ext>
            </a:extLst>
          </p:cNvPr>
          <p:cNvGrpSpPr/>
          <p:nvPr/>
        </p:nvGrpSpPr>
        <p:grpSpPr>
          <a:xfrm>
            <a:off x="3883660" y="1143000"/>
            <a:ext cx="1176020" cy="3193226"/>
            <a:chOff x="3883660" y="1143000"/>
            <a:chExt cx="1176020" cy="3193226"/>
          </a:xfrm>
        </p:grpSpPr>
        <p:cxnSp>
          <p:nvCxnSpPr>
            <p:cNvPr id="9" name="Đường nối Thẳng 8">
              <a:extLst>
                <a:ext uri="{FF2B5EF4-FFF2-40B4-BE49-F238E27FC236}">
                  <a16:creationId xmlns:a16="http://schemas.microsoft.com/office/drawing/2014/main" id="{59FB7E00-88F4-438A-385D-906876404FB5}"/>
                </a:ext>
              </a:extLst>
            </p:cNvPr>
            <p:cNvCxnSpPr/>
            <p:nvPr/>
          </p:nvCxnSpPr>
          <p:spPr>
            <a:xfrm>
              <a:off x="4813300" y="1143000"/>
              <a:ext cx="2286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id="{92CE7CE2-D202-1A95-004B-514CBAFDE0AA}"/>
                </a:ext>
              </a:extLst>
            </p:cNvPr>
            <p:cNvCxnSpPr/>
            <p:nvPr/>
          </p:nvCxnSpPr>
          <p:spPr>
            <a:xfrm>
              <a:off x="3919220" y="1605280"/>
              <a:ext cx="2286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7DA3A690-FDAF-1BDA-1C13-BC1E10EE3693}"/>
                </a:ext>
              </a:extLst>
            </p:cNvPr>
            <p:cNvCxnSpPr/>
            <p:nvPr/>
          </p:nvCxnSpPr>
          <p:spPr>
            <a:xfrm>
              <a:off x="4813300" y="2052320"/>
              <a:ext cx="2286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7AC165D1-2F7B-34B9-9396-DDFB3913929A}"/>
                </a:ext>
              </a:extLst>
            </p:cNvPr>
            <p:cNvCxnSpPr/>
            <p:nvPr/>
          </p:nvCxnSpPr>
          <p:spPr>
            <a:xfrm>
              <a:off x="3909060" y="2497266"/>
              <a:ext cx="2286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82FDBC1A-0E93-B982-4253-0E5AF4C6EA4C}"/>
                </a:ext>
              </a:extLst>
            </p:cNvPr>
            <p:cNvCxnSpPr/>
            <p:nvPr/>
          </p:nvCxnSpPr>
          <p:spPr>
            <a:xfrm>
              <a:off x="4831080" y="2956560"/>
              <a:ext cx="2286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B5B58F16-0828-A2A0-E12F-F252AE180931}"/>
                </a:ext>
              </a:extLst>
            </p:cNvPr>
            <p:cNvCxnSpPr/>
            <p:nvPr/>
          </p:nvCxnSpPr>
          <p:spPr>
            <a:xfrm>
              <a:off x="4831080" y="3865880"/>
              <a:ext cx="2286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E4CC07DB-9E6A-804F-43AA-B6EDE7351051}"/>
                </a:ext>
              </a:extLst>
            </p:cNvPr>
            <p:cNvCxnSpPr/>
            <p:nvPr/>
          </p:nvCxnSpPr>
          <p:spPr>
            <a:xfrm>
              <a:off x="3883660" y="3429000"/>
              <a:ext cx="2286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329A45D2-0E6A-EB4B-9771-D67D43245329}"/>
                </a:ext>
              </a:extLst>
            </p:cNvPr>
            <p:cNvCxnSpPr/>
            <p:nvPr/>
          </p:nvCxnSpPr>
          <p:spPr>
            <a:xfrm>
              <a:off x="3907790" y="4336226"/>
              <a:ext cx="25146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5832A9DC-B181-C26B-E5DF-6A7EDD0A6760}"/>
              </a:ext>
            </a:extLst>
          </p:cNvPr>
          <p:cNvSpPr/>
          <p:nvPr/>
        </p:nvSpPr>
        <p:spPr>
          <a:xfrm>
            <a:off x="6290596" y="1902739"/>
            <a:ext cx="228600" cy="2003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A9370C7A-8B47-BEBF-9446-28A5A9323E99}"/>
              </a:ext>
            </a:extLst>
          </p:cNvPr>
          <p:cNvSpPr/>
          <p:nvPr/>
        </p:nvSpPr>
        <p:spPr>
          <a:xfrm>
            <a:off x="5259680" y="2329800"/>
            <a:ext cx="228600" cy="2003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8CC3F94B-51B8-252B-3CEF-44F4497125D3}"/>
              </a:ext>
            </a:extLst>
          </p:cNvPr>
          <p:cNvSpPr/>
          <p:nvPr/>
        </p:nvSpPr>
        <p:spPr>
          <a:xfrm>
            <a:off x="6524878" y="3244963"/>
            <a:ext cx="228600" cy="2003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AE1EE715-9D97-228B-003A-629499206E05}"/>
              </a:ext>
            </a:extLst>
          </p:cNvPr>
          <p:cNvSpPr/>
          <p:nvPr/>
        </p:nvSpPr>
        <p:spPr>
          <a:xfrm>
            <a:off x="10648053" y="4135860"/>
            <a:ext cx="228600" cy="2003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60E25FDB-76BC-0E70-AFC8-02D761C7B88C}"/>
              </a:ext>
            </a:extLst>
          </p:cNvPr>
          <p:cNvGrpSpPr/>
          <p:nvPr/>
        </p:nvGrpSpPr>
        <p:grpSpPr>
          <a:xfrm>
            <a:off x="4112260" y="787078"/>
            <a:ext cx="531696" cy="3061677"/>
            <a:chOff x="4112260" y="787078"/>
            <a:chExt cx="531696" cy="3061677"/>
          </a:xfrm>
        </p:grpSpPr>
        <p:sp>
          <p:nvSpPr>
            <p:cNvPr id="23" name="Mũi tên: Phải 22">
              <a:extLst>
                <a:ext uri="{FF2B5EF4-FFF2-40B4-BE49-F238E27FC236}">
                  <a16:creationId xmlns:a16="http://schemas.microsoft.com/office/drawing/2014/main" id="{61288C4D-0DEA-589B-D235-CBD9D23648B5}"/>
                </a:ext>
              </a:extLst>
            </p:cNvPr>
            <p:cNvSpPr/>
            <p:nvPr/>
          </p:nvSpPr>
          <p:spPr>
            <a:xfrm>
              <a:off x="4112260" y="787078"/>
              <a:ext cx="425016" cy="25650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Mũi tên: Phải 23">
              <a:extLst>
                <a:ext uri="{FF2B5EF4-FFF2-40B4-BE49-F238E27FC236}">
                  <a16:creationId xmlns:a16="http://schemas.microsoft.com/office/drawing/2014/main" id="{6F63EB86-E9DD-C0B6-DBC4-F683F80B39EB}"/>
                </a:ext>
              </a:extLst>
            </p:cNvPr>
            <p:cNvSpPr/>
            <p:nvPr/>
          </p:nvSpPr>
          <p:spPr>
            <a:xfrm>
              <a:off x="4147820" y="1741427"/>
              <a:ext cx="425016" cy="25650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Mũi tên: Phải 24">
              <a:extLst>
                <a:ext uri="{FF2B5EF4-FFF2-40B4-BE49-F238E27FC236}">
                  <a16:creationId xmlns:a16="http://schemas.microsoft.com/office/drawing/2014/main" id="{110236E2-6B0E-E886-8F20-F5E0F2180AD6}"/>
                </a:ext>
              </a:extLst>
            </p:cNvPr>
            <p:cNvSpPr/>
            <p:nvPr/>
          </p:nvSpPr>
          <p:spPr>
            <a:xfrm>
              <a:off x="4183380" y="2695776"/>
              <a:ext cx="425016" cy="25650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Mũi tên: Phải 25">
              <a:extLst>
                <a:ext uri="{FF2B5EF4-FFF2-40B4-BE49-F238E27FC236}">
                  <a16:creationId xmlns:a16="http://schemas.microsoft.com/office/drawing/2014/main" id="{ED3712DF-A3B7-1267-05D3-B3DEF0DB49D0}"/>
                </a:ext>
              </a:extLst>
            </p:cNvPr>
            <p:cNvSpPr/>
            <p:nvPr/>
          </p:nvSpPr>
          <p:spPr>
            <a:xfrm>
              <a:off x="4218940" y="3592250"/>
              <a:ext cx="425016" cy="256505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42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565CCC0-1E8D-B5C6-80DE-020C7846B66E}"/>
              </a:ext>
            </a:extLst>
          </p:cNvPr>
          <p:cNvSpPr txBox="1"/>
          <p:nvPr/>
        </p:nvSpPr>
        <p:spPr>
          <a:xfrm>
            <a:off x="3809389" y="182303"/>
            <a:ext cx="56008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Chính tả</a:t>
            </a:r>
            <a:r>
              <a:rPr lang="lv-LV" sz="3600" b="1">
                <a:solidFill>
                  <a:srgbClr val="7030A0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Em lớn lên rồi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BE4F4A4-AA18-31C2-173C-C8547852A5E1}"/>
              </a:ext>
            </a:extLst>
          </p:cNvPr>
          <p:cNvSpPr txBox="1"/>
          <p:nvPr/>
        </p:nvSpPr>
        <p:spPr>
          <a:xfrm>
            <a:off x="3295585" y="855564"/>
            <a:ext cx="56008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Năm nay em lớn lên rồi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92F0FE5-90E0-4D0E-C087-25100FC130FD}"/>
              </a:ext>
            </a:extLst>
          </p:cNvPr>
          <p:cNvSpPr txBox="1"/>
          <p:nvPr/>
        </p:nvSpPr>
        <p:spPr>
          <a:xfrm>
            <a:off x="2585008" y="1528825"/>
            <a:ext cx="8885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Không còn nhỏ xíu như hồi lên năm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6C0467C-61E6-4ACC-6892-50EA4E9D6EA9}"/>
              </a:ext>
            </a:extLst>
          </p:cNvPr>
          <p:cNvSpPr txBox="1"/>
          <p:nvPr/>
        </p:nvSpPr>
        <p:spPr>
          <a:xfrm>
            <a:off x="3295585" y="2225236"/>
            <a:ext cx="8885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Nhìn trời, trời bớt xa xăm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65286E8-B58D-41A4-4E3F-5B0FBDB341F9}"/>
              </a:ext>
            </a:extLst>
          </p:cNvPr>
          <p:cNvSpPr txBox="1"/>
          <p:nvPr/>
        </p:nvSpPr>
        <p:spPr>
          <a:xfrm>
            <a:off x="2585008" y="2910072"/>
            <a:ext cx="8885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Nhìn sao, sao cách ngang tầm cánh tay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E57C096-DC41-AAF1-742D-7FC1B6BE7445}"/>
              </a:ext>
            </a:extLst>
          </p:cNvPr>
          <p:cNvSpPr txBox="1"/>
          <p:nvPr/>
        </p:nvSpPr>
        <p:spPr>
          <a:xfrm>
            <a:off x="3295585" y="3594908"/>
            <a:ext cx="8885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Núi xa lúp xúp chân mây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ABE9305-8D1F-8687-4622-D40E5A8C51B4}"/>
              </a:ext>
            </a:extLst>
          </p:cNvPr>
          <p:cNvSpPr txBox="1"/>
          <p:nvPr/>
        </p:nvSpPr>
        <p:spPr>
          <a:xfrm>
            <a:off x="2585007" y="4280394"/>
            <a:ext cx="8885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Bên song khép lại, hàng cây thấp dần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9CCAC5B-BAC7-30D5-CFDD-FF05D496F024}"/>
              </a:ext>
            </a:extLst>
          </p:cNvPr>
          <p:cNvSpPr txBox="1"/>
          <p:nvPr/>
        </p:nvSpPr>
        <p:spPr>
          <a:xfrm>
            <a:off x="3272435" y="4953655"/>
            <a:ext cx="8885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Nơi xa bống hóa nên gần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E7E3B2A-4C8A-E21C-D4D6-BAD4AC083999}"/>
              </a:ext>
            </a:extLst>
          </p:cNvPr>
          <p:cNvSpPr txBox="1"/>
          <p:nvPr/>
        </p:nvSpPr>
        <p:spPr>
          <a:xfrm>
            <a:off x="2561857" y="5639141"/>
            <a:ext cx="88855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>
                <a:solidFill>
                  <a:srgbClr val="7030A0"/>
                </a:solidFill>
                <a:latin typeface="HP001 4 hàng" panose="020B0603050302020204" pitchFamily="34" charset="0"/>
              </a:rPr>
              <a:t>Quanh em bè bạn quây quần bốn phương.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-522191" y="109124"/>
            <a:ext cx="3049130" cy="3050765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67300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2372811" y="775504"/>
            <a:ext cx="8692588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600">
                <a:solidFill>
                  <a:srgbClr val="00B050"/>
                </a:solidFill>
                <a:latin typeface="HP-087" panose="020B0803050302020204" pitchFamily="34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3946968" y="324093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Lu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ΐ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İn 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νμ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Ğt Ǉừ 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δ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4643378" y="1020502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  <a:latin typeface="HP001 4 hàng" panose="020B0603050302020204" pitchFamily="34" charset="0"/>
              </a:rPr>
              <a:t>nhỏ xíu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4643378" y="1693930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  <a:latin typeface="HP001 4 hàng" panose="020B0603050302020204" pitchFamily="34" charset="0"/>
              </a:rPr>
              <a:t>lúp xúp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4643378" y="2378933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  <a:latin typeface="HP001 4 hàng" panose="020B0603050302020204" pitchFamily="34" charset="0"/>
              </a:rPr>
              <a:t>quây quần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5E0310-55EB-E46F-8F29-2E3AFD36AF45}"/>
              </a:ext>
            </a:extLst>
          </p:cNvPr>
          <p:cNvSpPr txBox="1"/>
          <p:nvPr/>
        </p:nvSpPr>
        <p:spPr>
          <a:xfrm>
            <a:off x="4643378" y="3062858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  <a:latin typeface="HP001 4 hàng" panose="020B0603050302020204" pitchFamily="34" charset="0"/>
              </a:rPr>
              <a:t>xa xăm</a:t>
            </a: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490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#9Slide04 SFU Belle</vt:lpstr>
      <vt:lpstr>Arial</vt:lpstr>
      <vt:lpstr>AvantGarde</vt:lpstr>
      <vt:lpstr>Calibri</vt:lpstr>
      <vt:lpstr>Calibri Light</vt:lpstr>
      <vt:lpstr>HP001 4 hàng</vt:lpstr>
      <vt:lpstr>HP-087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12</cp:revision>
  <dcterms:created xsi:type="dcterms:W3CDTF">2021-12-21T12:51:08Z</dcterms:created>
  <dcterms:modified xsi:type="dcterms:W3CDTF">2022-09-25T02:34:59Z</dcterms:modified>
</cp:coreProperties>
</file>