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451-69A7-42F5-9C94-7A0A9F41AB3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019A-75FD-4A44-A183-CBC7E23CE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8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451-69A7-42F5-9C94-7A0A9F41AB3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019A-75FD-4A44-A183-CBC7E23CE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451-69A7-42F5-9C94-7A0A9F41AB3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019A-75FD-4A44-A183-CBC7E23CE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2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451-69A7-42F5-9C94-7A0A9F41AB3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019A-75FD-4A44-A183-CBC7E23CE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1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451-69A7-42F5-9C94-7A0A9F41AB3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019A-75FD-4A44-A183-CBC7E23CE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9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451-69A7-42F5-9C94-7A0A9F41AB3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019A-75FD-4A44-A183-CBC7E23CE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6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451-69A7-42F5-9C94-7A0A9F41AB3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019A-75FD-4A44-A183-CBC7E23CE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8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451-69A7-42F5-9C94-7A0A9F41AB3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019A-75FD-4A44-A183-CBC7E23CE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3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451-69A7-42F5-9C94-7A0A9F41AB3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019A-75FD-4A44-A183-CBC7E23CE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8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451-69A7-42F5-9C94-7A0A9F41AB3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019A-75FD-4A44-A183-CBC7E23CE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3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451-69A7-42F5-9C94-7A0A9F41AB3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019A-75FD-4A44-A183-CBC7E23CE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C8451-69A7-42F5-9C94-7A0A9F41AB3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019A-75FD-4A44-A183-CBC7E23CE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3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tags" Target="../tags/tag3.xml"/><Relationship Id="rId7" Type="http://schemas.openxmlformats.org/officeDocument/2006/relationships/image" Target="../media/image7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tags" Target="../tags/tag9.xml"/><Relationship Id="rId7" Type="http://schemas.openxmlformats.org/officeDocument/2006/relationships/image" Target="../media/image7.gi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16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71193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47925" y="49234"/>
            <a:ext cx="4921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79" y="883349"/>
            <a:ext cx="1942635" cy="279034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29" y="923111"/>
            <a:ext cx="2072442" cy="270528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7" y="3940418"/>
            <a:ext cx="1998777" cy="278099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39" y="3940567"/>
            <a:ext cx="2064295" cy="278331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29" y="3907552"/>
            <a:ext cx="2072443" cy="28117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39" y="923117"/>
            <a:ext cx="1947923" cy="270538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465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5734052"/>
            <a:ext cx="8985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7" y="5618163"/>
            <a:ext cx="992187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9" y="5694363"/>
            <a:ext cx="930275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776538"/>
            <a:ext cx="6681787" cy="952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340220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87084" y="1986247"/>
            <a:ext cx="5346248" cy="3315494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chemeClr val="bg1"/>
                </a:solidFill>
              </a:rPr>
              <a:t>- Hãy kể về một số hoạt động ở lớp học của bạn An.</a:t>
            </a:r>
          </a:p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chemeClr val="bg1"/>
                </a:solidFill>
              </a:rPr>
              <a:t>- Các bạn trong hình đã sử dụng những đồ dùng học tập nào?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11996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231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436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3344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916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92" y="1986247"/>
            <a:ext cx="338666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9197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0"/>
            <a:ext cx="898434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23772" y="917331"/>
            <a:ext cx="5384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CC"/>
                </a:solidFill>
              </a:rPr>
              <a:t>Một số hoạt động trên lớp của bạn An: vẽ tranh, xếp chữ, làm toán, quan sát cây rau, tập viết, tập thể dục.</a:t>
            </a:r>
          </a:p>
        </p:txBody>
      </p:sp>
    </p:spTree>
    <p:extLst>
      <p:ext uri="{BB962C8B-B14F-4D97-AF65-F5344CB8AC3E}">
        <p14:creationId xmlns:p14="http://schemas.microsoft.com/office/powerpoint/2010/main" val="408871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25053" y="1411636"/>
            <a:ext cx="53739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Trong giờ học, em đã tham gia những hoạt động nào? Với mỗi hoạt động đó, thuờng sử dụng đồ dùng học tập nào?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Em cảm thấy thế nào khi tham gia vào những hoạt động học tập trên lớp?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83662" y="796567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4292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4451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4041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LÀM VIỆC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87084" y="1498568"/>
            <a:ext cx="4408716" cy="2472541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</a:rPr>
              <a:t>Thi kể tên một số đồ dùng trong lớp học.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13" y="694945"/>
            <a:ext cx="4424590" cy="407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6033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3474" y="57757"/>
            <a:ext cx="2662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0" y="71193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5271" y="884343"/>
            <a:ext cx="48042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- Nêu những điểm khác nhau của lớp học trong hai bức tranh?</a:t>
            </a:r>
          </a:p>
          <a:p>
            <a:r>
              <a:rPr lang="vi-VN" sz="2800" dirty="0">
                <a:solidFill>
                  <a:srgbClr val="FF0000"/>
                </a:solidFill>
              </a:rPr>
              <a:t>- Em thích lớp học của em như thế nào?</a:t>
            </a:r>
          </a:p>
        </p:txBody>
      </p:sp>
      <p:sp>
        <p:nvSpPr>
          <p:cNvPr id="3" name="Rectangle 2"/>
          <p:cNvSpPr/>
          <p:nvPr/>
        </p:nvSpPr>
        <p:spPr>
          <a:xfrm>
            <a:off x="85271" y="4006331"/>
            <a:ext cx="46336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</a:rPr>
              <a:t>- Lớp học ở hình 1 lộn xộn, bừa bộn, chưa sạch sẽ.</a:t>
            </a:r>
          </a:p>
          <a:p>
            <a:r>
              <a:rPr lang="vi-VN" sz="2800" dirty="0">
                <a:solidFill>
                  <a:srgbClr val="006600"/>
                </a:solidFill>
              </a:rPr>
              <a:t>- Lớp học ở hình 2 gọn gàng, ngăn nắp, sạch sẽ.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144" y="849621"/>
            <a:ext cx="3825421" cy="296335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144" y="4006331"/>
            <a:ext cx="3825421" cy="278200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7244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87084" y="2405363"/>
            <a:ext cx="4876802" cy="1841743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</a:rPr>
              <a:t>Em đã làm gì để lớp học của mình luôn sạch, đẹp?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11996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231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436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3344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916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146165" y="1746316"/>
            <a:ext cx="3908030" cy="4910537"/>
            <a:chOff x="5146165" y="1455263"/>
            <a:chExt cx="3908030" cy="409211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7864" y="1455263"/>
              <a:ext cx="2051467" cy="201365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4423" y="3560693"/>
              <a:ext cx="1799772" cy="19568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165" y="3572680"/>
              <a:ext cx="1922291" cy="1974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031300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7417" y="2514269"/>
            <a:ext cx="5254952" cy="2308324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99"/>
                </a:solidFill>
              </a:rPr>
              <a:t> Lớp học như là nhà.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99"/>
                </a:solidFill>
              </a:rPr>
              <a:t>     Cô giáo như mẹ hiền.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99"/>
                </a:solidFill>
              </a:rPr>
              <a:t>     Bạn bè như là anh em.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5523" y="680996"/>
            <a:ext cx="36968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THÔNG ĐIỆP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36" y="1096608"/>
            <a:ext cx="1985791" cy="16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" y="816448"/>
            <a:ext cx="9144000" cy="5886450"/>
          </a:xfrm>
          <a:prstGeom prst="rect">
            <a:avLst/>
          </a:prstGeom>
        </p:spPr>
      </p:pic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248" y="53496"/>
            <a:ext cx="9142753" cy="6976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49389"/>
            <a:ext cx="715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TỰ ĐÁNH GIÁ</a:t>
            </a:r>
            <a:endParaRPr lang="en-US" alt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1247" y="81644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1" y="1341129"/>
            <a:ext cx="6444343" cy="393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6067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301</Words>
  <Application>Microsoft Office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2020-10-04T12:12:51Z</dcterms:created>
  <dcterms:modified xsi:type="dcterms:W3CDTF">2020-10-04T12:15:41Z</dcterms:modified>
</cp:coreProperties>
</file>