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380" r:id="rId4"/>
    <p:sldId id="428" r:id="rId5"/>
    <p:sldId id="423" r:id="rId6"/>
    <p:sldId id="429" r:id="rId7"/>
    <p:sldId id="436" r:id="rId8"/>
    <p:sldId id="388" r:id="rId9"/>
    <p:sldId id="430" r:id="rId10"/>
    <p:sldId id="431" r:id="rId11"/>
    <p:sldId id="432" r:id="rId12"/>
    <p:sldId id="433" r:id="rId13"/>
    <p:sldId id="434" r:id="rId14"/>
    <p:sldId id="435" r:id="rId15"/>
    <p:sldId id="350" r:id="rId16"/>
  </p:sldIdLst>
  <p:sldSz cx="9144000" cy="5715000" type="screen16x10"/>
  <p:notesSz cx="6858000" cy="9144000"/>
  <p:embeddedFontLst>
    <p:embeddedFont>
      <p:font typeface="Tahoma" pitchFamily="34" charset="0"/>
      <p:regular r:id="rId18"/>
      <p:bold r:id="rId19"/>
    </p:embeddedFont>
    <p:embeddedFont>
      <p:font typeface=".VnArial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  <p:embeddedFont>
      <p:font typeface="VNI-Juni" pitchFamily="2" charset="0"/>
      <p:regular r:id="rId29"/>
    </p:embeddedFont>
    <p:embeddedFont>
      <p:font typeface=".VnAvant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99"/>
    <a:srgbClr val="CCFFFF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85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jpe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3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5141721" y="57684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</a:rPr>
              <a:t>C. 2</a:t>
            </a:r>
            <a:endParaRPr lang="es-ES" sz="28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7504872" y="549599"/>
            <a:ext cx="95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D. 1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869466" y="578627"/>
            <a:ext cx="11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B. 3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580572" y="54959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A. 4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vi-VN" sz="2800" b="1" dirty="0"/>
                <a:t>Em hãy điền số thích hợp vào ô trống.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Package - Lesson\Data\th1b002tr057h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28514"/>
            <a:ext cx="23907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02411" y="57931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521460" y="591391"/>
            <a:ext cx="122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72082" y="591391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93046" y="59139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8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hỏi</a:t>
              </a:r>
              <a:r>
                <a:rPr lang="en-US" sz="2800" b="1" dirty="0" smtClean="0"/>
                <a:t> 2: </a:t>
              </a:r>
              <a:r>
                <a:rPr lang="vi-VN" sz="2800" b="1" dirty="0"/>
                <a:t>Em hãy điền số thích hợp vào ô trống.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Package - Lesson\Data\th1b002tr057h0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601749"/>
            <a:ext cx="27527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99572" y="56236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42972" y="56236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38401" y="562363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78532" y="56236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Em hãy điền số thích hợp vào ô trống.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Package - Lesson\Data\th1b002tr057h0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09" y="3624202"/>
            <a:ext cx="2695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62714" y="583597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78967" y="5835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24914" y="58359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63112" y="58359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Em hãy điền số thích hợp vào ô trống.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Package - Lesson\Data\th1b002tr057h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687060"/>
            <a:ext cx="22288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257621"/>
            <a:ext cx="8824688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6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39" y="1589297"/>
            <a:ext cx="5044574" cy="36843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753" y="1871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 SÁT TRANH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9"/>
          <a:stretch/>
        </p:blipFill>
        <p:spPr>
          <a:xfrm>
            <a:off x="308656" y="1295364"/>
            <a:ext cx="4154720" cy="234552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4804171" y="1117821"/>
            <a:ext cx="4085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3425" y="3026861"/>
            <a:ext cx="4049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òn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4586" y="2170825"/>
            <a:ext cx="408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0018" y="1671819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 con </a:t>
            </a:r>
            <a:r>
              <a:rPr lang="en-U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4763" y="2617149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s-E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 con </a:t>
            </a:r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s-E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bay</a:t>
            </a:r>
            <a:r>
              <a:rPr lang="es-E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endParaRPr lang="es-E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1221" y="356688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Còn lại 2 con chim</a:t>
            </a:r>
          </a:p>
        </p:txBody>
      </p:sp>
    </p:spTree>
    <p:extLst>
      <p:ext uri="{BB962C8B-B14F-4D97-AF65-F5344CB8AC3E}">
        <p14:creationId xmlns:p14="http://schemas.microsoft.com/office/powerpoint/2010/main" val="3793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9100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753" y="1871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 SÁT TRANH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1418" y="4214088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2835" y="4220211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8349" y="4220211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9921" y="4220211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5435" y="4228602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Package - Lesson\Data\th1b002tr056h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2"/>
          <a:stretch/>
        </p:blipFill>
        <p:spPr bwMode="auto">
          <a:xfrm>
            <a:off x="2133596" y="894710"/>
            <a:ext cx="4752975" cy="297382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40228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93" y="18718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44"/>
          <a:stretch/>
        </p:blipFill>
        <p:spPr>
          <a:xfrm>
            <a:off x="605601" y="1500800"/>
            <a:ext cx="2974072" cy="23283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005885" y="1132335"/>
            <a:ext cx="487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0625" y="3170184"/>
            <a:ext cx="483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òn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cam?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885" y="2098974"/>
            <a:ext cx="463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0965" y="159400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CC"/>
                </a:solidFill>
              </a:rPr>
              <a:t>Có 5 cốc nước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3906" y="2736254"/>
            <a:ext cx="251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CC"/>
                </a:solidFill>
              </a:rPr>
              <a:t>Đã uống 3 cốc nước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9713" y="3735946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0000CC"/>
                </a:solidFill>
              </a:rPr>
              <a:t>Còn lại 2 cốc nước</a:t>
            </a:r>
          </a:p>
        </p:txBody>
      </p:sp>
    </p:spTree>
    <p:extLst>
      <p:ext uri="{BB962C8B-B14F-4D97-AF65-F5344CB8AC3E}">
        <p14:creationId xmlns:p14="http://schemas.microsoft.com/office/powerpoint/2010/main" val="26157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93" y="18718"/>
            <a:ext cx="2550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3"/>
          <a:stretch/>
        </p:blipFill>
        <p:spPr>
          <a:xfrm>
            <a:off x="2929956" y="885373"/>
            <a:ext cx="2974072" cy="32221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745117" y="4367977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6534" y="4374100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2048" y="4374100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3620" y="4374100"/>
            <a:ext cx="4716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9134" y="4382491"/>
            <a:ext cx="4973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7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17970"/>
            <a:ext cx="9141569" cy="48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943428"/>
            <a:ext cx="8868228" cy="463005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574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5965" y="1118306"/>
            <a:ext cx="5416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9"/>
          <a:stretch/>
        </p:blipFill>
        <p:spPr bwMode="auto">
          <a:xfrm>
            <a:off x="2890386" y="1595167"/>
            <a:ext cx="4642528" cy="252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330</Words>
  <Application>Microsoft Office PowerPoint</Application>
  <PresentationFormat>On-screen Show (16:10)</PresentationFormat>
  <Paragraphs>58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Tahoma</vt:lpstr>
      <vt:lpstr>.VnArial</vt:lpstr>
      <vt:lpstr>Calibri</vt:lpstr>
      <vt:lpstr>宋体</vt:lpstr>
      <vt:lpstr>VNI-Juni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341</cp:revision>
  <dcterms:created xsi:type="dcterms:W3CDTF">2020-02-10T09:35:50Z</dcterms:created>
  <dcterms:modified xsi:type="dcterms:W3CDTF">2020-11-14T10:26:50Z</dcterms:modified>
</cp:coreProperties>
</file>