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91" r:id="rId2"/>
    <p:sldId id="290" r:id="rId3"/>
    <p:sldId id="280" r:id="rId4"/>
    <p:sldId id="275" r:id="rId5"/>
    <p:sldId id="276" r:id="rId6"/>
    <p:sldId id="287" r:id="rId7"/>
    <p:sldId id="279" r:id="rId8"/>
    <p:sldId id="270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CC1"/>
    <a:srgbClr val="EBE646"/>
    <a:srgbClr val="010A58"/>
    <a:srgbClr val="640101"/>
    <a:srgbClr val="D8B6A4"/>
    <a:srgbClr val="DD4B49"/>
    <a:srgbClr val="FFFBF7"/>
    <a:srgbClr val="FF87CA"/>
    <a:srgbClr val="FFC4E1"/>
    <a:srgbClr val="A8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1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8D36-C9C3-4AA3-9558-536EAC0BC91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42218-EFDB-49DD-A5CD-13B8F795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5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1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0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2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7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9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724D4706-27CF-4F44-8661-C3F1F437EBD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5CDF303-BB3A-4315-B766-6C529926CF96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7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091B10-19C6-4821-A68D-D93E3D772DCB}"/>
              </a:ext>
            </a:extLst>
          </p:cNvPr>
          <p:cNvSpPr/>
          <p:nvPr userDrawn="1"/>
        </p:nvSpPr>
        <p:spPr>
          <a:xfrm>
            <a:off x="11217925" y="87427"/>
            <a:ext cx="974075" cy="1366092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649" r:id="rId6"/>
    <p:sldLayoutId id="2147483650" r:id="rId7"/>
    <p:sldLayoutId id="2147483685" r:id="rId8"/>
    <p:sldLayoutId id="2147483652" r:id="rId9"/>
    <p:sldLayoutId id="2147483651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53" r:id="rId17"/>
    <p:sldLayoutId id="214748370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488747" y="1648606"/>
            <a:ext cx="721454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22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uy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uya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2)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ông có mô tả ảnh.">
            <a:extLst>
              <a:ext uri="{FF2B5EF4-FFF2-40B4-BE49-F238E27FC236}">
                <a16:creationId xmlns:a16="http://schemas.microsoft.com/office/drawing/2014/main" id="{AC323A14-190B-407E-BFE8-A26152D1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56" y="449942"/>
            <a:ext cx="12250056" cy="64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A10A91-1FEB-4B70-8A18-B9FD7A9569E7}"/>
              </a:ext>
            </a:extLst>
          </p:cNvPr>
          <p:cNvSpPr/>
          <p:nvPr/>
        </p:nvSpPr>
        <p:spPr>
          <a:xfrm>
            <a:off x="4620990" y="2139199"/>
            <a:ext cx="26805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>
                <a:ln/>
                <a:solidFill>
                  <a:srgbClr val="002060"/>
                </a:solidFill>
                <a:effectLst/>
              </a:rPr>
              <a:t>Bài 115: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A1F06A-D9D3-442B-86A1-2342D5370A68}"/>
              </a:ext>
            </a:extLst>
          </p:cNvPr>
          <p:cNvSpPr/>
          <p:nvPr/>
        </p:nvSpPr>
        <p:spPr>
          <a:xfrm>
            <a:off x="4562393" y="2730640"/>
            <a:ext cx="3009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uy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-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uya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3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This contains an image of: {{ pinTitle }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97" y="499554"/>
            <a:ext cx="6754761" cy="631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his contains an image of: {{ pinTitle }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558" y="2028927"/>
            <a:ext cx="22479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37895" descr="1-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769" y="3206468"/>
            <a:ext cx="3643935" cy="32390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D5B27024-0210-4D62-B92D-7D24081D322E}"/>
              </a:ext>
            </a:extLst>
          </p:cNvPr>
          <p:cNvSpPr/>
          <p:nvPr/>
        </p:nvSpPr>
        <p:spPr>
          <a:xfrm>
            <a:off x="3733800" y="2482293"/>
            <a:ext cx="3935186" cy="1371249"/>
          </a:xfrm>
          <a:prstGeom prst="flowChartTerminator">
            <a:avLst/>
          </a:prstGeom>
          <a:solidFill>
            <a:srgbClr val="587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4D136-86E0-410D-A226-2318A7588310}"/>
              </a:ext>
            </a:extLst>
          </p:cNvPr>
          <p:cNvSpPr/>
          <p:nvPr/>
        </p:nvSpPr>
        <p:spPr>
          <a:xfrm>
            <a:off x="4029955" y="2649593"/>
            <a:ext cx="3273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BE64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 </a:t>
            </a:r>
            <a:r>
              <a:rPr lang="en-US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BE64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ĐỌC</a:t>
            </a:r>
            <a:endParaRPr lang="en-US" sz="54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EBE64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32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6728151-5D1A-4C16-9823-37DF03A1840B}"/>
              </a:ext>
            </a:extLst>
          </p:cNvPr>
          <p:cNvGrpSpPr/>
          <p:nvPr/>
        </p:nvGrpSpPr>
        <p:grpSpPr>
          <a:xfrm>
            <a:off x="-152413" y="-933626"/>
            <a:ext cx="12424242" cy="7951284"/>
            <a:chOff x="-152413" y="-933626"/>
            <a:chExt cx="12424242" cy="79512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9"/>
            <a:stretch/>
          </p:blipFill>
          <p:spPr>
            <a:xfrm>
              <a:off x="1335314" y="566816"/>
              <a:ext cx="7391442" cy="397615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8E0C663-B4BE-40F6-AE44-B455AB887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85" b="23355"/>
            <a:stretch/>
          </p:blipFill>
          <p:spPr>
            <a:xfrm>
              <a:off x="9441543" y="128205"/>
              <a:ext cx="2830286" cy="672979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2E5A38-08C8-494D-8006-D16E61F36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13" y="-933626"/>
              <a:ext cx="9593956" cy="7951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960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8"/>
          <a:stretch/>
        </p:blipFill>
        <p:spPr>
          <a:xfrm>
            <a:off x="0" y="335298"/>
            <a:ext cx="12192000" cy="663881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57FA66-B9D2-4B6A-9183-EE567A7FAD94}"/>
              </a:ext>
            </a:extLst>
          </p:cNvPr>
          <p:cNvCxnSpPr>
            <a:cxnSpLocks/>
          </p:cNvCxnSpPr>
          <p:nvPr/>
        </p:nvCxnSpPr>
        <p:spPr>
          <a:xfrm>
            <a:off x="6778856" y="1743768"/>
            <a:ext cx="18861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9ED4D8-594F-471E-9AA3-869C350C3B78}"/>
              </a:ext>
            </a:extLst>
          </p:cNvPr>
          <p:cNvCxnSpPr>
            <a:cxnSpLocks/>
          </p:cNvCxnSpPr>
          <p:nvPr/>
        </p:nvCxnSpPr>
        <p:spPr>
          <a:xfrm>
            <a:off x="3333082" y="2222739"/>
            <a:ext cx="19064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5A037D-FDCE-4883-9A14-4B7E94A7AEEB}"/>
              </a:ext>
            </a:extLst>
          </p:cNvPr>
          <p:cNvCxnSpPr>
            <a:cxnSpLocks/>
          </p:cNvCxnSpPr>
          <p:nvPr/>
        </p:nvCxnSpPr>
        <p:spPr>
          <a:xfrm>
            <a:off x="4986342" y="2648444"/>
            <a:ext cx="19805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B437CE-FA82-42C6-AA60-8DE4C4F1A109}"/>
              </a:ext>
            </a:extLst>
          </p:cNvPr>
          <p:cNvCxnSpPr>
            <a:cxnSpLocks/>
          </p:cNvCxnSpPr>
          <p:nvPr/>
        </p:nvCxnSpPr>
        <p:spPr>
          <a:xfrm>
            <a:off x="3258184" y="2645022"/>
            <a:ext cx="1517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DA8067-327A-47D7-A18E-099D887C2B1D}"/>
              </a:ext>
            </a:extLst>
          </p:cNvPr>
          <p:cNvCxnSpPr>
            <a:cxnSpLocks/>
          </p:cNvCxnSpPr>
          <p:nvPr/>
        </p:nvCxnSpPr>
        <p:spPr>
          <a:xfrm flipV="1">
            <a:off x="1611086" y="3078671"/>
            <a:ext cx="82813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4EBC60-225E-4124-9AE5-FD9429656BD5}"/>
              </a:ext>
            </a:extLst>
          </p:cNvPr>
          <p:cNvCxnSpPr>
            <a:cxnSpLocks/>
          </p:cNvCxnSpPr>
          <p:nvPr/>
        </p:nvCxnSpPr>
        <p:spPr>
          <a:xfrm>
            <a:off x="6913936" y="3056079"/>
            <a:ext cx="1061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2891DE-3D61-41B0-B0F8-4305EBD18098}"/>
              </a:ext>
            </a:extLst>
          </p:cNvPr>
          <p:cNvCxnSpPr>
            <a:cxnSpLocks/>
          </p:cNvCxnSpPr>
          <p:nvPr/>
        </p:nvCxnSpPr>
        <p:spPr>
          <a:xfrm>
            <a:off x="6422331" y="3506091"/>
            <a:ext cx="10890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77ECFC-207C-4AB0-BA00-E5CD449C287A}"/>
              </a:ext>
            </a:extLst>
          </p:cNvPr>
          <p:cNvCxnSpPr>
            <a:cxnSpLocks/>
          </p:cNvCxnSpPr>
          <p:nvPr/>
        </p:nvCxnSpPr>
        <p:spPr>
          <a:xfrm>
            <a:off x="2056395" y="1754520"/>
            <a:ext cx="19805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70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1"/>
          <a:stretch/>
        </p:blipFill>
        <p:spPr>
          <a:xfrm>
            <a:off x="0" y="178783"/>
            <a:ext cx="12332941" cy="67871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A52B307-7EEB-4592-ABB4-3BC44A8F4472}"/>
              </a:ext>
            </a:extLst>
          </p:cNvPr>
          <p:cNvGrpSpPr/>
          <p:nvPr/>
        </p:nvGrpSpPr>
        <p:grpSpPr>
          <a:xfrm>
            <a:off x="1721855" y="1188407"/>
            <a:ext cx="293915" cy="369332"/>
            <a:chOff x="930727" y="1829192"/>
            <a:chExt cx="293915" cy="369332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3DC875DC-57B0-4C51-9CC0-38777C13E217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C710AF-5189-464A-81A2-19091C2F044C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67A3C96-96CA-470A-8A00-06F5E8F36D1D}"/>
              </a:ext>
            </a:extLst>
          </p:cNvPr>
          <p:cNvGrpSpPr/>
          <p:nvPr/>
        </p:nvGrpSpPr>
        <p:grpSpPr>
          <a:xfrm>
            <a:off x="6722596" y="1188407"/>
            <a:ext cx="293915" cy="369332"/>
            <a:chOff x="930727" y="1829192"/>
            <a:chExt cx="293915" cy="369332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A37E804-3B39-4BA3-9F2E-38F171A465AC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EABB38-CF5B-47C3-A0E8-0E0A8F85B9E6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FF0915-8D26-4BD6-9623-FDD0BE424BE2}"/>
              </a:ext>
            </a:extLst>
          </p:cNvPr>
          <p:cNvGrpSpPr/>
          <p:nvPr/>
        </p:nvGrpSpPr>
        <p:grpSpPr>
          <a:xfrm>
            <a:off x="3318190" y="1545745"/>
            <a:ext cx="293915" cy="369332"/>
            <a:chOff x="930727" y="1829192"/>
            <a:chExt cx="293915" cy="369332"/>
          </a:xfrm>
        </p:grpSpPr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2D572658-CD58-4D7C-B9FE-029DBCDC8904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E985B9-334D-4C1B-BF1F-C2F63AC0A511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29FE2D-C5A4-493C-9326-58D8ED07B5E5}"/>
              </a:ext>
            </a:extLst>
          </p:cNvPr>
          <p:cNvGrpSpPr/>
          <p:nvPr/>
        </p:nvGrpSpPr>
        <p:grpSpPr>
          <a:xfrm>
            <a:off x="6428681" y="1660045"/>
            <a:ext cx="293915" cy="369332"/>
            <a:chOff x="930727" y="1829192"/>
            <a:chExt cx="293915" cy="369332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A6252A1D-3104-46BE-9DFB-440E1DDBC31A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E552F7-41B1-464E-8190-B1E9D7032058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67DA6-318B-4332-A93C-67A83AF24957}"/>
              </a:ext>
            </a:extLst>
          </p:cNvPr>
          <p:cNvGrpSpPr/>
          <p:nvPr/>
        </p:nvGrpSpPr>
        <p:grpSpPr>
          <a:xfrm>
            <a:off x="4715591" y="2029377"/>
            <a:ext cx="293915" cy="369332"/>
            <a:chOff x="930727" y="1829192"/>
            <a:chExt cx="293915" cy="369332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1A0CE7C4-DB0D-4BB7-8128-B65E41EEA4D3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05A4CE-5159-49E4-97B8-21EC93D56BC1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944327-AC53-49CB-BCA6-EB0E36E19871}"/>
              </a:ext>
            </a:extLst>
          </p:cNvPr>
          <p:cNvGrpSpPr/>
          <p:nvPr/>
        </p:nvGrpSpPr>
        <p:grpSpPr>
          <a:xfrm>
            <a:off x="3192642" y="2398709"/>
            <a:ext cx="294640" cy="369332"/>
            <a:chOff x="930002" y="1829192"/>
            <a:chExt cx="294640" cy="369332"/>
          </a:xfrm>
        </p:grpSpPr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F69B44CE-A79E-4528-A07C-9868208FBB36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8C6984-A12E-4A6F-9430-E5C995132B76}"/>
                </a:ext>
              </a:extLst>
            </p:cNvPr>
            <p:cNvSpPr txBox="1"/>
            <p:nvPr/>
          </p:nvSpPr>
          <p:spPr>
            <a:xfrm>
              <a:off x="930002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B19CE1-E69E-47B4-9A03-782551251AFC}"/>
              </a:ext>
            </a:extLst>
          </p:cNvPr>
          <p:cNvGrpSpPr/>
          <p:nvPr/>
        </p:nvGrpSpPr>
        <p:grpSpPr>
          <a:xfrm>
            <a:off x="2316088" y="2953373"/>
            <a:ext cx="293915" cy="369332"/>
            <a:chOff x="930727" y="1829192"/>
            <a:chExt cx="293915" cy="369332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5EE4A856-EBA7-4C31-8DD5-757D8BBE7396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32AB54-EDBC-41EE-9BA5-60DA7832E737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390E2F-3AB2-4175-8BE5-736B17ACD9C4}"/>
              </a:ext>
            </a:extLst>
          </p:cNvPr>
          <p:cNvGrpSpPr/>
          <p:nvPr/>
        </p:nvGrpSpPr>
        <p:grpSpPr>
          <a:xfrm>
            <a:off x="2898727" y="3429000"/>
            <a:ext cx="293915" cy="369332"/>
            <a:chOff x="930727" y="1829192"/>
            <a:chExt cx="293915" cy="369332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3C8BE278-AC84-401F-A479-0017A3361FEA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2884EC-99D6-4325-A596-59DAB322407A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CFE9E71A-471B-4F2B-9C4F-19A891C609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7"/>
          <a:stretch/>
        </p:blipFill>
        <p:spPr>
          <a:xfrm>
            <a:off x="0" y="224058"/>
            <a:ext cx="12325004" cy="674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t="6056" r="8595" b="8146"/>
          <a:stretch/>
        </p:blipFill>
        <p:spPr>
          <a:xfrm>
            <a:off x="925286" y="498285"/>
            <a:ext cx="11002646" cy="621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9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35</Words>
  <Application>Microsoft Office PowerPoint</Application>
  <PresentationFormat>Widescreen</PresentationFormat>
  <Paragraphs>17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等线</vt:lpstr>
      <vt:lpstr>Arial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22</dc:title>
  <dc:creator>MONG TUYEN</dc:creator>
  <cp:lastModifiedBy>850 G4</cp:lastModifiedBy>
  <cp:revision>46</cp:revision>
  <dcterms:created xsi:type="dcterms:W3CDTF">2021-12-01T17:14:26Z</dcterms:created>
  <dcterms:modified xsi:type="dcterms:W3CDTF">2022-02-23T07:51:47Z</dcterms:modified>
</cp:coreProperties>
</file>