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19"/>
  </p:notesMasterIdLst>
  <p:sldIdLst>
    <p:sldId id="397" r:id="rId2"/>
    <p:sldId id="278" r:id="rId3"/>
    <p:sldId id="329" r:id="rId4"/>
    <p:sldId id="305" r:id="rId5"/>
    <p:sldId id="281" r:id="rId6"/>
    <p:sldId id="292" r:id="rId7"/>
    <p:sldId id="392" r:id="rId8"/>
    <p:sldId id="286" r:id="rId9"/>
    <p:sldId id="287" r:id="rId10"/>
    <p:sldId id="288" r:id="rId11"/>
    <p:sldId id="289" r:id="rId12"/>
    <p:sldId id="290" r:id="rId13"/>
    <p:sldId id="291" r:id="rId14"/>
    <p:sldId id="393" r:id="rId15"/>
    <p:sldId id="379" r:id="rId16"/>
    <p:sldId id="377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P001 4 hàng" panose="020B0604020202020204" charset="0"/>
      <p:regular r:id="rId24"/>
      <p:bold r:id="rId25"/>
    </p:embeddedFont>
    <p:embeddedFont>
      <p:font typeface="宋体" panose="02010600030101010101" pitchFamily="2" charset="-122"/>
      <p:regular r:id="rId26"/>
    </p:embeddedFont>
    <p:embeddedFont>
      <p:font typeface="宋体" panose="02010600030101010101" pitchFamily="2" charset="-12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404040"/>
    <a:srgbClr val="FF8119"/>
    <a:srgbClr val="FF7707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83" d="100"/>
          <a:sy n="83" d="100"/>
        </p:scale>
        <p:origin x="43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7B689-60F9-472D-84CB-6F0B2477570A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0DDC0-99FD-476E-BE08-149F8E5E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Khi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83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3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9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8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4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10267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5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52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4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821741" y="223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2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799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3" r:id="rId4"/>
    <p:sldLayoutId id="2147483707" r:id="rId5"/>
    <p:sldLayoutId id="2147483709" r:id="rId6"/>
    <p:sldLayoutId id="2147483719" r:id="rId7"/>
    <p:sldLayoutId id="2147483720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slide" Target="slide12.xml"/><Relationship Id="rId17" Type="http://schemas.openxmlformats.org/officeDocument/2006/relationships/image" Target="../media/image38.svg"/><Relationship Id="rId25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6.jp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24" Type="http://schemas.openxmlformats.org/officeDocument/2006/relationships/slide" Target="slide14.xml"/><Relationship Id="rId5" Type="http://schemas.openxmlformats.org/officeDocument/2006/relationships/audio" Target="../media/audio1.wav"/><Relationship Id="rId15" Type="http://schemas.openxmlformats.org/officeDocument/2006/relationships/image" Target="../media/image23.jpeg"/><Relationship Id="rId23" Type="http://schemas.openxmlformats.org/officeDocument/2006/relationships/image" Target="../media/image28.png"/><Relationship Id="rId10" Type="http://schemas.openxmlformats.org/officeDocument/2006/relationships/slide" Target="slide11.xml"/><Relationship Id="rId19" Type="http://schemas.openxmlformats.org/officeDocument/2006/relationships/image" Target="../media/image4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slide" Target="slide13.xml"/><Relationship Id="rId22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6328" y="1648606"/>
            <a:ext cx="6739345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107: au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5673" y="10348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218" y="68275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B8C3F-4B5B-4C7E-93CF-FB3370A5A4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1" y="411598"/>
            <a:ext cx="12191999" cy="643987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734DE23-8134-4B12-A2E3-E4390CCBC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50" y="2977414"/>
            <a:ext cx="2615411" cy="27861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04E18C-3B28-47D4-BC6F-30E9B2FEC26A}"/>
              </a:ext>
            </a:extLst>
          </p:cNvPr>
          <p:cNvSpPr txBox="1">
            <a:spLocks/>
          </p:cNvSpPr>
          <p:nvPr/>
        </p:nvSpPr>
        <p:spPr>
          <a:xfrm>
            <a:off x="234552" y="449154"/>
            <a:ext cx="11260762" cy="8933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Những ý nào thể hiện đúng nội dung câu chuyện 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2AAFA-F1E8-4A70-BCB8-DD54A8C67744}"/>
              </a:ext>
            </a:extLst>
          </p:cNvPr>
          <p:cNvSpPr txBox="1">
            <a:spLocks/>
          </p:cNvSpPr>
          <p:nvPr/>
        </p:nvSpPr>
        <p:spPr>
          <a:xfrm>
            <a:off x="2373564" y="1436112"/>
            <a:ext cx="7128243" cy="5979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nâu nhổ một ôm cà rốt.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A65A5D-D853-4945-8D21-B197B0594DAE}"/>
              </a:ext>
            </a:extLst>
          </p:cNvPr>
          <p:cNvSpPr txBox="1">
            <a:spLocks/>
          </p:cNvSpPr>
          <p:nvPr/>
        </p:nvSpPr>
        <p:spPr>
          <a:xfrm>
            <a:off x="2369067" y="3014215"/>
            <a:ext cx="7128244" cy="688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Thỏ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nâu chưa biết đếm.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8D8C69A5-E9CF-431A-9A96-939CCA94D0CA}"/>
              </a:ext>
            </a:extLst>
          </p:cNvPr>
          <p:cNvSpPr/>
          <p:nvPr/>
        </p:nvSpPr>
        <p:spPr>
          <a:xfrm>
            <a:off x="2373565" y="2164306"/>
            <a:ext cx="7128244" cy="594647"/>
          </a:xfrm>
          <a:prstGeom prst="roundRect">
            <a:avLst/>
          </a:prstGeom>
          <a:solidFill>
            <a:srgbClr val="FFAF6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vi-VN" sz="3200" dirty="0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Thỏ nâu chỉ nhổ sáu củ cà rốt.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1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45327B5A-5E9F-4315-9F14-66BFCF313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320B4D6-CC4D-4D95-B3C5-C810905BFC2A}"/>
              </a:ext>
            </a:extLst>
          </p:cNvPr>
          <p:cNvSpPr/>
          <p:nvPr/>
        </p:nvSpPr>
        <p:spPr>
          <a:xfrm>
            <a:off x="4797941" y="561245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4CDB41-3EC5-4109-94B7-E38E150779FF}"/>
              </a:ext>
            </a:extLst>
          </p:cNvPr>
          <p:cNvSpPr/>
          <p:nvPr/>
        </p:nvSpPr>
        <p:spPr>
          <a:xfrm>
            <a:off x="6510337" y="5535311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368F443-612E-4025-B027-5E95FFC3E8E8}"/>
              </a:ext>
            </a:extLst>
          </p:cNvPr>
          <p:cNvSpPr/>
          <p:nvPr/>
        </p:nvSpPr>
        <p:spPr>
          <a:xfrm>
            <a:off x="2244390" y="3011557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D4A47B-8086-495F-8AD2-3E7CD5F6C896}"/>
              </a:ext>
            </a:extLst>
          </p:cNvPr>
          <p:cNvSpPr/>
          <p:nvPr/>
        </p:nvSpPr>
        <p:spPr>
          <a:xfrm>
            <a:off x="2244390" y="1421216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A323F-EF03-496E-97CB-E777F92F5666}"/>
              </a:ext>
            </a:extLst>
          </p:cNvPr>
          <p:cNvSpPr/>
          <p:nvPr/>
        </p:nvSpPr>
        <p:spPr>
          <a:xfrm>
            <a:off x="2429647" y="396756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D64F8BB-6E94-4D2D-8C85-39D7D247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831" y="2977414"/>
            <a:ext cx="3785969" cy="35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01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2" grpId="0"/>
      <p:bldP spid="32" grpId="1"/>
      <p:bldP spid="33" grpId="0" build="allAtOnce"/>
      <p:bldP spid="3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A3360-15A9-438C-8B56-8CE9887D62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376123"/>
            <a:ext cx="12192000" cy="64366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7908C9-F96E-4267-AAAB-31ACD142E652}"/>
              </a:ext>
            </a:extLst>
          </p:cNvPr>
          <p:cNvSpPr/>
          <p:nvPr/>
        </p:nvSpPr>
        <p:spPr>
          <a:xfrm>
            <a:off x="2370525" y="955734"/>
            <a:ext cx="7450948" cy="14960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2618E-6DF8-403C-8F03-B78C132B5837}"/>
              </a:ext>
            </a:extLst>
          </p:cNvPr>
          <p:cNvSpPr/>
          <p:nvPr/>
        </p:nvSpPr>
        <p:spPr>
          <a:xfrm>
            <a:off x="2528000" y="2873649"/>
            <a:ext cx="6810375" cy="555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5DCE5F0-B9CA-4E50-8782-5748CD8D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758" y="2631882"/>
            <a:ext cx="3785969" cy="35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30DFA264-B860-4640-A06D-F6D8C5700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F7609C-AD69-488E-B75A-11EF81A8EE12}"/>
              </a:ext>
            </a:extLst>
          </p:cNvPr>
          <p:cNvSpPr/>
          <p:nvPr/>
        </p:nvSpPr>
        <p:spPr>
          <a:xfrm>
            <a:off x="4797941" y="561245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9F2217-BCE7-4DCF-8E87-23FE29A6B374}"/>
              </a:ext>
            </a:extLst>
          </p:cNvPr>
          <p:cNvSpPr/>
          <p:nvPr/>
        </p:nvSpPr>
        <p:spPr>
          <a:xfrm>
            <a:off x="6510337" y="5535311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4BB62FC3-4632-4C19-AE29-16205334A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016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8" grpId="0"/>
      <p:bldP spid="8" grpId="1"/>
      <p:bldP spid="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4AE56-BD4B-46EF-93B2-534BE4D4E9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409369"/>
            <a:ext cx="12192000" cy="64187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AD5995-CADB-4550-B0BC-CC37D7E4A4F0}"/>
              </a:ext>
            </a:extLst>
          </p:cNvPr>
          <p:cNvSpPr/>
          <p:nvPr/>
        </p:nvSpPr>
        <p:spPr>
          <a:xfrm>
            <a:off x="529143" y="469948"/>
            <a:ext cx="10944808" cy="172037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8FF3F9-4AEE-4D86-981B-E034B59B5182}"/>
              </a:ext>
            </a:extLst>
          </p:cNvPr>
          <p:cNvSpPr/>
          <p:nvPr/>
        </p:nvSpPr>
        <p:spPr>
          <a:xfrm>
            <a:off x="2778039" y="313103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C0240C-B690-4FF2-A2AC-CB8B434A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7353" y="2685389"/>
            <a:ext cx="3608454" cy="33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41ECB7-E7BD-49D4-9296-71240CCC3CEE}"/>
              </a:ext>
            </a:extLst>
          </p:cNvPr>
          <p:cNvSpPr/>
          <p:nvPr/>
        </p:nvSpPr>
        <p:spPr>
          <a:xfrm>
            <a:off x="4986493" y="549009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FBB05-C480-486D-81F3-8FC182016007}"/>
              </a:ext>
            </a:extLst>
          </p:cNvPr>
          <p:cNvSpPr/>
          <p:nvPr/>
        </p:nvSpPr>
        <p:spPr>
          <a:xfrm>
            <a:off x="6698889" y="5490093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D343EC17-C733-4295-8D66-FEB55466D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682" y="1859156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BD2A10B-15D3-42F2-9800-8DC68C6CC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06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37C01-C11B-45AB-A819-6ED9F4BC1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443709"/>
            <a:ext cx="12192000" cy="63739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FBD403-480C-4803-BEE2-71BFD99B7EE9}"/>
              </a:ext>
            </a:extLst>
          </p:cNvPr>
          <p:cNvSpPr/>
          <p:nvPr/>
        </p:nvSpPr>
        <p:spPr>
          <a:xfrm>
            <a:off x="2778039" y="313103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0BFF4C-526D-4A53-98F9-21C14D1206B8}"/>
              </a:ext>
            </a:extLst>
          </p:cNvPr>
          <p:cNvSpPr/>
          <p:nvPr/>
        </p:nvSpPr>
        <p:spPr>
          <a:xfrm>
            <a:off x="807789" y="443709"/>
            <a:ext cx="10576420" cy="20681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99DD177-7721-4D76-90BA-FDC83984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95" y="2586299"/>
            <a:ext cx="3608454" cy="33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041590-7C5B-45E9-8DBC-B30F17D1DF5E}"/>
              </a:ext>
            </a:extLst>
          </p:cNvPr>
          <p:cNvSpPr/>
          <p:nvPr/>
        </p:nvSpPr>
        <p:spPr>
          <a:xfrm>
            <a:off x="4836174" y="553169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BB6D4-CA71-4EC7-B95C-C89413411732}"/>
              </a:ext>
            </a:extLst>
          </p:cNvPr>
          <p:cNvSpPr/>
          <p:nvPr/>
        </p:nvSpPr>
        <p:spPr>
          <a:xfrm>
            <a:off x="6659029" y="5531693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91C88F9F-2AD3-40DD-BD6F-B7BC1611A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682" y="1859156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8AEB763-9CCF-4E95-A9EE-E630AF0724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911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1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4147" y="436814"/>
            <a:ext cx="9043706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3510547" y="2989403"/>
            <a:ext cx="530626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DẶN DÒ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ED7D31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8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a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12754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c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ây cau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29697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him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sâu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770" y="3567094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7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>
            <a:extLst>
              <a:ext uri="{FF2B5EF4-FFF2-40B4-BE49-F238E27FC236}">
                <a16:creationId xmlns:a16="http://schemas.microsoft.com/office/drawing/2014/main" id="{A5FD6A61-DFAC-488D-98C8-18FBD020F022}"/>
              </a:ext>
            </a:extLst>
          </p:cNvPr>
          <p:cNvSpPr txBox="1"/>
          <p:nvPr/>
        </p:nvSpPr>
        <p:spPr>
          <a:xfrm rot="20542075">
            <a:off x="1894816" y="2644169"/>
            <a:ext cx="1067151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Bài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107: au – </a:t>
            </a: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âu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</a:t>
            </a:r>
            <a:endParaRPr lang="zh-CN" altLang="en-US" sz="96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6DCEAE"/>
              </a:solidFill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24CBD502-5DD5-4ABE-B230-2006FB1D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465"/>
            <a:ext cx="7193902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63313"/>
            <a:ext cx="4094329" cy="5819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7390" y="2093451"/>
            <a:ext cx="317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436545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62D07-71E7-4AE0-9C7A-2F423945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632" y="339705"/>
            <a:ext cx="9834736" cy="65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602971" y="685501"/>
            <a:ext cx="5442391" cy="16645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" y="376968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1" y="2919952"/>
            <a:ext cx="1436325" cy="35610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1938018" y="1181730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汉仪跳跳体简" panose="00020600040101010101" pitchFamily="18" charset="-122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C8F95092-8944-4DF9-8A7C-213808C67A31}"/>
              </a:ext>
            </a:extLst>
          </p:cNvPr>
          <p:cNvSpPr txBox="1"/>
          <p:nvPr/>
        </p:nvSpPr>
        <p:spPr>
          <a:xfrm>
            <a:off x="2539694" y="2292615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BB521852-1753-4ACE-A9D6-FC668B900E42}"/>
              </a:ext>
            </a:extLst>
          </p:cNvPr>
          <p:cNvSpPr txBox="1"/>
          <p:nvPr/>
        </p:nvSpPr>
        <p:spPr>
          <a:xfrm>
            <a:off x="2537681" y="2963568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thỏ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nâu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1FB5F317-9852-4EB0-8FA0-8C9C2E4D5F9A}"/>
              </a:ext>
            </a:extLst>
          </p:cNvPr>
          <p:cNvSpPr txBox="1"/>
          <p:nvPr/>
        </p:nvSpPr>
        <p:spPr>
          <a:xfrm>
            <a:off x="2606927" y="4244006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20602156-F160-4F5C-BA6D-22B2DABCB2AF}"/>
              </a:ext>
            </a:extLst>
          </p:cNvPr>
          <p:cNvSpPr txBox="1"/>
          <p:nvPr/>
        </p:nvSpPr>
        <p:spPr>
          <a:xfrm>
            <a:off x="2578878" y="3620092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606927" y="5380718"/>
            <a:ext cx="289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647082" y="5903938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569" y="505481"/>
            <a:ext cx="6344077" cy="6184568"/>
          </a:xfrm>
          <a:prstGeom prst="rect">
            <a:avLst/>
          </a:prstGeom>
        </p:spPr>
      </p:pic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00538186-45A8-4E85-953F-265ACA69624C}"/>
              </a:ext>
            </a:extLst>
          </p:cNvPr>
          <p:cNvSpPr txBox="1"/>
          <p:nvPr/>
        </p:nvSpPr>
        <p:spPr>
          <a:xfrm>
            <a:off x="2614704" y="4814265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8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45" y="429642"/>
            <a:ext cx="10198855" cy="642835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1261191" y="361945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6509A0A-924E-4738-A807-315910973F99}"/>
              </a:ext>
            </a:extLst>
          </p:cNvPr>
          <p:cNvSpPr/>
          <p:nvPr/>
        </p:nvSpPr>
        <p:spPr>
          <a:xfrm>
            <a:off x="7003214" y="361414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45C9796-F8DF-4C93-A4B9-7FF75ED3776D}"/>
              </a:ext>
            </a:extLst>
          </p:cNvPr>
          <p:cNvSpPr/>
          <p:nvPr/>
        </p:nvSpPr>
        <p:spPr>
          <a:xfrm>
            <a:off x="8473657" y="352615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470E9A2-28C9-4074-9347-2AF48463EB15}"/>
              </a:ext>
            </a:extLst>
          </p:cNvPr>
          <p:cNvSpPr/>
          <p:nvPr/>
        </p:nvSpPr>
        <p:spPr>
          <a:xfrm>
            <a:off x="1355302" y="454203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DFD031E-FAF1-4F05-BFA0-38E884628874}"/>
              </a:ext>
            </a:extLst>
          </p:cNvPr>
          <p:cNvSpPr/>
          <p:nvPr/>
        </p:nvSpPr>
        <p:spPr>
          <a:xfrm>
            <a:off x="9764229" y="4275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16F748B-C641-4A40-892B-D34599D63279}"/>
              </a:ext>
            </a:extLst>
          </p:cNvPr>
          <p:cNvSpPr/>
          <p:nvPr/>
        </p:nvSpPr>
        <p:spPr>
          <a:xfrm>
            <a:off x="836645" y="487594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2D6B92E4-2EBF-4271-8984-31E39882D453}"/>
              </a:ext>
            </a:extLst>
          </p:cNvPr>
          <p:cNvSpPr/>
          <p:nvPr/>
        </p:nvSpPr>
        <p:spPr>
          <a:xfrm>
            <a:off x="1813745" y="484591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192F057-67ED-4C72-AA16-C4FD491F278D}"/>
              </a:ext>
            </a:extLst>
          </p:cNvPr>
          <p:cNvSpPr/>
          <p:nvPr/>
        </p:nvSpPr>
        <p:spPr>
          <a:xfrm>
            <a:off x="9094000" y="484597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F602FD2-5922-4A3F-9032-69EBB6209EBD}"/>
              </a:ext>
            </a:extLst>
          </p:cNvPr>
          <p:cNvSpPr/>
          <p:nvPr/>
        </p:nvSpPr>
        <p:spPr>
          <a:xfrm>
            <a:off x="1261191" y="571387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9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5671740" y="5511544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10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AB5CB1E-65D4-4D68-883A-F303753978AF}"/>
              </a:ext>
            </a:extLst>
          </p:cNvPr>
          <p:cNvSpPr/>
          <p:nvPr/>
        </p:nvSpPr>
        <p:spPr>
          <a:xfrm>
            <a:off x="522232" y="6177688"/>
            <a:ext cx="597655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11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A17E691F-A9B9-44A8-B179-27B2C2867788}"/>
              </a:ext>
            </a:extLst>
          </p:cNvPr>
          <p:cNvSpPr/>
          <p:nvPr/>
        </p:nvSpPr>
        <p:spPr>
          <a:xfrm>
            <a:off x="2960170" y="6411776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12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21FC689-7CB7-438C-81C5-FA859F842B36}"/>
              </a:ext>
            </a:extLst>
          </p:cNvPr>
          <p:cNvSpPr/>
          <p:nvPr/>
        </p:nvSpPr>
        <p:spPr>
          <a:xfrm>
            <a:off x="3655655" y="6428358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13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17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2D32E7-4329-4A15-A735-B28DA250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357" y="436814"/>
            <a:ext cx="8901285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1F7E5-2CA9-4044-827F-E567F130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655"/>
            <a:ext cx="12192000" cy="6390401"/>
          </a:xfrm>
          <a:prstGeom prst="rect">
            <a:avLst/>
          </a:prstGeom>
        </p:spPr>
      </p:pic>
      <p:pic>
        <p:nvPicPr>
          <p:cNvPr id="6" name="Untitled">
            <a:hlinkClick r:id="" action="ppaction://media"/>
            <a:extLst>
              <a:ext uri="{FF2B5EF4-FFF2-40B4-BE49-F238E27FC236}">
                <a16:creationId xmlns:a16="http://schemas.microsoft.com/office/drawing/2014/main" id="{BDF771D3-E74B-4E2F-9667-40A7A73DC6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013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6747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EF60C-3EC2-4A4A-A299-5FE052BAC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28" y="872272"/>
            <a:ext cx="11162743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9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C87EA4-7774-4FE5-A9B9-A42841657A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9" r="1749"/>
          <a:stretch/>
        </p:blipFill>
        <p:spPr>
          <a:xfrm>
            <a:off x="0" y="466566"/>
            <a:ext cx="12192000" cy="6391434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B7400C75-0685-4ABC-B01F-1DD1F718D7A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88" y="3227737"/>
            <a:ext cx="662854" cy="108486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33155AD9-7D2D-4BC5-84F5-3999FBD99AF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901">
            <a:off x="7954553" y="4074778"/>
            <a:ext cx="1544373" cy="64871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B2401424-96AF-4774-8CD9-972577F40E6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97" y="3789878"/>
            <a:ext cx="1014310" cy="840094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54C942FA-5C1F-4B3C-81FA-91B82885DC0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83" y="3082871"/>
            <a:ext cx="853782" cy="11588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7C642BD-5248-4C70-A856-EE3A6707E31E}"/>
              </a:ext>
            </a:extLst>
          </p:cNvPr>
          <p:cNvGrpSpPr/>
          <p:nvPr/>
        </p:nvGrpSpPr>
        <p:grpSpPr>
          <a:xfrm>
            <a:off x="2237971" y="1668116"/>
            <a:ext cx="5067418" cy="4933950"/>
            <a:chOff x="2882608" y="1844528"/>
            <a:chExt cx="5918000" cy="61671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04ACE7-35F6-467A-A805-A6EC0A3A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D8B83930-331A-42A8-A77E-1A2A03CAE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2035F6-7A6A-4CCF-8498-6E212B1AC601}"/>
              </a:ext>
            </a:extLst>
          </p:cNvPr>
          <p:cNvSpPr/>
          <p:nvPr/>
        </p:nvSpPr>
        <p:spPr>
          <a:xfrm>
            <a:off x="415180" y="2344244"/>
            <a:ext cx="2964873" cy="2057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Bảng giá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Bút chì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Thước kẻ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Sách, vở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Tẩy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C8CE01A9-9BF6-4E2B-ABCF-BF58C07FB51E}"/>
              </a:ext>
            </a:extLst>
          </p:cNvPr>
          <p:cNvSpPr/>
          <p:nvPr/>
        </p:nvSpPr>
        <p:spPr>
          <a:xfrm>
            <a:off x="10528019" y="4248397"/>
            <a:ext cx="1014310" cy="301474"/>
          </a:xfrm>
          <a:prstGeom prst="teardrop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Untitled">
            <a:hlinkClick r:id="" action="ppaction://media"/>
            <a:extLst>
              <a:ext uri="{FF2B5EF4-FFF2-40B4-BE49-F238E27FC236}">
                <a16:creationId xmlns:a16="http://schemas.microsoft.com/office/drawing/2014/main" id="{5C6E68D8-0D95-4C1D-9E68-D88392586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013.0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3726" y="667683"/>
            <a:ext cx="609600" cy="609600"/>
          </a:xfrm>
          <a:prstGeom prst="rect">
            <a:avLst/>
          </a:prstGeom>
        </p:spPr>
      </p:pic>
      <p:pic>
        <p:nvPicPr>
          <p:cNvPr id="1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06C36E01-1120-42B8-8223-C7C19869A0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72" y="1539060"/>
            <a:ext cx="6435625" cy="554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BE16C-B0E0-43C0-837A-3682B26D13D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37971" y="3304449"/>
            <a:ext cx="1060796" cy="1097375"/>
          </a:xfrm>
          <a:prstGeom prst="rect">
            <a:avLst/>
          </a:prstGeom>
        </p:spPr>
      </p:pic>
      <p:pic>
        <p:nvPicPr>
          <p:cNvPr id="18" name="Picture 17">
            <a:hlinkClick r:id="rId24" action="ppaction://hlinksldjump"/>
            <a:extLst>
              <a:ext uri="{FF2B5EF4-FFF2-40B4-BE49-F238E27FC236}">
                <a16:creationId xmlns:a16="http://schemas.microsoft.com/office/drawing/2014/main" id="{D76DC23A-1C39-4E37-AC37-9192D89D606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4126" y="5354003"/>
            <a:ext cx="1434201" cy="15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62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0.00023 C -0.00391 0.00162 -0.00743 0.0037 -0.0112 0.00532 C -0.01303 0.00625 -0.01498 0.00717 -0.01719 0.00763 C -0.01941 0.00856 -0.02188 0.00902 -0.02422 0.00995 C -0.03021 0.01273 -0.03581 0.01666 -0.04219 0.01921 C -0.05053 0.02245 -0.05665 0.02268 -0.06511 0.02361 C -0.07214 0.02337 -0.07904 0.02361 -0.08607 0.02245 C -0.08842 0.02245 -0.09063 0.02106 -0.0931 0.02037 C -0.09467 0.0199 -0.09636 0.01944 -0.09805 0.01921 C -0.1129 0.02245 -0.10352 0.01944 -0.11797 0.02708 C -0.12019 0.02847 -0.12279 0.02893 -0.125 0.03055 C -0.1431 0.04375 -0.12461 0.03333 -0.14297 0.04884 C -0.14428 0.05 -0.14584 0.05092 -0.14701 0.05231 C -0.14779 0.05347 -0.14831 0.05486 -0.14896 0.05578 C -0.15 0.0574 -0.15092 0.05879 -0.15196 0.06018 C -0.15261 0.06134 -0.15313 0.06273 -0.15391 0.06365 C -0.15482 0.06481 -0.15599 0.06527 -0.15691 0.06597 C -0.1573 0.06712 -0.1573 0.06875 -0.15795 0.06944 C -0.1586 0.0706 -0.1599 0.07083 -0.16094 0.07175 C -0.16198 0.07291 -0.16277 0.07407 -0.16394 0.07523 C -0.16511 0.07638 -0.16654 0.07731 -0.16797 0.07847 C -0.16993 0.08078 -0.17175 0.08356 -0.17396 0.08541 C -0.1754 0.08703 -0.17735 0.0875 -0.17891 0.08888 C -0.18243 0.09236 -0.18555 0.09652 -0.18894 0.10023 C -0.19948 0.11273 -0.18243 0.09236 -0.19493 0.10949 C -0.19688 0.1125 -0.20183 0.11736 -0.20183 0.11759 C -0.20222 0.11944 -0.20222 0.12152 -0.20287 0.12314 C -0.20391 0.12638 -0.20691 0.13217 -0.20691 0.1324 C -0.20652 0.14305 -0.20521 0.1537 -0.20586 0.16435 C -0.20586 0.1662 -0.20717 0.16851 -0.20886 0.16898 C -0.21003 0.16921 -0.21133 0.16666 -0.21081 0.1655 C -0.21016 0.16412 -0.20821 0.16458 -0.20691 0.16435 " pathEditMode="relative" rAng="0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0.00023 C -0.04479 0.03796 -0.00769 0.0081 -0.02839 0.02245 C -0.03529 0.02662 -0.04818 0.03657 -0.04818 0.0368 C -0.05391 0.03565 -0.05977 0.03518 -0.06537 0.03356 C -0.07383 0.03148 -0.06784 0.03148 -0.07305 0.02801 C -0.07422 0.02685 -0.07552 0.02685 -0.07657 0.02639 C -0.08021 0.02685 -0.08412 0.02731 -0.08776 0.02801 C -0.08959 0.02824 -0.09115 0.02893 -0.09297 0.0294 C -0.09714 0.02986 -0.10144 0.03032 -0.10573 0.03079 C -0.10769 0.03171 -0.10977 0.03287 -0.11172 0.03356 C -0.11576 0.03495 -0.12383 0.03657 -0.12383 0.0368 C -0.12539 0.0375 -0.12722 0.03842 -0.12891 0.03912 C -0.13151 0.04004 -0.13425 0.04051 -0.13659 0.04213 C -0.13763 0.04259 -0.13854 0.04375 -0.13933 0.04491 C -0.14076 0.04653 -0.14206 0.04884 -0.14362 0.05069 C -0.14584 0.05278 -0.15039 0.05764 -0.15039 0.05787 C -0.15104 0.05903 -0.15144 0.06042 -0.15209 0.06204 C -0.15326 0.06366 -0.15469 0.06435 -0.1556 0.06597 C -0.15743 0.06991 -0.15769 0.07569 -0.15977 0.0787 C -0.16185 0.08102 -0.16901 0.08518 -0.17279 0.08727 C -0.17448 0.08981 -0.17618 0.0919 -0.178 0.09421 C -0.17878 0.09537 -0.17982 0.09583 -0.18047 0.09722 C -0.18164 0.09884 -0.18229 0.10069 -0.18295 0.10301 C -0.18425 0.10509 -0.18685 0.11227 -0.18737 0.11412 C -0.18841 0.11782 -0.18894 0.12153 -0.18998 0.12546 C -0.1905 0.12731 -0.19128 0.12893 -0.19167 0.13102 C -0.1961 0.14699 -0.19089 0.12986 -0.19493 0.14398 C -0.19466 0.14699 -0.19453 0.15046 -0.19414 0.1537 C -0.19401 0.15509 -0.19362 0.15625 -0.19336 0.15787 C -0.19245 0.16412 -0.19258 0.16736 -0.19076 0.17338 C -0.19024 0.17523 -0.18985 0.17731 -0.18894 0.17917 C -0.18854 0.18055 -0.18737 0.18333 -0.18737 0.18379 " pathEditMode="relative" rAng="0" ptsTypes="AAAAAAAAAAAAAAAAAAAAAAAAAAAAAAA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9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1.11111E-6 L -0.00026 0.00023 C 0.00091 0.0243 0.00131 0.02199 -0.00026 0.05046 C -0.00026 0.05185 -0.00078 0.0537 -0.00117 0.05486 C -0.0013 0.05509 -0.0069 0.0713 -0.00937 0.07592 C -0.01224 0.08125 -0.01627 0.09005 -0.02135 0.09236 C -0.02422 0.09352 -0.02734 0.09352 -0.03047 0.09398 C -0.03672 0.09352 -0.05781 0.09213 -0.06627 0.09074 C -0.0677 0.09051 -0.06901 0.08981 -0.07031 0.08935 C -0.07395 0.08796 -0.0776 0.08727 -0.08125 0.08657 C -0.08554 0.08495 -0.08997 0.08287 -0.0944 0.08194 C -0.09895 0.08055 -0.10364 0.07986 -0.1082 0.07893 C -0.11289 0.07755 -0.11744 0.07639 -0.12226 0.07592 C -0.1319 0.07477 -0.14153 0.07407 -0.1513 0.07292 C -0.16966 0.06574 -0.17174 0.06481 -0.19023 0.05949 C -0.19752 0.05717 -0.20468 0.05463 -0.21211 0.0537 C -0.21836 0.05208 -0.22422 0.05231 -0.2302 0.05185 C -0.2552 0.0537 -0.24804 0.04398 -0.2552 0.06088 C -0.25599 0.06227 -0.25651 0.06412 -0.25716 0.06528 C -0.25742 0.07014 -0.25729 0.07454 -0.25833 0.07893 C -0.25846 0.08055 -0.25963 0.08171 -0.26041 0.08333 C -0.26093 0.08634 -0.26093 0.08912 -0.26119 0.09236 C -0.26289 0.11227 -0.26211 0.11227 -0.26211 0.13773 " pathEditMode="relative" rAng="0" ptsTypes="AAAAAAAAAAAAAAAAAAAAA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03294 -0.03519 C -0.047 -0.03982 -0.07083 -0.04838 -0.08516 -0.05139 C -0.09128 -0.05255 -0.09714 -0.05255 -0.10312 -0.05278 L -0.13568 -0.05417 C -0.15534 -0.05787 -0.14674 -0.05718 -0.18151 -0.05139 C -0.18411 -0.05093 -0.18659 -0.04931 -0.18906 -0.04838 C -0.19323 -0.04676 -0.20156 -0.04028 -0.20299 -0.03959 C -0.20482 -0.03866 -0.2069 -0.03866 -0.20872 -0.0382 C -0.21003 -0.03773 -0.21107 -0.03727 -0.21224 -0.03681 C -0.21706 -0.02222 -0.21471 -0.02847 -0.21875 -0.01783 C -0.22279 0.00602 -0.21693 -0.02755 -0.22174 -0.00741 C -0.22214 -0.00579 -0.22344 0.00741 -0.22344 0.00856 C -0.22383 0.01041 -0.22435 0.01273 -0.22448 0.01458 C -0.22865 0.04953 -0.22435 0.01921 -0.22799 0.04676 C -0.22747 0.07662 -0.22865 0.07731 -0.22539 0.10069 C -0.22526 0.10254 -0.22487 0.1037 -0.22448 0.10509 C -0.22487 0.10833 -0.225 0.11134 -0.22539 0.11389 C -0.22591 0.11574 -0.22721 0.11666 -0.22721 0.11828 C -0.22747 0.12708 -0.22656 0.13611 -0.2263 0.14467 C -0.2263 0.15069 -0.2263 0.15648 -0.2263 0.16273 " pathEditMode="relative" rAng="0" ptsTypes="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7317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</TotalTime>
  <Words>382</Words>
  <Application>Microsoft Office PowerPoint</Application>
  <PresentationFormat>Widescreen</PresentationFormat>
  <Paragraphs>84</Paragraphs>
  <Slides>17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Wingdings</vt:lpstr>
      <vt:lpstr>Calibri</vt:lpstr>
      <vt:lpstr>HP001 4 hàng</vt:lpstr>
      <vt:lpstr>UTM Avo</vt:lpstr>
      <vt:lpstr>等线</vt:lpstr>
      <vt:lpstr>Arial</vt:lpstr>
      <vt:lpstr>Times New Roman</vt:lpstr>
      <vt:lpstr>汉仪晓波美妍体W</vt:lpstr>
      <vt:lpstr>宋体</vt:lpstr>
      <vt:lpstr>汉仪跳跳体简</vt:lpstr>
      <vt:lpstr>宋体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850 G4</cp:lastModifiedBy>
  <cp:revision>129</cp:revision>
  <dcterms:created xsi:type="dcterms:W3CDTF">2021-11-01T08:16:43Z</dcterms:created>
  <dcterms:modified xsi:type="dcterms:W3CDTF">2022-02-27T04:03:21Z</dcterms:modified>
</cp:coreProperties>
</file>