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2" r:id="rId1"/>
  </p:sldMasterIdLst>
  <p:notesMasterIdLst>
    <p:notesMasterId r:id="rId14"/>
  </p:notesMasterIdLst>
  <p:sldIdLst>
    <p:sldId id="397" r:id="rId2"/>
    <p:sldId id="275" r:id="rId3"/>
    <p:sldId id="395" r:id="rId4"/>
    <p:sldId id="420" r:id="rId5"/>
    <p:sldId id="279" r:id="rId6"/>
    <p:sldId id="419" r:id="rId7"/>
    <p:sldId id="422" r:id="rId8"/>
    <p:sldId id="284" r:id="rId9"/>
    <p:sldId id="421" r:id="rId10"/>
    <p:sldId id="329" r:id="rId11"/>
    <p:sldId id="377" r:id="rId12"/>
    <p:sldId id="270" r:id="rId13"/>
  </p:sldIdLst>
  <p:sldSz cx="12192000" cy="6858000"/>
  <p:notesSz cx="6858000" cy="9144000"/>
  <p:embeddedFontLst>
    <p:embeddedFont>
      <p:font typeface="Yu Gothic" panose="020B0400000000000000" pitchFamily="34" charset="-128"/>
      <p:regular r:id="rId15"/>
      <p:bold r:id="rId16"/>
    </p:embeddedFont>
    <p:embeddedFont>
      <p:font typeface="HP001 4 hàng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imSun" panose="02010600030101010101" pitchFamily="2" charset="-12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C5FD0-0763-485E-99EA-6B42C74B167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BFEA2-D75B-408A-BD3F-2CE61BDB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5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01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785E8E8-A544-436C-A341-C245833CF970}"/>
              </a:ext>
            </a:extLst>
          </p:cNvPr>
          <p:cNvSpPr/>
          <p:nvPr userDrawn="1"/>
        </p:nvSpPr>
        <p:spPr>
          <a:xfrm>
            <a:off x="10799398" y="19843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0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8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0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40558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81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941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7" r:id="rId2"/>
    <p:sldLayoutId id="2147483728" r:id="rId3"/>
    <p:sldLayoutId id="2147483729" r:id="rId4"/>
    <p:sldLayoutId id="2147483730" r:id="rId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115588" y="1648606"/>
            <a:ext cx="796083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108: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êu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iu</a:t>
            </a:r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2) 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80997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53542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385" y="529339"/>
            <a:ext cx="4094329" cy="5653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672" y="2136157"/>
            <a:ext cx="3167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DẶN DÒ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图片 12">
            <a:extLst>
              <a:ext uri="{FF2B5EF4-FFF2-40B4-BE49-F238E27FC236}">
                <a16:creationId xmlns:a16="http://schemas.microsoft.com/office/drawing/2014/main" id="{171A7108-59BB-4DF2-A6DA-6D5FC39C84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7"/>
          <a:stretch/>
        </p:blipFill>
        <p:spPr>
          <a:xfrm flipH="1">
            <a:off x="0" y="3500846"/>
            <a:ext cx="12192000" cy="3357154"/>
          </a:xfrm>
          <a:prstGeom prst="rect">
            <a:avLst/>
          </a:prstGeom>
        </p:spPr>
      </p:pic>
      <p:pic>
        <p:nvPicPr>
          <p:cNvPr id="7" name="图片 14" descr="图片包含 物体&#10;&#10;已生成高可信度的说明">
            <a:extLst>
              <a:ext uri="{FF2B5EF4-FFF2-40B4-BE49-F238E27FC236}">
                <a16:creationId xmlns:a16="http://schemas.microsoft.com/office/drawing/2014/main" id="{EF43E7AC-CC73-4A7E-A6F6-9AA45A0E65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9" y="363312"/>
            <a:ext cx="1226222" cy="1273429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741E2BD2-DA22-49AA-AF4D-87A6248F2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1" b="73373"/>
          <a:stretch/>
        </p:blipFill>
        <p:spPr>
          <a:xfrm flipH="1">
            <a:off x="9867340" y="390539"/>
            <a:ext cx="2307771" cy="1624554"/>
          </a:xfrm>
          <a:prstGeom prst="rect">
            <a:avLst/>
          </a:prstGeom>
        </p:spPr>
      </p:pic>
      <p:pic>
        <p:nvPicPr>
          <p:cNvPr id="9" name="图片 21" descr="图片包含 餐桌&#10;&#10;已生成高可信度的说明">
            <a:extLst>
              <a:ext uri="{FF2B5EF4-FFF2-40B4-BE49-F238E27FC236}">
                <a16:creationId xmlns:a16="http://schemas.microsoft.com/office/drawing/2014/main" id="{CE1B34F6-6F61-41BF-8FD7-3A8AB9220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1" y="1473910"/>
            <a:ext cx="5129076" cy="43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7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40701" y="963919"/>
            <a:ext cx="2988896" cy="37232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48" y="589069"/>
            <a:ext cx="1554564" cy="8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2"/>
          <a:stretch/>
        </p:blipFill>
        <p:spPr>
          <a:xfrm>
            <a:off x="0" y="404955"/>
            <a:ext cx="12192000" cy="636160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28800" y="548646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207767" y="967943"/>
            <a:ext cx="408373" cy="33735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1172313" y="2455491"/>
            <a:ext cx="408373" cy="3373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1155515" y="3947414"/>
            <a:ext cx="408373" cy="3373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97130" y="600898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7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ao</a:t>
            </a:r>
            <a:endParaRPr kumimoji="0" lang="en-US" alt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44796" y="2096812"/>
            <a:ext cx="48373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7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ngôi</a:t>
            </a:r>
            <a:r>
              <a:rPr lang="en-US" altLang="vi-VN" sz="7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7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sao</a:t>
            </a:r>
            <a:endParaRPr kumimoji="0" lang="en-US" alt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58273" y="3569276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eo</a:t>
            </a:r>
            <a:endParaRPr kumimoji="0" lang="en-US" alt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6C30B1-9742-46D8-AC9F-12722402DB61}"/>
              </a:ext>
            </a:extLst>
          </p:cNvPr>
          <p:cNvSpPr/>
          <p:nvPr/>
        </p:nvSpPr>
        <p:spPr>
          <a:xfrm>
            <a:off x="1128623" y="5453492"/>
            <a:ext cx="408373" cy="3373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3586D6-DA22-4842-9E21-654A3746C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450" y="5075354"/>
            <a:ext cx="58968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  <a:r>
              <a:rPr lang="en-US" altLang="vi-VN" sz="7200" b="1" noProof="0" dirty="0">
                <a:solidFill>
                  <a:srgbClr val="FF0000"/>
                </a:solidFill>
                <a:latin typeface="HP001 4 hàng" panose="020B0603050302020204" pitchFamily="34" charset="0"/>
              </a:rPr>
              <a:t>on </a:t>
            </a:r>
            <a:r>
              <a:rPr lang="en-US" altLang="vi-VN" sz="7200" b="1" noProof="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mèo</a:t>
            </a:r>
            <a:endParaRPr kumimoji="0" lang="en-US" alt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2DB0D1-561C-406E-BE0A-F45BACA47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991" y="3576746"/>
            <a:ext cx="69311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Đọc lại bài </a:t>
            </a:r>
            <a:r>
              <a:rPr kumimoji="0" lang="en-US" alt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106</a:t>
            </a:r>
            <a:endParaRPr kumimoji="0" lang="en-US" alt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2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383DECF2-6170-4C44-9554-CACC3C7EA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4" y="602530"/>
            <a:ext cx="5001208" cy="5910237"/>
          </a:xfrm>
          <a:prstGeom prst="rect">
            <a:avLst/>
          </a:prstGeom>
        </p:spPr>
      </p:pic>
      <p:pic>
        <p:nvPicPr>
          <p:cNvPr id="3" name="图片 14">
            <a:extLst>
              <a:ext uri="{FF2B5EF4-FFF2-40B4-BE49-F238E27FC236}">
                <a16:creationId xmlns:a16="http://schemas.microsoft.com/office/drawing/2014/main" id="{FDA49AB4-AADB-4EDB-89AF-5AD022B22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347" y="242596"/>
            <a:ext cx="5327780" cy="6195525"/>
          </a:xfrm>
          <a:prstGeom prst="rect">
            <a:avLst/>
          </a:prstGeom>
        </p:spPr>
      </p:pic>
      <p:sp>
        <p:nvSpPr>
          <p:cNvPr id="5" name="文本框 12">
            <a:extLst>
              <a:ext uri="{FF2B5EF4-FFF2-40B4-BE49-F238E27FC236}">
                <a16:creationId xmlns:a16="http://schemas.microsoft.com/office/drawing/2014/main" id="{C3475874-1E4C-49D6-869F-2AEEBFD87ECE}"/>
              </a:ext>
            </a:extLst>
          </p:cNvPr>
          <p:cNvSpPr txBox="1"/>
          <p:nvPr/>
        </p:nvSpPr>
        <p:spPr>
          <a:xfrm rot="21160172">
            <a:off x="1899727" y="3212051"/>
            <a:ext cx="856881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Yu Gothic" panose="020B0400000000000000" pitchFamily="34" charset="-128"/>
              </a:rPr>
              <a:t>Bài</a:t>
            </a:r>
            <a:r>
              <a:rPr lang="en-US" altLang="zh-CN" sz="80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Yu Gothic" panose="020B0400000000000000" pitchFamily="34" charset="-128"/>
              </a:rPr>
              <a:t> 108: </a:t>
            </a:r>
            <a:r>
              <a:rPr lang="en-US" altLang="zh-CN" sz="80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Yu Gothic" panose="020B0400000000000000" pitchFamily="34" charset="-128"/>
              </a:rPr>
              <a:t>êu</a:t>
            </a:r>
            <a:r>
              <a:rPr lang="en-US" altLang="zh-CN" sz="80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Yu Gothic" panose="020B0400000000000000" pitchFamily="34" charset="-128"/>
              </a:rPr>
              <a:t> – </a:t>
            </a:r>
            <a:r>
              <a:rPr lang="en-US" altLang="zh-CN" sz="80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Yu Gothic" panose="020B0400000000000000" pitchFamily="34" charset="-128"/>
              </a:rPr>
              <a:t>iu</a:t>
            </a:r>
            <a:r>
              <a:rPr lang="en-US" altLang="zh-CN" sz="80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Yu Gothic" panose="020B0400000000000000" pitchFamily="34" charset="-128"/>
              </a:rPr>
              <a:t> </a:t>
            </a:r>
            <a:endParaRPr lang="zh-CN" altLang="en-US" sz="8000" b="1" dirty="0">
              <a:ln w="25400">
                <a:solidFill>
                  <a:srgbClr val="36363E">
                    <a:alpha val="70000"/>
                  </a:srgbClr>
                </a:solidFill>
              </a:ln>
              <a:solidFill>
                <a:srgbClr val="FF0000"/>
              </a:solidFill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385" y="438539"/>
            <a:ext cx="4094329" cy="5744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04382" y="2111186"/>
            <a:ext cx="3193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图片 12">
            <a:extLst>
              <a:ext uri="{FF2B5EF4-FFF2-40B4-BE49-F238E27FC236}">
                <a16:creationId xmlns:a16="http://schemas.microsoft.com/office/drawing/2014/main" id="{171A7108-59BB-4DF2-A6DA-6D5FC39C84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7"/>
          <a:stretch/>
        </p:blipFill>
        <p:spPr>
          <a:xfrm flipH="1">
            <a:off x="0" y="3500846"/>
            <a:ext cx="12192000" cy="3357154"/>
          </a:xfrm>
          <a:prstGeom prst="rect">
            <a:avLst/>
          </a:prstGeom>
        </p:spPr>
      </p:pic>
      <p:pic>
        <p:nvPicPr>
          <p:cNvPr id="7" name="图片 14" descr="图片包含 物体&#10;&#10;已生成高可信度的说明">
            <a:extLst>
              <a:ext uri="{FF2B5EF4-FFF2-40B4-BE49-F238E27FC236}">
                <a16:creationId xmlns:a16="http://schemas.microsoft.com/office/drawing/2014/main" id="{EF43E7AC-CC73-4A7E-A6F6-9AA45A0E65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9" y="363312"/>
            <a:ext cx="1226222" cy="1273429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741E2BD2-DA22-49AA-AF4D-87A6248F2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1" b="73373"/>
          <a:stretch/>
        </p:blipFill>
        <p:spPr>
          <a:xfrm flipH="1">
            <a:off x="9876336" y="429208"/>
            <a:ext cx="2307771" cy="1624554"/>
          </a:xfrm>
          <a:prstGeom prst="rect">
            <a:avLst/>
          </a:prstGeom>
        </p:spPr>
      </p:pic>
      <p:pic>
        <p:nvPicPr>
          <p:cNvPr id="9" name="图片 21" descr="图片包含 餐桌&#10;&#10;已生成高可信度的说明">
            <a:extLst>
              <a:ext uri="{FF2B5EF4-FFF2-40B4-BE49-F238E27FC236}">
                <a16:creationId xmlns:a16="http://schemas.microsoft.com/office/drawing/2014/main" id="{CE1B34F6-6F61-41BF-8FD7-3A8AB9220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1" y="1473910"/>
            <a:ext cx="5129076" cy="43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02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EF48B9-DEB7-4071-8BC9-54D242212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9535"/>
          <a:stretch/>
        </p:blipFill>
        <p:spPr>
          <a:xfrm>
            <a:off x="408992" y="531845"/>
            <a:ext cx="11374015" cy="62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9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3C623-85C9-4880-BC5D-0B65DD63B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9535"/>
          <a:stretch/>
        </p:blipFill>
        <p:spPr>
          <a:xfrm>
            <a:off x="2533651" y="4076700"/>
            <a:ext cx="7696199" cy="2781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48B9-DEB7-4071-8BC9-54D2422128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5" t="3313" r="2863" b="-3313"/>
          <a:stretch/>
        </p:blipFill>
        <p:spPr>
          <a:xfrm>
            <a:off x="828675" y="440637"/>
            <a:ext cx="10534650" cy="431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1251A1A-0AC0-4246-B88D-9F20D7850A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1" b="-1764"/>
          <a:stretch/>
        </p:blipFill>
        <p:spPr>
          <a:xfrm>
            <a:off x="364013" y="1860048"/>
            <a:ext cx="11463974" cy="4417075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D631F142-C653-45D1-B6BD-084D1D898523}"/>
              </a:ext>
            </a:extLst>
          </p:cNvPr>
          <p:cNvSpPr txBox="1">
            <a:spLocks/>
          </p:cNvSpPr>
          <p:nvPr/>
        </p:nvSpPr>
        <p:spPr>
          <a:xfrm>
            <a:off x="3907971" y="1028347"/>
            <a:ext cx="4376058" cy="79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Ba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lưỡi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rìu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(1)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pic>
        <p:nvPicPr>
          <p:cNvPr id="32" name="图片 1" descr="f9bb7a65055a321af5beddc3658db7db">
            <a:extLst>
              <a:ext uri="{FF2B5EF4-FFF2-40B4-BE49-F238E27FC236}">
                <a16:creationId xmlns:a16="http://schemas.microsoft.com/office/drawing/2014/main" id="{F24BE3A9-C4BD-4F7F-BC65-4FAD2C11B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3" y="5940474"/>
            <a:ext cx="1365183" cy="878747"/>
          </a:xfrm>
          <a:prstGeom prst="rect">
            <a:avLst/>
          </a:prstGeom>
        </p:spPr>
      </p:pic>
      <p:pic>
        <p:nvPicPr>
          <p:cNvPr id="33" name="图片 1" descr="f9bb7a65055a321af5beddc3658db7db">
            <a:extLst>
              <a:ext uri="{FF2B5EF4-FFF2-40B4-BE49-F238E27FC236}">
                <a16:creationId xmlns:a16="http://schemas.microsoft.com/office/drawing/2014/main" id="{8F00C25D-FDDC-4FDA-83BB-DF6BAE40E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334" y="4867543"/>
            <a:ext cx="2299537" cy="2052929"/>
          </a:xfrm>
          <a:prstGeom prst="rect">
            <a:avLst/>
          </a:prstGeom>
        </p:spPr>
      </p:pic>
      <p:pic>
        <p:nvPicPr>
          <p:cNvPr id="34" name="图片 1">
            <a:extLst>
              <a:ext uri="{FF2B5EF4-FFF2-40B4-BE49-F238E27FC236}">
                <a16:creationId xmlns:a16="http://schemas.microsoft.com/office/drawing/2014/main" id="{8B7AD7CC-18EF-4CA3-B016-67CAC50794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740"/>
          <a:stretch>
            <a:fillRect/>
          </a:stretch>
        </p:blipFill>
        <p:spPr>
          <a:xfrm>
            <a:off x="10725002" y="436096"/>
            <a:ext cx="1414199" cy="1163063"/>
          </a:xfrm>
          <a:prstGeom prst="rect">
            <a:avLst/>
          </a:prstGeom>
        </p:spPr>
      </p:pic>
      <p:pic>
        <p:nvPicPr>
          <p:cNvPr id="35" name="图片 42">
            <a:extLst>
              <a:ext uri="{FF2B5EF4-FFF2-40B4-BE49-F238E27FC236}">
                <a16:creationId xmlns:a16="http://schemas.microsoft.com/office/drawing/2014/main" id="{A8006563-93BE-48AC-8CA6-B330B8968E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91" y="436096"/>
            <a:ext cx="1103377" cy="179532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CD430BA1-DDB8-4F08-BF63-840464052737}"/>
              </a:ext>
            </a:extLst>
          </p:cNvPr>
          <p:cNvSpPr/>
          <p:nvPr/>
        </p:nvSpPr>
        <p:spPr>
          <a:xfrm>
            <a:off x="780769" y="1920829"/>
            <a:ext cx="210769" cy="2686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545DDC9-E8CA-44A9-B8C1-D569F0D0DCBE}"/>
              </a:ext>
            </a:extLst>
          </p:cNvPr>
          <p:cNvSpPr/>
          <p:nvPr/>
        </p:nvSpPr>
        <p:spPr>
          <a:xfrm>
            <a:off x="262365" y="2510361"/>
            <a:ext cx="270588" cy="2420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B54DC33-E278-4FB6-9517-1830DABE437E}"/>
              </a:ext>
            </a:extLst>
          </p:cNvPr>
          <p:cNvSpPr/>
          <p:nvPr/>
        </p:nvSpPr>
        <p:spPr>
          <a:xfrm>
            <a:off x="7514762" y="2550622"/>
            <a:ext cx="224256" cy="2686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0AF39B4-D9BF-43D4-BC99-153DDC41F299}"/>
              </a:ext>
            </a:extLst>
          </p:cNvPr>
          <p:cNvSpPr/>
          <p:nvPr/>
        </p:nvSpPr>
        <p:spPr>
          <a:xfrm>
            <a:off x="2952429" y="3182504"/>
            <a:ext cx="204441" cy="2686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220DC71-60D4-4C00-8C25-A23D535EA674}"/>
              </a:ext>
            </a:extLst>
          </p:cNvPr>
          <p:cNvSpPr/>
          <p:nvPr/>
        </p:nvSpPr>
        <p:spPr>
          <a:xfrm>
            <a:off x="10170206" y="3178220"/>
            <a:ext cx="224256" cy="2686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8379D95-7A0C-4AEE-AAD8-FF0E8C03107F}"/>
              </a:ext>
            </a:extLst>
          </p:cNvPr>
          <p:cNvSpPr/>
          <p:nvPr/>
        </p:nvSpPr>
        <p:spPr>
          <a:xfrm>
            <a:off x="4135671" y="3814348"/>
            <a:ext cx="204441" cy="2686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6D06622-4067-4EA9-9791-35E36939B208}"/>
              </a:ext>
            </a:extLst>
          </p:cNvPr>
          <p:cNvSpPr/>
          <p:nvPr/>
        </p:nvSpPr>
        <p:spPr>
          <a:xfrm>
            <a:off x="9959436" y="3783274"/>
            <a:ext cx="210770" cy="2142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8D5CA44-50B9-4649-B342-1F3DE59C0040}"/>
              </a:ext>
            </a:extLst>
          </p:cNvPr>
          <p:cNvSpPr/>
          <p:nvPr/>
        </p:nvSpPr>
        <p:spPr>
          <a:xfrm>
            <a:off x="2601191" y="4394631"/>
            <a:ext cx="234564" cy="2142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5294E65-48AA-43DC-B4FD-FA9209A97604}"/>
              </a:ext>
            </a:extLst>
          </p:cNvPr>
          <p:cNvSpPr/>
          <p:nvPr/>
        </p:nvSpPr>
        <p:spPr>
          <a:xfrm>
            <a:off x="6737053" y="4394630"/>
            <a:ext cx="234563" cy="2142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E923794-6883-43A2-BA41-C1ACB73E5672}"/>
              </a:ext>
            </a:extLst>
          </p:cNvPr>
          <p:cNvGrpSpPr/>
          <p:nvPr/>
        </p:nvGrpSpPr>
        <p:grpSpPr>
          <a:xfrm>
            <a:off x="3801452" y="488967"/>
            <a:ext cx="3592286" cy="509451"/>
            <a:chOff x="4000467" y="260140"/>
            <a:chExt cx="3232530" cy="846266"/>
          </a:xfrm>
          <a:noFill/>
        </p:grpSpPr>
        <p:sp>
          <p:nvSpPr>
            <p:cNvPr id="46" name="Rounded Rectangle 19">
              <a:extLst>
                <a:ext uri="{FF2B5EF4-FFF2-40B4-BE49-F238E27FC236}">
                  <a16:creationId xmlns:a16="http://schemas.microsoft.com/office/drawing/2014/main" id="{53691376-1705-42E0-8366-8D7962E99299}"/>
                </a:ext>
              </a:extLst>
            </p:cNvPr>
            <p:cNvSpPr/>
            <p:nvPr/>
          </p:nvSpPr>
          <p:spPr>
            <a:xfrm>
              <a:off x="4764519" y="412815"/>
              <a:ext cx="2468478" cy="54091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Chia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47" name="图片 7">
              <a:extLst>
                <a:ext uri="{FF2B5EF4-FFF2-40B4-BE49-F238E27FC236}">
                  <a16:creationId xmlns:a16="http://schemas.microsoft.com/office/drawing/2014/main" id="{9D265E33-97F8-4788-8323-2F13D7E4B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965849" cy="84626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541702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D35196-ECB0-4761-8EA8-36513F311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421860" y="326570"/>
            <a:ext cx="5253272" cy="1591051"/>
          </a:xfrm>
          <a:prstGeom prst="rect">
            <a:avLst/>
          </a:prstGeom>
        </p:spPr>
      </p:pic>
      <p:sp>
        <p:nvSpPr>
          <p:cNvPr id="3" name="Hộp Văn bản 4">
            <a:extLst>
              <a:ext uri="{FF2B5EF4-FFF2-40B4-BE49-F238E27FC236}">
                <a16:creationId xmlns:a16="http://schemas.microsoft.com/office/drawing/2014/main" id="{D1130985-2F67-40CE-A11A-DB6BFD10B7E3}"/>
              </a:ext>
            </a:extLst>
          </p:cNvPr>
          <p:cNvSpPr txBox="1"/>
          <p:nvPr/>
        </p:nvSpPr>
        <p:spPr>
          <a:xfrm>
            <a:off x="1227046" y="2238577"/>
            <a:ext cx="1778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đốn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củi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BCF566A7-3F66-4631-89B9-8F8099880302}"/>
              </a:ext>
            </a:extLst>
          </p:cNvPr>
          <p:cNvSpPr txBox="1"/>
          <p:nvPr/>
        </p:nvSpPr>
        <p:spPr>
          <a:xfrm>
            <a:off x="3394370" y="2239626"/>
            <a:ext cx="182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n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ghèo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Hộp Văn bản 9">
            <a:extLst>
              <a:ext uri="{FF2B5EF4-FFF2-40B4-BE49-F238E27FC236}">
                <a16:creationId xmlns:a16="http://schemas.microsoft.com/office/drawing/2014/main" id="{28ACD2AE-AEF4-4758-AD1A-62440EFC4F01}"/>
              </a:ext>
            </a:extLst>
          </p:cNvPr>
          <p:cNvSpPr txBox="1"/>
          <p:nvPr/>
        </p:nvSpPr>
        <p:spPr>
          <a:xfrm>
            <a:off x="3409011" y="2905780"/>
            <a:ext cx="159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lưỡi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rìu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Hộp Văn bản 11">
            <a:extLst>
              <a:ext uri="{FF2B5EF4-FFF2-40B4-BE49-F238E27FC236}">
                <a16:creationId xmlns:a16="http://schemas.microsoft.com/office/drawing/2014/main" id="{17418E86-284B-4CBD-A418-2A9B59B951C9}"/>
              </a:ext>
            </a:extLst>
          </p:cNvPr>
          <p:cNvSpPr txBox="1"/>
          <p:nvPr/>
        </p:nvSpPr>
        <p:spPr>
          <a:xfrm>
            <a:off x="1264559" y="2905780"/>
            <a:ext cx="170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rìu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sắt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Hộp Văn bản 13">
            <a:extLst>
              <a:ext uri="{FF2B5EF4-FFF2-40B4-BE49-F238E27FC236}">
                <a16:creationId xmlns:a16="http://schemas.microsoft.com/office/drawing/2014/main" id="{CD13076C-BDFE-496F-8247-103E9C9C385C}"/>
              </a:ext>
            </a:extLst>
          </p:cNvPr>
          <p:cNvSpPr txBox="1"/>
          <p:nvPr/>
        </p:nvSpPr>
        <p:spPr>
          <a:xfrm>
            <a:off x="3394370" y="3573214"/>
            <a:ext cx="1981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khóc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Hộp Văn bản 15">
            <a:extLst>
              <a:ext uri="{FF2B5EF4-FFF2-40B4-BE49-F238E27FC236}">
                <a16:creationId xmlns:a16="http://schemas.microsoft.com/office/drawing/2014/main" id="{571523F4-4B7F-4B95-861A-D0EA268796D3}"/>
              </a:ext>
            </a:extLst>
          </p:cNvPr>
          <p:cNvSpPr txBox="1"/>
          <p:nvPr/>
        </p:nvSpPr>
        <p:spPr>
          <a:xfrm>
            <a:off x="1227046" y="4182708"/>
            <a:ext cx="172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lão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9FB5813D-F7D0-4134-BBC3-483DD7C8F426}"/>
              </a:ext>
            </a:extLst>
          </p:cNvPr>
          <p:cNvSpPr txBox="1"/>
          <p:nvPr/>
        </p:nvSpPr>
        <p:spPr>
          <a:xfrm>
            <a:off x="1640796" y="829707"/>
            <a:ext cx="350714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/>
                <a:ea typeface="汉仪跳跳体简" panose="00020600040101010101" pitchFamily="18" charset="-122"/>
                <a:cs typeface="+mn-cs"/>
              </a:rPr>
              <a:t>Luyện</a:t>
            </a:r>
            <a:r>
              <a:rPr kumimoji="0" lang="en-US" altLang="zh-CN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/>
                <a:ea typeface="汉仪跳跳体简" panose="00020600040101010101" pitchFamily="18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/>
                <a:ea typeface="汉仪跳跳体简" panose="00020600040101010101" pitchFamily="18" charset="-122"/>
                <a:cs typeface="+mn-cs"/>
              </a:rPr>
              <a:t>đọc</a:t>
            </a:r>
            <a:r>
              <a:rPr kumimoji="0" lang="en-US" altLang="zh-CN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/>
                <a:ea typeface="汉仪跳跳体简" panose="00020600040101010101" pitchFamily="18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/>
                <a:ea typeface="汉仪跳跳体简" panose="00020600040101010101" pitchFamily="18" charset="-122"/>
                <a:cs typeface="+mn-cs"/>
              </a:rPr>
              <a:t>từ</a:t>
            </a:r>
            <a:r>
              <a:rPr kumimoji="0" lang="en-US" altLang="zh-CN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/>
                <a:ea typeface="汉仪跳跳体简" panose="00020600040101010101" pitchFamily="18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/>
                <a:ea typeface="汉仪跳跳体简" panose="00020600040101010101" pitchFamily="18" charset="-122"/>
                <a:cs typeface="+mn-cs"/>
              </a:rPr>
              <a:t>ngữ</a:t>
            </a:r>
            <a:endParaRPr kumimoji="0" lang="zh-CN" altLang="en-US" sz="32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TM Avo"/>
              <a:ea typeface="汉仪跳跳体简" panose="00020600040101010101" pitchFamily="18" charset="-122"/>
              <a:cs typeface="+mn-cs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9ED92CC5-9BC8-4DDC-A1A0-8D59C5819708}"/>
              </a:ext>
            </a:extLst>
          </p:cNvPr>
          <p:cNvSpPr txBox="1"/>
          <p:nvPr/>
        </p:nvSpPr>
        <p:spPr>
          <a:xfrm>
            <a:off x="1264559" y="3572983"/>
            <a:ext cx="182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văng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4" name="图片 14">
            <a:extLst>
              <a:ext uri="{FF2B5EF4-FFF2-40B4-BE49-F238E27FC236}">
                <a16:creationId xmlns:a16="http://schemas.microsoft.com/office/drawing/2014/main" id="{7468132D-5EF1-40A9-B37E-404AD9664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90" y="279382"/>
            <a:ext cx="4848281" cy="6195525"/>
          </a:xfrm>
          <a:prstGeom prst="rect">
            <a:avLst/>
          </a:prstGeom>
        </p:spPr>
      </p:pic>
      <p:sp>
        <p:nvSpPr>
          <p:cNvPr id="15" name="Hộp Văn bản 15">
            <a:extLst>
              <a:ext uri="{FF2B5EF4-FFF2-40B4-BE49-F238E27FC236}">
                <a16:creationId xmlns:a16="http://schemas.microsoft.com/office/drawing/2014/main" id="{482653EB-7497-4F8E-8D44-6039D94E70A3}"/>
              </a:ext>
            </a:extLst>
          </p:cNvPr>
          <p:cNvSpPr txBox="1"/>
          <p:nvPr/>
        </p:nvSpPr>
        <p:spPr>
          <a:xfrm>
            <a:off x="3411617" y="4182477"/>
            <a:ext cx="1947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m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máo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669E9EC-8F65-471C-9E47-79E68EF95AF8}"/>
              </a:ext>
            </a:extLst>
          </p:cNvPr>
          <p:cNvSpPr txBox="1"/>
          <p:nvPr/>
        </p:nvSpPr>
        <p:spPr>
          <a:xfrm>
            <a:off x="1264559" y="4849911"/>
            <a:ext cx="247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ặn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xuống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6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2F18E-BC95-4806-A7BA-AF6C1E12B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9535"/>
          <a:stretch/>
        </p:blipFill>
        <p:spPr>
          <a:xfrm>
            <a:off x="2533651" y="4076700"/>
            <a:ext cx="7696199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315EF6-EF30-4E6C-ADEE-A9013A464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5" t="3313" r="2863" b="-3313"/>
          <a:stretch/>
        </p:blipFill>
        <p:spPr>
          <a:xfrm>
            <a:off x="828675" y="440637"/>
            <a:ext cx="10534650" cy="431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8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79378-23FA-49C2-877F-7155BB831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" r="1420"/>
          <a:stretch/>
        </p:blipFill>
        <p:spPr>
          <a:xfrm>
            <a:off x="259091" y="1587073"/>
            <a:ext cx="11335656" cy="3363971"/>
          </a:xfrm>
          <a:prstGeom prst="rect">
            <a:avLst/>
          </a:prstGeom>
        </p:spPr>
      </p:pic>
      <p:pic>
        <p:nvPicPr>
          <p:cNvPr id="6" name="图片 1" descr="f9bb7a65055a321af5beddc3658db7db">
            <a:extLst>
              <a:ext uri="{FF2B5EF4-FFF2-40B4-BE49-F238E27FC236}">
                <a16:creationId xmlns:a16="http://schemas.microsoft.com/office/drawing/2014/main" id="{BE5435DF-790E-418E-8E75-F32F137A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3" y="5617030"/>
            <a:ext cx="1365183" cy="1202192"/>
          </a:xfrm>
          <a:prstGeom prst="rect">
            <a:avLst/>
          </a:prstGeom>
        </p:spPr>
      </p:pic>
      <p:pic>
        <p:nvPicPr>
          <p:cNvPr id="7" name="图片 1" descr="f9bb7a65055a321af5beddc3658db7db">
            <a:extLst>
              <a:ext uri="{FF2B5EF4-FFF2-40B4-BE49-F238E27FC236}">
                <a16:creationId xmlns:a16="http://schemas.microsoft.com/office/drawing/2014/main" id="{8A3C9CCB-197B-4250-B65B-E3BA4C1E0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114" y="4766292"/>
            <a:ext cx="3347870" cy="2052929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F0E34E18-26EA-4717-8BEA-D6A6321DC2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740"/>
          <a:stretch>
            <a:fillRect/>
          </a:stretch>
        </p:blipFill>
        <p:spPr>
          <a:xfrm>
            <a:off x="9741610" y="567005"/>
            <a:ext cx="2018568" cy="1479664"/>
          </a:xfrm>
          <a:prstGeom prst="rect">
            <a:avLst/>
          </a:prstGeom>
        </p:spPr>
      </p:pic>
      <p:pic>
        <p:nvPicPr>
          <p:cNvPr id="9" name="图片 42">
            <a:extLst>
              <a:ext uri="{FF2B5EF4-FFF2-40B4-BE49-F238E27FC236}">
                <a16:creationId xmlns:a16="http://schemas.microsoft.com/office/drawing/2014/main" id="{8303EB84-62D1-44B0-A5EE-ECFA2097F5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91" y="436096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7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80</Words>
  <Application>Microsoft Office PowerPoint</Application>
  <PresentationFormat>Widescreen</PresentationFormat>
  <Paragraphs>39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Yu Gothic</vt:lpstr>
      <vt:lpstr>HP001 4 hàng</vt:lpstr>
      <vt:lpstr>汉仪跳跳体简</vt:lpstr>
      <vt:lpstr>Calibri</vt:lpstr>
      <vt:lpstr>等线</vt:lpstr>
      <vt:lpstr>UTM Avo</vt:lpstr>
      <vt:lpstr>Arial</vt:lpstr>
      <vt:lpstr>SimSun</vt:lpstr>
      <vt:lpstr>1_HOC10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850 G4</cp:lastModifiedBy>
  <cp:revision>122</cp:revision>
  <dcterms:created xsi:type="dcterms:W3CDTF">2021-11-01T08:16:43Z</dcterms:created>
  <dcterms:modified xsi:type="dcterms:W3CDTF">2022-02-27T04:05:54Z</dcterms:modified>
</cp:coreProperties>
</file>