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303" r:id="rId2"/>
    <p:sldId id="324" r:id="rId3"/>
    <p:sldId id="328" r:id="rId4"/>
    <p:sldId id="329" r:id="rId5"/>
    <p:sldId id="327" r:id="rId6"/>
    <p:sldId id="330" r:id="rId7"/>
    <p:sldId id="336" r:id="rId8"/>
    <p:sldId id="337" r:id="rId9"/>
    <p:sldId id="339" r:id="rId10"/>
    <p:sldId id="340" r:id="rId11"/>
    <p:sldId id="341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HP001 4 hàng" panose="020B0603050302020204" pitchFamily="34" charset="0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6631"/>
    <a:srgbClr val="0C471A"/>
    <a:srgbClr val="FFCC1E"/>
    <a:srgbClr val="FF7901"/>
    <a:srgbClr val="F7F7F7"/>
    <a:srgbClr val="074736"/>
    <a:srgbClr val="FFBC97"/>
    <a:srgbClr val="F0BB63"/>
    <a:srgbClr val="F4EEA9"/>
    <a:srgbClr val="F7F2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72" autoAdjust="0"/>
    <p:restoredTop sz="94660"/>
  </p:normalViewPr>
  <p:slideViewPr>
    <p:cSldViewPr snapToGrid="0">
      <p:cViewPr varScale="1">
        <p:scale>
          <a:sx n="64" d="100"/>
          <a:sy n="64" d="100"/>
        </p:scale>
        <p:origin x="5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48D36-C9C3-4AA3-9558-536EAC0BC914}" type="datetimeFigureOut">
              <a:rPr lang="en-US" smtClean="0"/>
              <a:t>22-Feb-22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642218-EFDB-49DD-A5CD-13B8F7951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951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42218-EFDB-49DD-A5CD-13B8F79518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79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42218-EFDB-49DD-A5CD-13B8F79518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630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42218-EFDB-49DD-A5CD-13B8F79518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337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42218-EFDB-49DD-A5CD-13B8F79518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16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42218-EFDB-49DD-A5CD-13B8F79518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781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22-Feb-22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BFD17B-D166-40AF-9627-1FB3187FEC8D}"/>
              </a:ext>
            </a:extLst>
          </p:cNvPr>
          <p:cNvSpPr/>
          <p:nvPr userDrawn="1"/>
        </p:nvSpPr>
        <p:spPr>
          <a:xfrm>
            <a:off x="11008796" y="2766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40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22-Feb-22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44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22-Feb-22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11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22-Feb-22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55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22-Feb-22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17876" y="18627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98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22-Feb-22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22-Feb-22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22-Feb-22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764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22-Feb-22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49" r:id="rId6"/>
    <p:sldLayoutId id="2147483655" r:id="rId7"/>
    <p:sldLayoutId id="214748366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1503207" y="1581229"/>
            <a:ext cx="8965917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22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Sau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112, 113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D2CF9E43-DAFC-4016-BBCF-A330BC2712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3"/>
          <a:stretch/>
        </p:blipFill>
        <p:spPr>
          <a:xfrm>
            <a:off x="0" y="248826"/>
            <a:ext cx="12192000" cy="6777616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8FD49F2-194E-46B1-99A1-272A7A02029A}"/>
              </a:ext>
            </a:extLst>
          </p:cNvPr>
          <p:cNvSpPr/>
          <p:nvPr/>
        </p:nvSpPr>
        <p:spPr>
          <a:xfrm>
            <a:off x="3884237" y="607285"/>
            <a:ext cx="5132378" cy="728636"/>
          </a:xfrm>
          <a:prstGeom prst="roundRect">
            <a:avLst/>
          </a:prstGeom>
          <a:solidFill>
            <a:srgbClr val="FFC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126631"/>
                </a:solidFill>
              </a:rPr>
              <a:t>Viết bảng con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FD00B7-037B-49B4-A5F6-C634B63B31CF}"/>
              </a:ext>
            </a:extLst>
          </p:cNvPr>
          <p:cNvSpPr txBox="1"/>
          <p:nvPr/>
        </p:nvSpPr>
        <p:spPr>
          <a:xfrm>
            <a:off x="6241774" y="2884419"/>
            <a:ext cx="52478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>
                <a:solidFill>
                  <a:schemeClr val="bg1"/>
                </a:solidFill>
                <a:latin typeface="HP001 4 hàng" panose="020B0603050302020204" pitchFamily="34" charset="0"/>
              </a:rPr>
              <a:t>cái l</a:t>
            </a:r>
            <a:r>
              <a:rPr lang="el-GR" sz="11000">
                <a:solidFill>
                  <a:schemeClr val="bg1"/>
                </a:solidFill>
                <a:latin typeface="HP001 4 hàng" panose="020B0603050302020204" pitchFamily="34" charset="0"/>
              </a:rPr>
              <a:t>Ξ</a:t>
            </a:r>
            <a:endParaRPr lang="en-US" sz="1100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071E61-E852-4847-B074-E66483B84ED3}"/>
              </a:ext>
            </a:extLst>
          </p:cNvPr>
          <p:cNvSpPr txBox="1"/>
          <p:nvPr/>
        </p:nvSpPr>
        <p:spPr>
          <a:xfrm>
            <a:off x="3439885" y="2884419"/>
            <a:ext cx="217714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100">
                <a:solidFill>
                  <a:schemeClr val="bg1"/>
                </a:solidFill>
                <a:latin typeface="HP001 4 hàng" panose="020B0603050302020204" pitchFamily="34" charset="0"/>
              </a:rPr>
              <a:t>Ξ</a:t>
            </a:r>
            <a:endParaRPr lang="en-US" sz="1110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A6A9C8-63BA-4CAF-90BC-1457B0DE8E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6515" y="1461175"/>
            <a:ext cx="8807823" cy="507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277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D2CF9E43-DAFC-4016-BBCF-A330BC2712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3"/>
          <a:stretch/>
        </p:blipFill>
        <p:spPr>
          <a:xfrm>
            <a:off x="0" y="248826"/>
            <a:ext cx="12192000" cy="6777616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8FD49F2-194E-46B1-99A1-272A7A02029A}"/>
              </a:ext>
            </a:extLst>
          </p:cNvPr>
          <p:cNvSpPr/>
          <p:nvPr/>
        </p:nvSpPr>
        <p:spPr>
          <a:xfrm>
            <a:off x="3780183" y="595267"/>
            <a:ext cx="5132378" cy="728636"/>
          </a:xfrm>
          <a:prstGeom prst="roundRect">
            <a:avLst/>
          </a:prstGeom>
          <a:solidFill>
            <a:srgbClr val="FFC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126631"/>
                </a:solidFill>
              </a:rPr>
              <a:t>Viết vở luyện viết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FD00B7-037B-49B4-A5F6-C634B63B31CF}"/>
              </a:ext>
            </a:extLst>
          </p:cNvPr>
          <p:cNvSpPr txBox="1"/>
          <p:nvPr/>
        </p:nvSpPr>
        <p:spPr>
          <a:xfrm>
            <a:off x="6241774" y="2884419"/>
            <a:ext cx="52478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>
                <a:solidFill>
                  <a:schemeClr val="bg1"/>
                </a:solidFill>
                <a:latin typeface="HP001 4 hàng" panose="020B0603050302020204" pitchFamily="34" charset="0"/>
              </a:rPr>
              <a:t>cái l</a:t>
            </a:r>
            <a:r>
              <a:rPr lang="el-GR" sz="11000">
                <a:solidFill>
                  <a:schemeClr val="bg1"/>
                </a:solidFill>
                <a:latin typeface="HP001 4 hàng" panose="020B0603050302020204" pitchFamily="34" charset="0"/>
              </a:rPr>
              <a:t>Ξ</a:t>
            </a:r>
            <a:endParaRPr lang="en-US" sz="1100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071E61-E852-4847-B074-E66483B84ED3}"/>
              </a:ext>
            </a:extLst>
          </p:cNvPr>
          <p:cNvSpPr txBox="1"/>
          <p:nvPr/>
        </p:nvSpPr>
        <p:spPr>
          <a:xfrm>
            <a:off x="3439885" y="2884419"/>
            <a:ext cx="217714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100">
                <a:solidFill>
                  <a:schemeClr val="bg1"/>
                </a:solidFill>
                <a:latin typeface="HP001 4 hàng" panose="020B0603050302020204" pitchFamily="34" charset="0"/>
              </a:rPr>
              <a:t>Ξ</a:t>
            </a:r>
            <a:endParaRPr lang="en-US" sz="1110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901D5A-A5B5-49CE-8043-D7002A47F7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551" y="1466067"/>
            <a:ext cx="3949660" cy="5213492"/>
          </a:xfrm>
          <a:prstGeom prst="rect">
            <a:avLst/>
          </a:prstGeom>
        </p:spPr>
      </p:pic>
      <p:pic>
        <p:nvPicPr>
          <p:cNvPr id="9" name="13">
            <a:extLst>
              <a:ext uri="{FF2B5EF4-FFF2-40B4-BE49-F238E27FC236}">
                <a16:creationId xmlns:a16="http://schemas.microsoft.com/office/drawing/2014/main" id="{C2C44092-2EF2-4E5B-8824-C5E588E54D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1329" y="4779437"/>
            <a:ext cx="1919659" cy="19059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9E5AEC-4B88-44A7-AA72-A5E1B183EA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7212" y="2035045"/>
            <a:ext cx="7020086" cy="11325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F77C0D9-55F5-4AA4-8D7E-4E7044B4E0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0903" y="3429001"/>
            <a:ext cx="7020086" cy="113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A43DAD-6D68-4D6D-84B2-45BC66FB3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502" y="419262"/>
            <a:ext cx="12245502" cy="64387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FD392C6-34E9-414E-883F-3D1788AFAC86}"/>
              </a:ext>
            </a:extLst>
          </p:cNvPr>
          <p:cNvSpPr txBox="1"/>
          <p:nvPr/>
        </p:nvSpPr>
        <p:spPr>
          <a:xfrm>
            <a:off x="2627291" y="3121107"/>
            <a:ext cx="5540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C471A"/>
                </a:solidFill>
              </a:rPr>
              <a:t>KHỞI ĐỘNG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95EFE1A-00D6-4A0F-9675-D9F0820393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2933">
            <a:off x="1610268" y="2209933"/>
            <a:ext cx="1112495" cy="13472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001B1AC-CD5E-4E3A-AE86-B95231A9FB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0358">
            <a:off x="4097981" y="1149650"/>
            <a:ext cx="1212886" cy="15633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3F914F-9A4B-48C9-A765-B552622AF5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3149">
            <a:off x="6123220" y="1774665"/>
            <a:ext cx="806809" cy="10067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DF39FC4-A906-414A-B254-335354C083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0544">
            <a:off x="7295609" y="1157616"/>
            <a:ext cx="720398" cy="108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113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, square&#10;&#10;Description automatically generated">
            <a:extLst>
              <a:ext uri="{FF2B5EF4-FFF2-40B4-BE49-F238E27FC236}">
                <a16:creationId xmlns:a16="http://schemas.microsoft.com/office/drawing/2014/main" id="{FC813584-D6DA-4986-BEA9-7EC021179A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3"/>
          <a:stretch/>
        </p:blipFill>
        <p:spPr>
          <a:xfrm>
            <a:off x="0" y="248826"/>
            <a:ext cx="12192000" cy="677761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64A25B8-C23F-4998-804C-CB69F392071D}"/>
              </a:ext>
            </a:extLst>
          </p:cNvPr>
          <p:cNvSpPr/>
          <p:nvPr/>
        </p:nvSpPr>
        <p:spPr>
          <a:xfrm>
            <a:off x="4204726" y="679987"/>
            <a:ext cx="3985118" cy="728636"/>
          </a:xfrm>
          <a:prstGeom prst="roundRect">
            <a:avLst/>
          </a:prstGeom>
          <a:solidFill>
            <a:srgbClr val="FFC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126631"/>
                </a:solidFill>
              </a:rPr>
              <a:t>Đọc bài viết</a:t>
            </a:r>
          </a:p>
        </p:txBody>
      </p:sp>
      <p:pic>
        <p:nvPicPr>
          <p:cNvPr id="7" name="Picture 6" descr="Application&#10;&#10;Description automatically generated with medium confidence">
            <a:extLst>
              <a:ext uri="{FF2B5EF4-FFF2-40B4-BE49-F238E27FC236}">
                <a16:creationId xmlns:a16="http://schemas.microsoft.com/office/drawing/2014/main" id="{C81D3DAD-F392-408B-8076-80FE47B12C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66" y="5265862"/>
            <a:ext cx="10765049" cy="1592138"/>
          </a:xfrm>
          <a:prstGeom prst="rect">
            <a:avLst/>
          </a:prstGeom>
        </p:spPr>
      </p:pic>
      <p:pic>
        <p:nvPicPr>
          <p:cNvPr id="8" name="Picture 16" descr="This contains an image of: {{ pinTitle }}">
            <a:extLst>
              <a:ext uri="{FF2B5EF4-FFF2-40B4-BE49-F238E27FC236}">
                <a16:creationId xmlns:a16="http://schemas.microsoft.com/office/drawing/2014/main" id="{C14B600D-22DE-445C-8DD9-2712D0BA0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66" y="1942359"/>
            <a:ext cx="4966957" cy="289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Illustration Of A Ready To Print Label Featuring A Cute Rhino Standing Beside A Patch Of Grass And A Puddle Of Water Stock Photo, Picture And Royalty Free Image. Image 28157449.">
            <a:extLst>
              <a:ext uri="{FF2B5EF4-FFF2-40B4-BE49-F238E27FC236}">
                <a16:creationId xmlns:a16="http://schemas.microsoft.com/office/drawing/2014/main" id="{48E160C2-785A-4C0D-BE59-BF1E4611B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942" y="1408623"/>
            <a:ext cx="5105873" cy="333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E5AC77-D54F-4AA4-83AA-AE5CE309F40F}"/>
              </a:ext>
            </a:extLst>
          </p:cNvPr>
          <p:cNvSpPr txBox="1"/>
          <p:nvPr/>
        </p:nvSpPr>
        <p:spPr>
          <a:xfrm>
            <a:off x="3435244" y="2734067"/>
            <a:ext cx="1465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126631"/>
                </a:solidFill>
              </a:rPr>
              <a:t>oa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3D8165-F93B-4DA1-8A7E-CC54EC91EE16}"/>
              </a:ext>
            </a:extLst>
          </p:cNvPr>
          <p:cNvSpPr txBox="1"/>
          <p:nvPr/>
        </p:nvSpPr>
        <p:spPr>
          <a:xfrm>
            <a:off x="3063236" y="3520752"/>
            <a:ext cx="2209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126631"/>
                </a:solidFill>
              </a:rPr>
              <a:t>cái loa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CFCCDC-8BCD-41AA-BFB9-B6D36A4167AA}"/>
              </a:ext>
            </a:extLst>
          </p:cNvPr>
          <p:cNvSpPr txBox="1"/>
          <p:nvPr/>
        </p:nvSpPr>
        <p:spPr>
          <a:xfrm>
            <a:off x="8313579" y="2734067"/>
            <a:ext cx="1465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126631"/>
                </a:solidFill>
              </a:rPr>
              <a:t>oe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C21BBF-F603-4DCE-9A67-8C00F3C737CC}"/>
              </a:ext>
            </a:extLst>
          </p:cNvPr>
          <p:cNvSpPr txBox="1"/>
          <p:nvPr/>
        </p:nvSpPr>
        <p:spPr>
          <a:xfrm>
            <a:off x="7036905" y="3441953"/>
            <a:ext cx="3359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126631"/>
                </a:solidFill>
              </a:rPr>
              <a:t>chích choè</a:t>
            </a:r>
          </a:p>
        </p:txBody>
      </p:sp>
    </p:spTree>
    <p:extLst>
      <p:ext uri="{BB962C8B-B14F-4D97-AF65-F5344CB8AC3E}">
        <p14:creationId xmlns:p14="http://schemas.microsoft.com/office/powerpoint/2010/main" val="38858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, square&#10;&#10;Description automatically generated">
            <a:extLst>
              <a:ext uri="{FF2B5EF4-FFF2-40B4-BE49-F238E27FC236}">
                <a16:creationId xmlns:a16="http://schemas.microsoft.com/office/drawing/2014/main" id="{FC813584-D6DA-4986-BEA9-7EC021179A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3"/>
          <a:stretch/>
        </p:blipFill>
        <p:spPr>
          <a:xfrm>
            <a:off x="0" y="248826"/>
            <a:ext cx="12192000" cy="677761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64A25B8-C23F-4998-804C-CB69F392071D}"/>
              </a:ext>
            </a:extLst>
          </p:cNvPr>
          <p:cNvSpPr/>
          <p:nvPr/>
        </p:nvSpPr>
        <p:spPr>
          <a:xfrm>
            <a:off x="4204726" y="679987"/>
            <a:ext cx="3985118" cy="728636"/>
          </a:xfrm>
          <a:prstGeom prst="roundRect">
            <a:avLst/>
          </a:prstGeom>
          <a:solidFill>
            <a:srgbClr val="FFC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126631"/>
                </a:solidFill>
              </a:rPr>
              <a:t>Đọc bài viết</a:t>
            </a:r>
          </a:p>
        </p:txBody>
      </p:sp>
      <p:pic>
        <p:nvPicPr>
          <p:cNvPr id="7" name="Picture 6" descr="Application&#10;&#10;Description automatically generated with medium confidence">
            <a:extLst>
              <a:ext uri="{FF2B5EF4-FFF2-40B4-BE49-F238E27FC236}">
                <a16:creationId xmlns:a16="http://schemas.microsoft.com/office/drawing/2014/main" id="{C81D3DAD-F392-408B-8076-80FE47B12C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66" y="5265862"/>
            <a:ext cx="10765049" cy="1592138"/>
          </a:xfrm>
          <a:prstGeom prst="rect">
            <a:avLst/>
          </a:prstGeom>
        </p:spPr>
      </p:pic>
      <p:pic>
        <p:nvPicPr>
          <p:cNvPr id="8" name="Picture 16" descr="This contains an image of: {{ pinTitle }}">
            <a:extLst>
              <a:ext uri="{FF2B5EF4-FFF2-40B4-BE49-F238E27FC236}">
                <a16:creationId xmlns:a16="http://schemas.microsoft.com/office/drawing/2014/main" id="{C14B600D-22DE-445C-8DD9-2712D0BA0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66" y="1942359"/>
            <a:ext cx="4966957" cy="289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Illustration Of A Ready To Print Label Featuring A Cute Rhino Standing Beside A Patch Of Grass And A Puddle Of Water Stock Photo, Picture And Royalty Free Image. Image 28157449.">
            <a:extLst>
              <a:ext uri="{FF2B5EF4-FFF2-40B4-BE49-F238E27FC236}">
                <a16:creationId xmlns:a16="http://schemas.microsoft.com/office/drawing/2014/main" id="{48E160C2-785A-4C0D-BE59-BF1E4611B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942" y="1408623"/>
            <a:ext cx="5105873" cy="333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E5AC77-D54F-4AA4-83AA-AE5CE309F40F}"/>
              </a:ext>
            </a:extLst>
          </p:cNvPr>
          <p:cNvSpPr txBox="1"/>
          <p:nvPr/>
        </p:nvSpPr>
        <p:spPr>
          <a:xfrm>
            <a:off x="3435244" y="2734067"/>
            <a:ext cx="1465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126631"/>
                </a:solidFill>
              </a:rPr>
              <a:t>ưu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3D8165-F93B-4DA1-8A7E-CC54EC91EE16}"/>
              </a:ext>
            </a:extLst>
          </p:cNvPr>
          <p:cNvSpPr txBox="1"/>
          <p:nvPr/>
        </p:nvSpPr>
        <p:spPr>
          <a:xfrm>
            <a:off x="3063236" y="3520752"/>
            <a:ext cx="27752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126631"/>
                </a:solidFill>
              </a:rPr>
              <a:t>con cừu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CFCCDC-8BCD-41AA-BFB9-B6D36A4167AA}"/>
              </a:ext>
            </a:extLst>
          </p:cNvPr>
          <p:cNvSpPr txBox="1"/>
          <p:nvPr/>
        </p:nvSpPr>
        <p:spPr>
          <a:xfrm>
            <a:off x="8313579" y="2734067"/>
            <a:ext cx="1465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126631"/>
                </a:solidFill>
              </a:rPr>
              <a:t>ươu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C21BBF-F603-4DCE-9A67-8C00F3C737CC}"/>
              </a:ext>
            </a:extLst>
          </p:cNvPr>
          <p:cNvSpPr txBox="1"/>
          <p:nvPr/>
        </p:nvSpPr>
        <p:spPr>
          <a:xfrm>
            <a:off x="7587817" y="3449466"/>
            <a:ext cx="3359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126631"/>
                </a:solidFill>
              </a:rPr>
              <a:t>hươu sao</a:t>
            </a:r>
          </a:p>
        </p:txBody>
      </p:sp>
    </p:spTree>
    <p:extLst>
      <p:ext uri="{BB962C8B-B14F-4D97-AF65-F5344CB8AC3E}">
        <p14:creationId xmlns:p14="http://schemas.microsoft.com/office/powerpoint/2010/main" val="19966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, square&#10;&#10;Description automatically generated">
            <a:extLst>
              <a:ext uri="{FF2B5EF4-FFF2-40B4-BE49-F238E27FC236}">
                <a16:creationId xmlns:a16="http://schemas.microsoft.com/office/drawing/2014/main" id="{FC813584-D6DA-4986-BEA9-7EC021179A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3"/>
          <a:stretch/>
        </p:blipFill>
        <p:spPr>
          <a:xfrm>
            <a:off x="0" y="248826"/>
            <a:ext cx="12192000" cy="67776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C6ED86-D6A9-461E-BCB4-C4094A7A3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766" y="1569800"/>
            <a:ext cx="10915531" cy="15978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E9588A-8F0A-4AB8-9425-E865F30BCA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766" y="3637634"/>
            <a:ext cx="10901356" cy="150836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64A25B8-C23F-4998-804C-CB69F392071D}"/>
              </a:ext>
            </a:extLst>
          </p:cNvPr>
          <p:cNvSpPr/>
          <p:nvPr/>
        </p:nvSpPr>
        <p:spPr>
          <a:xfrm>
            <a:off x="4074097" y="606153"/>
            <a:ext cx="5132378" cy="728636"/>
          </a:xfrm>
          <a:prstGeom prst="roundRect">
            <a:avLst/>
          </a:prstGeom>
          <a:solidFill>
            <a:srgbClr val="FFC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126631"/>
                </a:solidFill>
              </a:rPr>
              <a:t>Nhận xét bài viết</a:t>
            </a:r>
          </a:p>
        </p:txBody>
      </p:sp>
      <p:pic>
        <p:nvPicPr>
          <p:cNvPr id="7" name="Picture 6" descr="Application&#10;&#10;Description automatically generated with medium confidence">
            <a:extLst>
              <a:ext uri="{FF2B5EF4-FFF2-40B4-BE49-F238E27FC236}">
                <a16:creationId xmlns:a16="http://schemas.microsoft.com/office/drawing/2014/main" id="{C81D3DAD-F392-408B-8076-80FE47B12C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66" y="5265862"/>
            <a:ext cx="10765049" cy="159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5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ó thể là hình minh họa">
            <a:extLst>
              <a:ext uri="{FF2B5EF4-FFF2-40B4-BE49-F238E27FC236}">
                <a16:creationId xmlns:a16="http://schemas.microsoft.com/office/drawing/2014/main" id="{F2E37472-83E8-4339-AF8B-A35890F6D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962"/>
            <a:ext cx="12192000" cy="643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E10DFA-2F85-495B-B2F6-BD84A37484B7}"/>
              </a:ext>
            </a:extLst>
          </p:cNvPr>
          <p:cNvSpPr txBox="1"/>
          <p:nvPr/>
        </p:nvSpPr>
        <p:spPr>
          <a:xfrm>
            <a:off x="1933059" y="2533984"/>
            <a:ext cx="43930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126631"/>
                </a:solidFill>
              </a:rPr>
              <a:t>THƯ GIÃN</a:t>
            </a:r>
          </a:p>
        </p:txBody>
      </p:sp>
    </p:spTree>
    <p:extLst>
      <p:ext uri="{BB962C8B-B14F-4D97-AF65-F5344CB8AC3E}">
        <p14:creationId xmlns:p14="http://schemas.microsoft.com/office/powerpoint/2010/main" val="3539924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D2CF9E43-DAFC-4016-BBCF-A330BC2712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3"/>
          <a:stretch/>
        </p:blipFill>
        <p:spPr>
          <a:xfrm>
            <a:off x="0" y="248826"/>
            <a:ext cx="12192000" cy="6777616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8FD49F2-194E-46B1-99A1-272A7A02029A}"/>
              </a:ext>
            </a:extLst>
          </p:cNvPr>
          <p:cNvSpPr/>
          <p:nvPr/>
        </p:nvSpPr>
        <p:spPr>
          <a:xfrm>
            <a:off x="3762341" y="689531"/>
            <a:ext cx="5132378" cy="728636"/>
          </a:xfrm>
          <a:prstGeom prst="roundRect">
            <a:avLst/>
          </a:prstGeom>
          <a:solidFill>
            <a:srgbClr val="FFC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126631"/>
                </a:solidFill>
              </a:rPr>
              <a:t>Viết</a:t>
            </a:r>
            <a:r>
              <a:rPr lang="en-US" sz="4000" dirty="0">
                <a:solidFill>
                  <a:srgbClr val="126631"/>
                </a:solidFill>
              </a:rPr>
              <a:t> </a:t>
            </a:r>
            <a:r>
              <a:rPr lang="en-US" sz="4000" dirty="0" err="1">
                <a:solidFill>
                  <a:srgbClr val="126631"/>
                </a:solidFill>
              </a:rPr>
              <a:t>bảng</a:t>
            </a:r>
            <a:r>
              <a:rPr lang="en-US" sz="4000" dirty="0">
                <a:solidFill>
                  <a:srgbClr val="126631"/>
                </a:solidFill>
              </a:rPr>
              <a:t> con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FD00B7-037B-49B4-A5F6-C634B63B31CF}"/>
              </a:ext>
            </a:extLst>
          </p:cNvPr>
          <p:cNvSpPr txBox="1"/>
          <p:nvPr/>
        </p:nvSpPr>
        <p:spPr>
          <a:xfrm>
            <a:off x="6241774" y="2884419"/>
            <a:ext cx="52478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>
                <a:solidFill>
                  <a:schemeClr val="bg1"/>
                </a:solidFill>
                <a:latin typeface="HP001 4 hàng" panose="020B0603050302020204" pitchFamily="34" charset="0"/>
              </a:rPr>
              <a:t>cái l</a:t>
            </a:r>
            <a:r>
              <a:rPr lang="el-GR" sz="11000">
                <a:solidFill>
                  <a:schemeClr val="bg1"/>
                </a:solidFill>
                <a:latin typeface="HP001 4 hàng" panose="020B0603050302020204" pitchFamily="34" charset="0"/>
              </a:rPr>
              <a:t>Ξ</a:t>
            </a:r>
            <a:endParaRPr lang="en-US" sz="1100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071E61-E852-4847-B074-E66483B84ED3}"/>
              </a:ext>
            </a:extLst>
          </p:cNvPr>
          <p:cNvSpPr txBox="1"/>
          <p:nvPr/>
        </p:nvSpPr>
        <p:spPr>
          <a:xfrm>
            <a:off x="3439885" y="2884419"/>
            <a:ext cx="217714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100">
                <a:solidFill>
                  <a:schemeClr val="bg1"/>
                </a:solidFill>
                <a:latin typeface="HP001 4 hàng" panose="020B0603050302020204" pitchFamily="34" charset="0"/>
              </a:rPr>
              <a:t>Ξ</a:t>
            </a:r>
            <a:endParaRPr lang="en-US" sz="1110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60EEA6-7085-42DB-B3BB-119652B076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5389" y="1471117"/>
            <a:ext cx="8866282" cy="513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758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D2CF9E43-DAFC-4016-BBCF-A330BC2712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3"/>
          <a:stretch/>
        </p:blipFill>
        <p:spPr>
          <a:xfrm>
            <a:off x="0" y="248826"/>
            <a:ext cx="12192000" cy="6777616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8FD49F2-194E-46B1-99A1-272A7A02029A}"/>
              </a:ext>
            </a:extLst>
          </p:cNvPr>
          <p:cNvSpPr/>
          <p:nvPr/>
        </p:nvSpPr>
        <p:spPr>
          <a:xfrm>
            <a:off x="3744633" y="662813"/>
            <a:ext cx="5132378" cy="728636"/>
          </a:xfrm>
          <a:prstGeom prst="roundRect">
            <a:avLst/>
          </a:prstGeom>
          <a:solidFill>
            <a:srgbClr val="FFC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126631"/>
                </a:solidFill>
              </a:rPr>
              <a:t>Viết bảng con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FD00B7-037B-49B4-A5F6-C634B63B31CF}"/>
              </a:ext>
            </a:extLst>
          </p:cNvPr>
          <p:cNvSpPr txBox="1"/>
          <p:nvPr/>
        </p:nvSpPr>
        <p:spPr>
          <a:xfrm>
            <a:off x="6241774" y="2884419"/>
            <a:ext cx="52478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>
                <a:solidFill>
                  <a:schemeClr val="bg1"/>
                </a:solidFill>
                <a:latin typeface="HP001 4 hàng" panose="020B0603050302020204" pitchFamily="34" charset="0"/>
              </a:rPr>
              <a:t>cái l</a:t>
            </a:r>
            <a:r>
              <a:rPr lang="el-GR" sz="11000">
                <a:solidFill>
                  <a:schemeClr val="bg1"/>
                </a:solidFill>
                <a:latin typeface="HP001 4 hàng" panose="020B0603050302020204" pitchFamily="34" charset="0"/>
              </a:rPr>
              <a:t>Ξ</a:t>
            </a:r>
            <a:endParaRPr lang="en-US" sz="1100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071E61-E852-4847-B074-E66483B84ED3}"/>
              </a:ext>
            </a:extLst>
          </p:cNvPr>
          <p:cNvSpPr txBox="1"/>
          <p:nvPr/>
        </p:nvSpPr>
        <p:spPr>
          <a:xfrm>
            <a:off x="3439885" y="2884419"/>
            <a:ext cx="217714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100">
                <a:solidFill>
                  <a:schemeClr val="bg1"/>
                </a:solidFill>
                <a:latin typeface="HP001 4 hàng" panose="020B0603050302020204" pitchFamily="34" charset="0"/>
              </a:rPr>
              <a:t>Ξ</a:t>
            </a:r>
            <a:endParaRPr lang="en-US" sz="1110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2D4D80-A134-4FBB-B908-C3E3BCB4F6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8613" y="1536829"/>
            <a:ext cx="8684419" cy="498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687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D2CF9E43-DAFC-4016-BBCF-A330BC2712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3"/>
          <a:stretch/>
        </p:blipFill>
        <p:spPr>
          <a:xfrm>
            <a:off x="0" y="248826"/>
            <a:ext cx="12192000" cy="6777616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8FD49F2-194E-46B1-99A1-272A7A02029A}"/>
              </a:ext>
            </a:extLst>
          </p:cNvPr>
          <p:cNvSpPr/>
          <p:nvPr/>
        </p:nvSpPr>
        <p:spPr>
          <a:xfrm>
            <a:off x="3904468" y="662137"/>
            <a:ext cx="5132378" cy="728636"/>
          </a:xfrm>
          <a:prstGeom prst="roundRect">
            <a:avLst/>
          </a:prstGeom>
          <a:solidFill>
            <a:srgbClr val="FFC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126631"/>
                </a:solidFill>
              </a:rPr>
              <a:t>Viết bảng con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FD00B7-037B-49B4-A5F6-C634B63B31CF}"/>
              </a:ext>
            </a:extLst>
          </p:cNvPr>
          <p:cNvSpPr txBox="1"/>
          <p:nvPr/>
        </p:nvSpPr>
        <p:spPr>
          <a:xfrm>
            <a:off x="6241774" y="2884419"/>
            <a:ext cx="52478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>
                <a:solidFill>
                  <a:schemeClr val="bg1"/>
                </a:solidFill>
                <a:latin typeface="HP001 4 hàng" panose="020B0603050302020204" pitchFamily="34" charset="0"/>
              </a:rPr>
              <a:t>cái l</a:t>
            </a:r>
            <a:r>
              <a:rPr lang="el-GR" sz="11000">
                <a:solidFill>
                  <a:schemeClr val="bg1"/>
                </a:solidFill>
                <a:latin typeface="HP001 4 hàng" panose="020B0603050302020204" pitchFamily="34" charset="0"/>
              </a:rPr>
              <a:t>Ξ</a:t>
            </a:r>
            <a:endParaRPr lang="en-US" sz="1100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071E61-E852-4847-B074-E66483B84ED3}"/>
              </a:ext>
            </a:extLst>
          </p:cNvPr>
          <p:cNvSpPr txBox="1"/>
          <p:nvPr/>
        </p:nvSpPr>
        <p:spPr>
          <a:xfrm>
            <a:off x="3439885" y="2884419"/>
            <a:ext cx="217714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100">
                <a:solidFill>
                  <a:schemeClr val="bg1"/>
                </a:solidFill>
                <a:latin typeface="HP001 4 hàng" panose="020B0603050302020204" pitchFamily="34" charset="0"/>
              </a:rPr>
              <a:t>Ξ</a:t>
            </a:r>
            <a:endParaRPr lang="en-US" sz="1110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915B1A-CD41-41B9-80AC-A109CB8ABC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2560" y="1567799"/>
            <a:ext cx="8736194" cy="504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688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1275</TotalTime>
  <Words>83</Words>
  <Application>Microsoft Office PowerPoint</Application>
  <PresentationFormat>Widescreen</PresentationFormat>
  <Paragraphs>38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UTM Avo</vt:lpstr>
      <vt:lpstr>Arial</vt:lpstr>
      <vt:lpstr>HP001 4 hàng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101</cp:revision>
  <dcterms:created xsi:type="dcterms:W3CDTF">2021-11-01T08:16:43Z</dcterms:created>
  <dcterms:modified xsi:type="dcterms:W3CDTF">2022-02-22T08:42:13Z</dcterms:modified>
</cp:coreProperties>
</file>