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544" r:id="rId2"/>
    <p:sldId id="287" r:id="rId3"/>
    <p:sldId id="319" r:id="rId4"/>
    <p:sldId id="301" r:id="rId5"/>
    <p:sldId id="297" r:id="rId6"/>
    <p:sldId id="302" r:id="rId7"/>
    <p:sldId id="304" r:id="rId8"/>
    <p:sldId id="305" r:id="rId9"/>
    <p:sldId id="335" r:id="rId10"/>
    <p:sldId id="306" r:id="rId11"/>
    <p:sldId id="469" r:id="rId12"/>
    <p:sldId id="315" r:id="rId13"/>
    <p:sldId id="308" r:id="rId14"/>
    <p:sldId id="313" r:id="rId15"/>
    <p:sldId id="336" r:id="rId16"/>
    <p:sldId id="470" r:id="rId17"/>
    <p:sldId id="471" r:id="rId18"/>
    <p:sldId id="327" r:id="rId19"/>
    <p:sldId id="311" r:id="rId20"/>
    <p:sldId id="323" r:id="rId21"/>
    <p:sldId id="443" r:id="rId22"/>
    <p:sldId id="445" r:id="rId23"/>
    <p:sldId id="446" r:id="rId24"/>
    <p:sldId id="447" r:id="rId25"/>
    <p:sldId id="31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Microsoft YaHei" panose="020B0503020204020204" pitchFamily="34" charset="-122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AAF-72BB-44AC-9D9C-FDEF8D1A0035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954D-6007-4663-A746-70C5BCDBD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9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26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934391-C492-41D5-8AEE-690480CABF4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436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519308-C95E-4E0D-A320-0AE0682CD4F3}"/>
              </a:ext>
            </a:extLst>
          </p:cNvPr>
          <p:cNvSpPr/>
          <p:nvPr userDrawn="1"/>
        </p:nvSpPr>
        <p:spPr>
          <a:xfrm>
            <a:off x="1116923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814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085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51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F7EA2-9DB4-4705-A23D-AA6E0310A6D7}"/>
              </a:ext>
            </a:extLst>
          </p:cNvPr>
          <p:cNvGrpSpPr/>
          <p:nvPr userDrawn="1"/>
        </p:nvGrpSpPr>
        <p:grpSpPr>
          <a:xfrm>
            <a:off x="-261256" y="-159657"/>
            <a:ext cx="12569370" cy="7141028"/>
            <a:chOff x="-261256" y="-159657"/>
            <a:chExt cx="12569370" cy="7141028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61256" y="-159657"/>
              <a:ext cx="12569370" cy="7141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16A90D-6FC6-481D-A0CD-277E1B23E28E}"/>
                </a:ext>
              </a:extLst>
            </p:cNvPr>
            <p:cNvSpPr/>
            <p:nvPr userDrawn="1"/>
          </p:nvSpPr>
          <p:spPr>
            <a:xfrm>
              <a:off x="10907349" y="136525"/>
              <a:ext cx="1284651" cy="128465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00764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65DFA0-0802-41B8-9DA7-9D189DB4E753}"/>
              </a:ext>
            </a:extLst>
          </p:cNvPr>
          <p:cNvSpPr/>
          <p:nvPr userDrawn="1"/>
        </p:nvSpPr>
        <p:spPr>
          <a:xfrm>
            <a:off x="1116923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8754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0693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34559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2978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88" r:id="rId6"/>
    <p:sldLayoutId id="2147483689" r:id="rId7"/>
    <p:sldLayoutId id="2147483690" r:id="rId8"/>
    <p:sldLayoutId id="2147483691" r:id="rId9"/>
    <p:sldLayoutId id="2147483649" r:id="rId10"/>
    <p:sldLayoutId id="2147483650" r:id="rId11"/>
    <p:sldLayoutId id="2147483655" r:id="rId12"/>
    <p:sldLayoutId id="2147483687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18065" y="1648606"/>
            <a:ext cx="87559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118, 119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9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A93E47-254A-4F03-90F3-FB76ABBED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2385"/>
            <a:ext cx="12192000" cy="64406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C8B107-21A4-4A12-853E-D1552A93B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32346"/>
            <a:ext cx="13922376" cy="64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45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6" y="955342"/>
            <a:ext cx="10563368" cy="5561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7537" y="3012852"/>
            <a:ext cx="6746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F2FE87-9291-48F3-82B6-9B81367B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830" y="933937"/>
            <a:ext cx="11380339" cy="2554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F92CE8-D977-4944-B7CC-B711F9E0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62" y="3453297"/>
            <a:ext cx="10275725" cy="29852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136571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687" y="1175658"/>
            <a:ext cx="4317999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344" y="3136749"/>
            <a:ext cx="314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vi-VN" sz="3100">
                <a:latin typeface="+mj-lt"/>
                <a:cs typeface="Times New Roman" pitchFamily="18" charset="0"/>
              </a:rPr>
              <a:t>Độ </a:t>
            </a:r>
            <a:r>
              <a:rPr lang="vi-VN" sz="3100" dirty="0">
                <a:latin typeface="+mj-lt"/>
                <a:cs typeface="Times New Roman" pitchFamily="18" charset="0"/>
              </a:rPr>
              <a:t>cao </a:t>
            </a:r>
            <a:r>
              <a:rPr lang="vi-VN" sz="3100">
                <a:latin typeface="+mj-lt"/>
                <a:cs typeface="Times New Roman" pitchFamily="18" charset="0"/>
              </a:rPr>
              <a:t>2 </a:t>
            </a:r>
            <a:r>
              <a:rPr lang="en-US" sz="3100">
                <a:latin typeface="+mj-lt"/>
                <a:cs typeface="Times New Roman" pitchFamily="18" charset="0"/>
              </a:rPr>
              <a:t>ô </a:t>
            </a:r>
            <a:r>
              <a:rPr lang="vi-VN" sz="3100">
                <a:latin typeface="+mj-lt"/>
                <a:cs typeface="Times New Roman" pitchFamily="18" charset="0"/>
              </a:rPr>
              <a:t>li là </a:t>
            </a:r>
            <a:r>
              <a:rPr lang="en-US" sz="3100">
                <a:latin typeface="+mj-lt"/>
                <a:cs typeface="Times New Roman" pitchFamily="18" charset="0"/>
              </a:rPr>
              <a:t> các</a:t>
            </a:r>
            <a:r>
              <a:rPr lang="vi-VN" sz="3100">
                <a:latin typeface="+mj-lt"/>
                <a:cs typeface="Times New Roman" pitchFamily="18" charset="0"/>
              </a:rPr>
              <a:t> chữ</a:t>
            </a:r>
            <a:r>
              <a:rPr lang="en-US" sz="3100">
                <a:latin typeface="+mj-lt"/>
                <a:cs typeface="Times New Roman" pitchFamily="18" charset="0"/>
              </a:rPr>
              <a:t>:</a:t>
            </a:r>
            <a:r>
              <a:rPr lang="vi-VN" sz="3100">
                <a:latin typeface="+mj-lt"/>
                <a:cs typeface="Times New Roman" pitchFamily="18" charset="0"/>
              </a:rPr>
              <a:t> </a:t>
            </a:r>
            <a:endParaRPr lang="en-US" sz="3100">
              <a:latin typeface="+mj-lt"/>
              <a:cs typeface="Times New Roman" pitchFamily="18" charset="0"/>
            </a:endParaRPr>
          </a:p>
          <a:p>
            <a:r>
              <a:rPr lang="en-US" sz="31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4800" b="1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o, a, n, ô</a:t>
            </a:r>
            <a:endParaRPr lang="en-US" sz="48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1627" y="3238141"/>
            <a:ext cx="3672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 pitchFamily="18" charset="0"/>
              </a:rPr>
              <a:t>-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Độ cao </a:t>
            </a:r>
            <a:r>
              <a:rPr lang="vi-VN" sz="3100">
                <a:latin typeface="+mj-lt"/>
                <a:cs typeface="Times New Roman" pitchFamily="18" charset="0"/>
              </a:rPr>
              <a:t>3 </a:t>
            </a:r>
            <a:r>
              <a:rPr lang="en-US" sz="3100">
                <a:latin typeface="+mj-lt"/>
                <a:cs typeface="Times New Roman" pitchFamily="18" charset="0"/>
              </a:rPr>
              <a:t>ô </a:t>
            </a:r>
            <a:r>
              <a:rPr lang="vi-VN" sz="3100">
                <a:latin typeface="+mj-lt"/>
                <a:cs typeface="Times New Roman" pitchFamily="18" charset="0"/>
              </a:rPr>
              <a:t>li là </a:t>
            </a:r>
            <a:r>
              <a:rPr lang="en-US" sz="3100">
                <a:latin typeface="+mj-lt"/>
                <a:cs typeface="Times New Roman" pitchFamily="18" charset="0"/>
              </a:rPr>
              <a:t>c</a:t>
            </a:r>
            <a:r>
              <a:rPr lang="vi-VN" sz="3100">
                <a:latin typeface="+mj-lt"/>
                <a:cs typeface="Times New Roman" pitchFamily="18" charset="0"/>
              </a:rPr>
              <a:t>hữ</a:t>
            </a:r>
            <a:r>
              <a:rPr lang="en-US" sz="3100" dirty="0">
                <a:latin typeface="+mj-lt"/>
                <a:cs typeface="Times New Roman" pitchFamily="18" charset="0"/>
              </a:rPr>
              <a:t>: 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</a:t>
            </a:r>
            <a:endParaRPr lang="vi-VN" sz="4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8" y="1151154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56599" y="3291763"/>
            <a:ext cx="32766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vi-VN" sz="3100">
                <a:latin typeface="+mj-lt"/>
                <a:cs typeface="Times New Roman" pitchFamily="18" charset="0"/>
              </a:rPr>
              <a:t>Độ cao 5</a:t>
            </a:r>
            <a:r>
              <a:rPr lang="en-US" sz="3100">
                <a:latin typeface="+mj-lt"/>
                <a:cs typeface="Times New Roman" pitchFamily="18" charset="0"/>
              </a:rPr>
              <a:t> ô</a:t>
            </a:r>
            <a:r>
              <a:rPr lang="vi-VN" sz="310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li là </a:t>
            </a:r>
            <a:r>
              <a:rPr lang="en-US" sz="3100" err="1">
                <a:latin typeface="+mj-lt"/>
                <a:cs typeface="Times New Roman" pitchFamily="18" charset="0"/>
              </a:rPr>
              <a:t>các</a:t>
            </a:r>
            <a:r>
              <a:rPr lang="en-US" sz="3100">
                <a:latin typeface="+mj-lt"/>
                <a:cs typeface="Times New Roman" pitchFamily="18" charset="0"/>
              </a:rPr>
              <a:t> </a:t>
            </a:r>
            <a:r>
              <a:rPr lang="vi-VN" sz="3100">
                <a:latin typeface="+mj-lt"/>
                <a:cs typeface="Times New Roman" pitchFamily="18" charset="0"/>
              </a:rPr>
              <a:t>chữ</a:t>
            </a:r>
            <a:r>
              <a:rPr lang="en-US" sz="3100">
                <a:latin typeface="+mj-lt"/>
                <a:cs typeface="Times New Roman" pitchFamily="18" charset="0"/>
              </a:rPr>
              <a:t>:</a:t>
            </a:r>
            <a:r>
              <a:rPr lang="vi-VN" sz="3100">
                <a:latin typeface="+mj-lt"/>
                <a:cs typeface="Times New Roman" pitchFamily="18" charset="0"/>
              </a:rPr>
              <a:t> </a:t>
            </a:r>
            <a:endParaRPr lang="en-US" sz="3100">
              <a:latin typeface="+mj-lt"/>
              <a:cs typeface="Times New Roman" pitchFamily="18" charset="0"/>
            </a:endParaRPr>
          </a:p>
          <a:p>
            <a:pPr algn="ctr"/>
            <a:r>
              <a:rPr lang="en-US" sz="3100">
                <a:latin typeface="+mj-lt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y, k, h</a:t>
            </a:r>
            <a:endParaRPr lang="vi-VN" sz="4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A3D2A-3BDC-48CA-AB3A-193EE6826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8"/>
            <a:ext cx="14891085" cy="65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533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73C693-E552-41BC-8406-8B0E03FA1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559655"/>
            <a:ext cx="15214452" cy="67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688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08542" y="2526194"/>
            <a:ext cx="4374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a360c9f609c8be7d2981e3112566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86" y="927793"/>
            <a:ext cx="9208827" cy="5297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071" y="3191705"/>
            <a:ext cx="489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1">
                    <a:lumMod val="75000"/>
                  </a:schemeClr>
                </a:solidFill>
              </a:rPr>
              <a:t>    KHỞI ĐỘNG 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62" y="911217"/>
            <a:ext cx="10665152" cy="55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643588" y="1523029"/>
            <a:ext cx="5440451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45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79" y="35964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811348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4371574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005511" y="1412622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CHỮ CỠ NHỎ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287758" y="671882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71918" y="14591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614641" y="741157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88FB3-2DB1-4DAB-9F45-9B740E38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4" t="9167" r="30263" b="40032"/>
          <a:stretch/>
        </p:blipFill>
        <p:spPr>
          <a:xfrm>
            <a:off x="792630" y="1845481"/>
            <a:ext cx="10769894" cy="4555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758302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ngoạm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75721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mỏ khoằm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751192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máy khoan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801719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trốn thoát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643588" y="1523029"/>
            <a:ext cx="5440451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nhỏ)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247522" y="13146"/>
            <a:ext cx="6447080" cy="6409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5189" y="2526194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13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513"/>
            <a:ext cx="6328229" cy="5805715"/>
          </a:xfrm>
          <a:prstGeom prst="rect">
            <a:avLst/>
          </a:prstGeom>
        </p:spPr>
      </p:pic>
      <p:pic>
        <p:nvPicPr>
          <p:cNvPr id="3" name="Picture 2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686" y="1001485"/>
            <a:ext cx="5907314" cy="5856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116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oam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4" y="5883060"/>
            <a:ext cx="225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ngoạm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3371" y="2947547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oăm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6155" y="5913837"/>
            <a:ext cx="250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mỏ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khoằm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8173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oan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7113" y="5904097"/>
            <a:ext cx="274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máy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khoan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3327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4601" y="5854974"/>
            <a:ext cx="27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trốn thoát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99"/>
            <a:ext cx="12192000" cy="6603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4449" y="1316624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7970" y="197406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3371" y="2598256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46: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oam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oăm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oan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oat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2135-4D2D-4589-849F-371823BE31BC}"/>
              </a:ext>
            </a:extLst>
          </p:cNvPr>
          <p:cNvSpPr txBox="1"/>
          <p:nvPr/>
        </p:nvSpPr>
        <p:spPr>
          <a:xfrm>
            <a:off x="-25577" y="3290248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ngoạm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mỏ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khoằm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máy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khoan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thoát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0256" y="2655186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86460" y="4093356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F3700A-A87D-4407-8C89-EBBBA6B0A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b="4524"/>
          <a:stretch/>
        </p:blipFill>
        <p:spPr>
          <a:xfrm>
            <a:off x="341323" y="1059543"/>
            <a:ext cx="9714818" cy="2695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70C725-CB29-4170-9946-FBD2A544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0"/>
          <a:stretch/>
        </p:blipFill>
        <p:spPr>
          <a:xfrm>
            <a:off x="370390" y="4093356"/>
            <a:ext cx="11350122" cy="236585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30d46445ddc5dfbe1f6850020f51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206"/>
            <a:ext cx="12192000" cy="6457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2505" y="1828562"/>
            <a:ext cx="80394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4000" dirty="0">
                <a:latin typeface="+mj-lt"/>
                <a:cs typeface="Times New Roman" pitchFamily="18" charset="0"/>
              </a:rPr>
              <a:t>Độ cao 2</a:t>
            </a:r>
            <a:r>
              <a:rPr lang="en-US" sz="4000" dirty="0">
                <a:latin typeface="+mj-lt"/>
                <a:cs typeface="Times New Roman" pitchFamily="18" charset="0"/>
              </a:rPr>
              <a:t> ô</a:t>
            </a:r>
            <a:r>
              <a:rPr lang="vi-VN" sz="4000" dirty="0">
                <a:latin typeface="+mj-lt"/>
                <a:cs typeface="Times New Roman" pitchFamily="18" charset="0"/>
              </a:rPr>
              <a:t> li là </a:t>
            </a:r>
            <a:r>
              <a:rPr lang="en-US" sz="4000" dirty="0" err="1">
                <a:latin typeface="+mj-lt"/>
                <a:cs typeface="Times New Roman" pitchFamily="18" charset="0"/>
              </a:rPr>
              <a:t>các</a:t>
            </a:r>
            <a:r>
              <a:rPr lang="en-US" sz="4000" dirty="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chữ</a:t>
            </a:r>
            <a:r>
              <a:rPr lang="en-US" sz="4400" dirty="0">
                <a:latin typeface="+mj-lt"/>
                <a:cs typeface="Times New Roman" pitchFamily="18" charset="0"/>
              </a:rPr>
              <a:t>:</a:t>
            </a:r>
            <a:r>
              <a:rPr lang="vi-VN" sz="4400" dirty="0">
                <a:latin typeface="+mj-lt"/>
                <a:cs typeface="Times New Roman" pitchFamily="18" charset="0"/>
              </a:rPr>
              <a:t> </a:t>
            </a:r>
            <a:endParaRPr lang="en-US" sz="4400" dirty="0"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o, a, ă m, n</a:t>
            </a:r>
            <a:endParaRPr lang="en-US" sz="72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5394" y="3638787"/>
            <a:ext cx="7024914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6700"/>
              </a:lnSpc>
              <a:buFontTx/>
              <a:buChar char="-"/>
            </a:pPr>
            <a:r>
              <a:rPr lang="vi-VN" sz="4000" dirty="0">
                <a:latin typeface="+mj-lt"/>
                <a:cs typeface="Times New Roman" pitchFamily="18" charset="0"/>
              </a:rPr>
              <a:t>Độ cao 5 </a:t>
            </a:r>
            <a:r>
              <a:rPr lang="en-US" sz="4000" dirty="0">
                <a:latin typeface="+mj-lt"/>
                <a:cs typeface="Times New Roman" pitchFamily="18" charset="0"/>
              </a:rPr>
              <a:t>ô </a:t>
            </a:r>
            <a:r>
              <a:rPr lang="vi-VN" sz="4000" dirty="0">
                <a:latin typeface="+mj-lt"/>
                <a:cs typeface="Times New Roman" pitchFamily="18" charset="0"/>
              </a:rPr>
              <a:t>li là </a:t>
            </a:r>
            <a:r>
              <a:rPr lang="en-US" sz="4000" dirty="0" err="1">
                <a:latin typeface="+mj-lt"/>
                <a:cs typeface="Times New Roman" pitchFamily="18" charset="0"/>
              </a:rPr>
              <a:t>các</a:t>
            </a:r>
            <a:r>
              <a:rPr lang="en-US" sz="4000" dirty="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chữ</a:t>
            </a:r>
            <a:r>
              <a:rPr lang="en-US" sz="4000" dirty="0">
                <a:latin typeface="+mj-lt"/>
                <a:cs typeface="Times New Roman" pitchFamily="18" charset="0"/>
              </a:rPr>
              <a:t>:</a:t>
            </a:r>
            <a:r>
              <a:rPr lang="vi-VN" sz="4000" dirty="0">
                <a:latin typeface="+mj-lt"/>
                <a:cs typeface="Times New Roman" pitchFamily="18" charset="0"/>
              </a:rPr>
              <a:t> </a:t>
            </a:r>
            <a:endParaRPr lang="en-US" sz="4000" dirty="0">
              <a:latin typeface="+mj-lt"/>
              <a:cs typeface="Times New Roman" pitchFamily="18" charset="0"/>
            </a:endParaRPr>
          </a:p>
          <a:p>
            <a:pPr>
              <a:lnSpc>
                <a:spcPts val="6700"/>
              </a:lnSpc>
            </a:pPr>
            <a:r>
              <a:rPr lang="en-US" sz="4000" b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g, k, h</a:t>
            </a:r>
            <a:endParaRPr lang="en-US" sz="5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181</Words>
  <Application>Microsoft Office PowerPoint</Application>
  <PresentationFormat>Widescreen</PresentationFormat>
  <Paragraphs>46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HP001 4 hàng</vt:lpstr>
      <vt:lpstr>Arial</vt:lpstr>
      <vt:lpstr>UTM Avo</vt:lpstr>
      <vt:lpstr>Calibri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79</cp:revision>
  <dcterms:created xsi:type="dcterms:W3CDTF">2021-11-01T08:16:43Z</dcterms:created>
  <dcterms:modified xsi:type="dcterms:W3CDTF">2022-02-22T08:27:21Z</dcterms:modified>
</cp:coreProperties>
</file>