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90" r:id="rId2"/>
    <p:sldId id="324" r:id="rId3"/>
    <p:sldId id="339" r:id="rId4"/>
    <p:sldId id="340" r:id="rId5"/>
    <p:sldId id="341" r:id="rId6"/>
    <p:sldId id="342" r:id="rId7"/>
    <p:sldId id="343" r:id="rId8"/>
    <p:sldId id="344" r:id="rId9"/>
    <p:sldId id="345" r:id="rId10"/>
    <p:sldId id="346" r:id="rId11"/>
    <p:sldId id="347" r:id="rId12"/>
    <p:sldId id="356" r:id="rId13"/>
    <p:sldId id="349" r:id="rId14"/>
    <p:sldId id="359" r:id="rId15"/>
    <p:sldId id="350" r:id="rId16"/>
    <p:sldId id="351" r:id="rId17"/>
    <p:sldId id="352" r:id="rId18"/>
    <p:sldId id="353" r:id="rId19"/>
    <p:sldId id="354" r:id="rId20"/>
    <p:sldId id="355" r:id="rId21"/>
    <p:sldId id="270" r:id="rId22"/>
  </p:sldIdLst>
  <p:sldSz cx="12192000" cy="6858000"/>
  <p:notesSz cx="6858000" cy="9144000"/>
  <p:embeddedFontLst>
    <p:embeddedFont>
      <p:font typeface="Calibri" panose="020F0502020204030204" pitchFamily="3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8119"/>
    <a:srgbClr val="FF7707"/>
    <a:srgbClr val="FFAF6C"/>
    <a:srgbClr val="FFFF99"/>
    <a:srgbClr val="404040"/>
    <a:srgbClr val="FFF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15" autoAdjust="0"/>
    <p:restoredTop sz="94660"/>
  </p:normalViewPr>
  <p:slideViewPr>
    <p:cSldViewPr snapToGrid="0">
      <p:cViewPr varScale="1">
        <p:scale>
          <a:sx n="70" d="100"/>
          <a:sy n="70" d="100"/>
        </p:scale>
        <p:origin x="516"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ED8F1A-E917-4701-BFBC-CB55E3E8D5BB}" type="datetimeFigureOut">
              <a:rPr lang="en-US" smtClean="0"/>
              <a:t>12-Mar-22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2B21A2-B6D1-4AAD-A6DB-8E10A49021AA}" type="slidenum">
              <a:rPr lang="en-US" smtClean="0"/>
              <a:t>‹#›</a:t>
            </a:fld>
            <a:endParaRPr lang="en-US"/>
          </a:p>
        </p:txBody>
      </p:sp>
    </p:spTree>
    <p:extLst>
      <p:ext uri="{BB962C8B-B14F-4D97-AF65-F5344CB8AC3E}">
        <p14:creationId xmlns:p14="http://schemas.microsoft.com/office/powerpoint/2010/main" val="2945503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latin typeface="UTM Avo" panose="02040603050506020204" pitchFamily="18" charset="0"/>
              </a:rPr>
              <a:t>1</a:t>
            </a:fld>
            <a:endParaRPr lang="zh-CN" altLang="en-US">
              <a:latin typeface="UTM Avo" panose="02040603050506020204" pitchFamily="18" charset="0"/>
            </a:endParaRPr>
          </a:p>
        </p:txBody>
      </p:sp>
    </p:spTree>
    <p:extLst>
      <p:ext uri="{BB962C8B-B14F-4D97-AF65-F5344CB8AC3E}">
        <p14:creationId xmlns:p14="http://schemas.microsoft.com/office/powerpoint/2010/main" val="401684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UTM Avo" panose="02040603050506020204" pitchFamily="18"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12-Mar-22</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UTM Avo" panose="02040603050506020204" pitchFamily="18" charset="0"/>
              <a:ea typeface="Arial"/>
              <a:cs typeface="Arial"/>
              <a:sym typeface="Arial"/>
            </a:endParaRPr>
          </a:p>
        </p:txBody>
      </p:sp>
      <p:sp>
        <p:nvSpPr>
          <p:cNvPr id="11" name="Oval 10">
            <a:extLst>
              <a:ext uri="{FF2B5EF4-FFF2-40B4-BE49-F238E27FC236}">
                <a16:creationId xmlns:a16="http://schemas.microsoft.com/office/drawing/2014/main" id="{6BBFD17B-D166-40AF-9627-1FB3187FEC8D}"/>
              </a:ext>
            </a:extLst>
          </p:cNvPr>
          <p:cNvSpPr/>
          <p:nvPr userDrawn="1"/>
        </p:nvSpPr>
        <p:spPr>
          <a:xfrm>
            <a:off x="11008796" y="2766"/>
            <a:ext cx="1284651" cy="1387884"/>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UTM Avo" panose="02040603050506020204" pitchFamily="18" charset="0"/>
            </a:endParaRPr>
          </a:p>
        </p:txBody>
      </p:sp>
    </p:spTree>
    <p:extLst>
      <p:ext uri="{BB962C8B-B14F-4D97-AF65-F5344CB8AC3E}">
        <p14:creationId xmlns:p14="http://schemas.microsoft.com/office/powerpoint/2010/main" val="71407441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0" y="0"/>
            <a:ext cx="12191999" cy="6863803"/>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pPr/>
              <a:t>12-Mar-22</a:t>
            </a:fld>
            <a:endParaRPr lang="en-US"/>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361415783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23DC4F-F04B-4EF7-855D-738F4446DC45}"/>
              </a:ext>
            </a:extLst>
          </p:cNvPr>
          <p:cNvSpPr>
            <a:spLocks noGrp="1"/>
          </p:cNvSpPr>
          <p:nvPr>
            <p:ph type="dt" sz="half" idx="10"/>
          </p:nvPr>
        </p:nvSpPr>
        <p:spPr/>
        <p:txBody>
          <a:bodyPr/>
          <a:lstStyle/>
          <a:p>
            <a:fld id="{FE1C8935-5503-46B3-AA64-FDD06962785D}" type="datetimeFigureOut">
              <a:rPr lang="en-US" smtClean="0"/>
              <a:pPr/>
              <a:t>12-Mar-22</a:t>
            </a:fld>
            <a:endParaRPr lang="en-US"/>
          </a:p>
        </p:txBody>
      </p:sp>
      <p:sp>
        <p:nvSpPr>
          <p:cNvPr id="4" name="Footer Placeholder 3">
            <a:extLst>
              <a:ext uri="{FF2B5EF4-FFF2-40B4-BE49-F238E27FC236}">
                <a16:creationId xmlns:a16="http://schemas.microsoft.com/office/drawing/2014/main" id="{8E48651F-A381-4808-8187-C91BA00346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A18D3B-4ACD-4E73-89EB-965186A195BA}"/>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290331452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pPr/>
              <a:t>12-Mar-22</a:t>
            </a:fld>
            <a:endParaRPr lang="en-US"/>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369020818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524DFA-13F6-43C0-9053-95A339ACE8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573A6E64-5B43-4BA6-8890-55DEB65FE3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379167-2151-44FC-BF25-DFD27049F4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6E8D4D-9575-44FE-80EF-A5E5D37744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0DF73A-77BC-4174-B01E-823EE96F1BD2}"/>
              </a:ext>
            </a:extLst>
          </p:cNvPr>
          <p:cNvSpPr>
            <a:spLocks noGrp="1"/>
          </p:cNvSpPr>
          <p:nvPr>
            <p:ph type="dt" sz="half" idx="10"/>
          </p:nvPr>
        </p:nvSpPr>
        <p:spPr/>
        <p:txBody>
          <a:bodyPr/>
          <a:lstStyle/>
          <a:p>
            <a:fld id="{FE1C8935-5503-46B3-AA64-FDD06962785D}" type="datetimeFigureOut">
              <a:rPr lang="en-US" smtClean="0"/>
              <a:pPr/>
              <a:t>12-Mar-22</a:t>
            </a:fld>
            <a:endParaRPr lang="en-US"/>
          </a:p>
        </p:txBody>
      </p:sp>
      <p:sp>
        <p:nvSpPr>
          <p:cNvPr id="6" name="Footer Placeholder 5">
            <a:extLst>
              <a:ext uri="{FF2B5EF4-FFF2-40B4-BE49-F238E27FC236}">
                <a16:creationId xmlns:a16="http://schemas.microsoft.com/office/drawing/2014/main" id="{5488BB73-AA98-40B8-86A0-7E9FF8C49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71948-3005-4AD2-A429-FBDF9FC90BB0}"/>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371092527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CD88A7-8EBB-43E1-AB26-941303AA58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CEDBF4CA-4B3B-47DC-AC91-7CC00B696E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4900BA-A396-46B0-A22B-E6A8AD387D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F30CA7-1F4D-40C1-9A6A-040327EAE2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11032F2-F618-4746-9BAE-D6D1CB3D4F36}"/>
              </a:ext>
            </a:extLst>
          </p:cNvPr>
          <p:cNvSpPr>
            <a:spLocks noGrp="1"/>
          </p:cNvSpPr>
          <p:nvPr>
            <p:ph type="dt" sz="half" idx="10"/>
          </p:nvPr>
        </p:nvSpPr>
        <p:spPr/>
        <p:txBody>
          <a:bodyPr/>
          <a:lstStyle/>
          <a:p>
            <a:fld id="{FE1C8935-5503-46B3-AA64-FDD06962785D}" type="datetimeFigureOut">
              <a:rPr lang="en-US" smtClean="0"/>
              <a:pPr/>
              <a:t>12-Mar-22</a:t>
            </a:fld>
            <a:endParaRPr lang="en-US"/>
          </a:p>
        </p:txBody>
      </p:sp>
      <p:sp>
        <p:nvSpPr>
          <p:cNvPr id="6" name="Footer Placeholder 5">
            <a:extLst>
              <a:ext uri="{FF2B5EF4-FFF2-40B4-BE49-F238E27FC236}">
                <a16:creationId xmlns:a16="http://schemas.microsoft.com/office/drawing/2014/main" id="{652D1357-92FD-4B75-BF6D-B58B306994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FC0E1B-A2C9-4098-AFC0-7ED63619D901}"/>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243242464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C6A0C5-A58D-497D-87A0-F926B583C1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57672-735A-48CF-B4BE-6D36071204BD}"/>
              </a:ext>
            </a:extLst>
          </p:cNvPr>
          <p:cNvSpPr>
            <a:spLocks noGrp="1"/>
          </p:cNvSpPr>
          <p:nvPr>
            <p:ph type="dt" sz="half" idx="10"/>
          </p:nvPr>
        </p:nvSpPr>
        <p:spPr/>
        <p:txBody>
          <a:bodyPr/>
          <a:lstStyle/>
          <a:p>
            <a:fld id="{FE1C8935-5503-46B3-AA64-FDD06962785D}" type="datetimeFigureOut">
              <a:rPr lang="en-US" smtClean="0"/>
              <a:pPr/>
              <a:t>12-Mar-22</a:t>
            </a:fld>
            <a:endParaRPr lang="en-US"/>
          </a:p>
        </p:txBody>
      </p:sp>
      <p:sp>
        <p:nvSpPr>
          <p:cNvPr id="5" name="Footer Placeholder 4">
            <a:extLst>
              <a:ext uri="{FF2B5EF4-FFF2-40B4-BE49-F238E27FC236}">
                <a16:creationId xmlns:a16="http://schemas.microsoft.com/office/drawing/2014/main" id="{8FE929CE-D546-45E7-9512-43EAA33AD8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B64245-321E-4D0A-977E-D09E6120CE57}"/>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80618400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AE678F-A982-4A11-B6D5-E4EA8E0CA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Vertical Title 1">
            <a:extLst>
              <a:ext uri="{FF2B5EF4-FFF2-40B4-BE49-F238E27FC236}">
                <a16:creationId xmlns:a16="http://schemas.microsoft.com/office/drawing/2014/main" id="{9401CF19-F0A5-4049-B00B-5887BAD1E9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CFEB78-67CD-4D61-A945-C99A96A6C12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C5EB8-55E4-40D3-9444-A75EEE310818}"/>
              </a:ext>
            </a:extLst>
          </p:cNvPr>
          <p:cNvSpPr>
            <a:spLocks noGrp="1"/>
          </p:cNvSpPr>
          <p:nvPr>
            <p:ph type="dt" sz="half" idx="10"/>
          </p:nvPr>
        </p:nvSpPr>
        <p:spPr/>
        <p:txBody>
          <a:bodyPr/>
          <a:lstStyle/>
          <a:p>
            <a:fld id="{FE1C8935-5503-46B3-AA64-FDD06962785D}" type="datetimeFigureOut">
              <a:rPr lang="en-US" smtClean="0"/>
              <a:pPr/>
              <a:t>12-Mar-22</a:t>
            </a:fld>
            <a:endParaRPr lang="en-US"/>
          </a:p>
        </p:txBody>
      </p:sp>
      <p:sp>
        <p:nvSpPr>
          <p:cNvPr id="5" name="Footer Placeholder 4">
            <a:extLst>
              <a:ext uri="{FF2B5EF4-FFF2-40B4-BE49-F238E27FC236}">
                <a16:creationId xmlns:a16="http://schemas.microsoft.com/office/drawing/2014/main" id="{5C24AE4C-470C-4596-927E-BEBE02463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48276C-9A0E-4BF6-88D9-D4C27235EE16}"/>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393467006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49D5-D9AD-4ACB-B6FF-2DAC3709B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4FFB89-B9BD-4AE7-AEE1-E3D3BB9C45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655F649-BCD4-4DF4-9D3A-5A1788C1E30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077461-4DD8-41EB-BB6D-74D8AE1E75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9960BD7-E350-4338-AE4E-097AA1748BE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C91111-8CC6-49E8-AFF4-460D7AA5C404}"/>
              </a:ext>
            </a:extLst>
          </p:cNvPr>
          <p:cNvSpPr>
            <a:spLocks noGrp="1"/>
          </p:cNvSpPr>
          <p:nvPr>
            <p:ph type="dt" sz="half" idx="10"/>
          </p:nvPr>
        </p:nvSpPr>
        <p:spPr/>
        <p:txBody>
          <a:bodyPr/>
          <a:lstStyle/>
          <a:p>
            <a:fld id="{FE1C8935-5503-46B3-AA64-FDD06962785D}" type="datetimeFigureOut">
              <a:rPr lang="en-US" smtClean="0"/>
              <a:pPr/>
              <a:t>12-Mar-22</a:t>
            </a:fld>
            <a:endParaRPr lang="en-US"/>
          </a:p>
        </p:txBody>
      </p:sp>
      <p:sp>
        <p:nvSpPr>
          <p:cNvPr id="8" name="Footer Placeholder 7">
            <a:extLst>
              <a:ext uri="{FF2B5EF4-FFF2-40B4-BE49-F238E27FC236}">
                <a16:creationId xmlns:a16="http://schemas.microsoft.com/office/drawing/2014/main" id="{AEB47E37-C210-4655-8E14-302E21E832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8A9EA-D7E5-4BBD-AB42-C9A78E6B6603}"/>
              </a:ext>
            </a:extLst>
          </p:cNvPr>
          <p:cNvSpPr>
            <a:spLocks noGrp="1"/>
          </p:cNvSpPr>
          <p:nvPr>
            <p:ph type="sldNum" sz="quarter" idx="12"/>
          </p:nvPr>
        </p:nvSpPr>
        <p:spPr/>
        <p:txBody>
          <a:bodyPr/>
          <a:lstStyle/>
          <a:p>
            <a:fld id="{9306B73E-E889-4101-943F-C932486AC50A}" type="slidenum">
              <a:rPr lang="en-US" smtClean="0"/>
              <a:pPr/>
              <a:t>‹#›</a:t>
            </a:fld>
            <a:endParaRPr lang="en-US"/>
          </a:p>
        </p:txBody>
      </p:sp>
      <p:pic>
        <p:nvPicPr>
          <p:cNvPr id="11" name="Picture 10">
            <a:extLst>
              <a:ext uri="{FF2B5EF4-FFF2-40B4-BE49-F238E27FC236}">
                <a16:creationId xmlns:a16="http://schemas.microsoft.com/office/drawing/2014/main"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63631285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and Content">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
        <p:nvSpPr>
          <p:cNvPr id="28" name="Google Shape;28;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12-Mar-22</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UTM Avo" panose="02040603050506020204" pitchFamily="18" charset="0"/>
              <a:ea typeface="Arial"/>
              <a:cs typeface="Arial"/>
              <a:sym typeface="Arial"/>
            </a:endParaRPr>
          </a:p>
        </p:txBody>
      </p:sp>
      <p:sp>
        <p:nvSpPr>
          <p:cNvPr id="7" name="Oval 6">
            <a:extLst>
              <a:ext uri="{FF2B5EF4-FFF2-40B4-BE49-F238E27FC236}">
                <a16:creationId xmlns:a16="http://schemas.microsoft.com/office/drawing/2014/main" id="{9AD1DDED-7DF5-4CD6-A1A3-FC0C2ECC92B2}"/>
              </a:ext>
            </a:extLst>
          </p:cNvPr>
          <p:cNvSpPr/>
          <p:nvPr userDrawn="1"/>
        </p:nvSpPr>
        <p:spPr>
          <a:xfrm>
            <a:off x="11050607"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UTM Avo" panose="02040603050506020204" pitchFamily="18" charset="0"/>
            </a:endParaRPr>
          </a:p>
        </p:txBody>
      </p:sp>
    </p:spTree>
    <p:extLst>
      <p:ext uri="{BB962C8B-B14F-4D97-AF65-F5344CB8AC3E}">
        <p14:creationId xmlns:p14="http://schemas.microsoft.com/office/powerpoint/2010/main" val="3306250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7121" y="41285"/>
            <a:ext cx="12184879" cy="6816715"/>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12-Mar-22</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338026748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12-Mar-22</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366959078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userDrawn="1"/>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12-Mar-22</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196629282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pic>
        <p:nvPicPr>
          <p:cNvPr id="12" name="Google Shape;49;p11">
            <a:extLst>
              <a:ext uri="{FF2B5EF4-FFF2-40B4-BE49-F238E27FC236}">
                <a16:creationId xmlns:a16="http://schemas.microsoft.com/office/drawing/2014/main" id="{883D005B-8B11-4FA0-82A2-9A260DE58982}"/>
              </a:ext>
            </a:extLst>
          </p:cNvPr>
          <p:cNvPicPr preferRelativeResize="0"/>
          <p:nvPr userDrawn="1"/>
        </p:nvPicPr>
        <p:blipFill rotWithShape="1">
          <a:blip r:embed="rId2">
            <a:alphaModFix/>
          </a:blip>
          <a:srcRect/>
          <a:stretch/>
        </p:blipFill>
        <p:spPr>
          <a:xfrm>
            <a:off x="-165100" y="-68826"/>
            <a:ext cx="12513464" cy="7000539"/>
          </a:xfrm>
          <a:prstGeom prst="rect">
            <a:avLst/>
          </a:prstGeom>
          <a:noFill/>
          <a:ln>
            <a:noFill/>
          </a:ln>
        </p:spPr>
      </p:pic>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12-Mar-22</a:t>
            </a:fld>
            <a:endParaRPr lang="en-US"/>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
        <p:nvSpPr>
          <p:cNvPr id="11" name="Oval 10">
            <a:extLst>
              <a:ext uri="{FF2B5EF4-FFF2-40B4-BE49-F238E27FC236}">
                <a16:creationId xmlns:a16="http://schemas.microsoft.com/office/drawing/2014/main" id="{20C92834-F07F-4579-8623-1CF3469E4D08}"/>
              </a:ext>
            </a:extLst>
          </p:cNvPr>
          <p:cNvSpPr/>
          <p:nvPr userDrawn="1"/>
        </p:nvSpPr>
        <p:spPr>
          <a:xfrm>
            <a:off x="10907349" y="154887"/>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UTM Avo" panose="02040603050506020204" pitchFamily="18" charset="0"/>
            </a:endParaRPr>
          </a:p>
        </p:txBody>
      </p:sp>
    </p:spTree>
    <p:extLst>
      <p:ext uri="{BB962C8B-B14F-4D97-AF65-F5344CB8AC3E}">
        <p14:creationId xmlns:p14="http://schemas.microsoft.com/office/powerpoint/2010/main" val="296527788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pPr/>
              <a:t>12-Mar-22</a:t>
            </a:fld>
            <a:endParaRPr lang="en-US"/>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pPr/>
              <a:t>‹#›</a:t>
            </a:fld>
            <a:endParaRPr lang="en-US"/>
          </a:p>
        </p:txBody>
      </p:sp>
      <p:sp>
        <p:nvSpPr>
          <p:cNvPr id="8" name="Oval 7">
            <a:extLst>
              <a:ext uri="{FF2B5EF4-FFF2-40B4-BE49-F238E27FC236}">
                <a16:creationId xmlns:a16="http://schemas.microsoft.com/office/drawing/2014/main"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044120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pPr/>
              <a:t>12-Mar-22</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34443362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pPr/>
              <a:t>12-Mar-22</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25728110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867508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pPr/>
              <a:t>12-Mar-22</a:t>
            </a:fld>
            <a:endParaRPr lang="en-US"/>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pPr/>
              <a:t>‹#›</a:t>
            </a:fld>
            <a:endParaRPr lang="en-US"/>
          </a:p>
        </p:txBody>
      </p:sp>
    </p:spTree>
    <p:extLst>
      <p:ext uri="{BB962C8B-B14F-4D97-AF65-F5344CB8AC3E}">
        <p14:creationId xmlns:p14="http://schemas.microsoft.com/office/powerpoint/2010/main" val="129933931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49" r:id="rId6"/>
    <p:sldLayoutId id="2147483650" r:id="rId7"/>
    <p:sldLayoutId id="2147483685" r:id="rId8"/>
    <p:sldLayoutId id="2147483652" r:id="rId9"/>
    <p:sldLayoutId id="2147483651" r:id="rId10"/>
    <p:sldLayoutId id="2147483654" r:id="rId11"/>
    <p:sldLayoutId id="2147483655" r:id="rId12"/>
    <p:sldLayoutId id="2147483656" r:id="rId13"/>
    <p:sldLayoutId id="2147483657" r:id="rId14"/>
    <p:sldLayoutId id="2147483658" r:id="rId15"/>
    <p:sldLayoutId id="2147483659" r:id="rId16"/>
    <p:sldLayoutId id="2147483653" r:id="rId17"/>
    <p:sldLayoutId id="2147483686" r:id="rId18"/>
    <p:sldLayoutId id="2147483692" r:id="rId19"/>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 Target="slide2.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 Target="slide2.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 Target="slide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 Target="slide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 Target="slide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 Target="slide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 Target="slide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eg"/><Relationship Id="rId1" Type="http://schemas.openxmlformats.org/officeDocument/2006/relationships/slideLayout" Target="../slideLayouts/slideLayout18.xml"/><Relationship Id="rId4" Type="http://schemas.openxmlformats.org/officeDocument/2006/relationships/image" Target="../media/image13.gif"/></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2.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19.png"/><Relationship Id="rId18" Type="http://schemas.openxmlformats.org/officeDocument/2006/relationships/slide" Target="slide19.xml"/><Relationship Id="rId26" Type="http://schemas.openxmlformats.org/officeDocument/2006/relationships/image" Target="../media/image28.png"/><Relationship Id="rId3" Type="http://schemas.openxmlformats.org/officeDocument/2006/relationships/image" Target="../media/image14.png"/><Relationship Id="rId21" Type="http://schemas.openxmlformats.org/officeDocument/2006/relationships/image" Target="../media/image24.png"/><Relationship Id="rId7" Type="http://schemas.openxmlformats.org/officeDocument/2006/relationships/image" Target="../media/image16.png"/><Relationship Id="rId12" Type="http://schemas.openxmlformats.org/officeDocument/2006/relationships/slide" Target="slide1.xml"/><Relationship Id="rId17" Type="http://schemas.openxmlformats.org/officeDocument/2006/relationships/image" Target="../media/image22.png"/><Relationship Id="rId25" Type="http://schemas.openxmlformats.org/officeDocument/2006/relationships/image" Target="../media/image27.png"/><Relationship Id="rId2" Type="http://schemas.openxmlformats.org/officeDocument/2006/relationships/slide" Target="slide6.xml"/><Relationship Id="rId16" Type="http://schemas.openxmlformats.org/officeDocument/2006/relationships/slide" Target="slide2.xml"/><Relationship Id="rId20" Type="http://schemas.openxmlformats.org/officeDocument/2006/relationships/slide" Target="slide20.xml"/><Relationship Id="rId1" Type="http://schemas.openxmlformats.org/officeDocument/2006/relationships/slideLayout" Target="../slideLayouts/slideLayout3.xml"/><Relationship Id="rId6" Type="http://schemas.openxmlformats.org/officeDocument/2006/relationships/slide" Target="slide5.xml"/><Relationship Id="rId11" Type="http://schemas.openxmlformats.org/officeDocument/2006/relationships/image" Target="../media/image18.png"/><Relationship Id="rId24" Type="http://schemas.openxmlformats.org/officeDocument/2006/relationships/image" Target="../media/image26.png"/><Relationship Id="rId5" Type="http://schemas.openxmlformats.org/officeDocument/2006/relationships/image" Target="../media/image15.png"/><Relationship Id="rId15" Type="http://schemas.openxmlformats.org/officeDocument/2006/relationships/image" Target="../media/image21.png"/><Relationship Id="rId23" Type="http://schemas.openxmlformats.org/officeDocument/2006/relationships/slide" Target="slide21.xml"/><Relationship Id="rId28" Type="http://schemas.openxmlformats.org/officeDocument/2006/relationships/image" Target="../media/image30.gif"/><Relationship Id="rId10" Type="http://schemas.openxmlformats.org/officeDocument/2006/relationships/slide" Target="slide7.xml"/><Relationship Id="rId19" Type="http://schemas.openxmlformats.org/officeDocument/2006/relationships/image" Target="../media/image23.png"/><Relationship Id="rId4" Type="http://schemas.openxmlformats.org/officeDocument/2006/relationships/slide" Target="slide3.xml"/><Relationship Id="rId9" Type="http://schemas.openxmlformats.org/officeDocument/2006/relationships/image" Target="../media/image17.png"/><Relationship Id="rId14" Type="http://schemas.openxmlformats.org/officeDocument/2006/relationships/image" Target="../media/image20.jpeg"/><Relationship Id="rId22" Type="http://schemas.openxmlformats.org/officeDocument/2006/relationships/image" Target="../media/image25.jpeg"/><Relationship Id="rId27"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 Target="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 Target="slide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A144B1-BC48-4FB5-81A0-5EEE0F41D92F}"/>
              </a:ext>
            </a:extLst>
          </p:cNvPr>
          <p:cNvSpPr/>
          <p:nvPr/>
        </p:nvSpPr>
        <p:spPr>
          <a:xfrm>
            <a:off x="2379307" y="1648606"/>
            <a:ext cx="7433445" cy="2337178"/>
          </a:xfrm>
          <a:prstGeom prst="rect">
            <a:avLst/>
          </a:prstGeom>
        </p:spPr>
        <p:txBody>
          <a:bodyPr wrap="none">
            <a:spAutoFit/>
          </a:bodyPr>
          <a:lstStyle/>
          <a:p>
            <a:pPr algn="ctr" defTabSz="914377">
              <a:lnSpc>
                <a:spcPct val="150000"/>
              </a:lnSpc>
              <a:defRPr/>
            </a:pPr>
            <a:r>
              <a:rPr lang="en-US" sz="5200" b="1" err="1">
                <a:solidFill>
                  <a:srgbClr val="002060"/>
                </a:solidFill>
                <a:latin typeface="UTM Avo" panose="02040603050506020204" pitchFamily="18" charset="0"/>
                <a:cs typeface="Arial" panose="020B0604020202020204" pitchFamily="34" charset="0"/>
              </a:rPr>
              <a:t>Tuần</a:t>
            </a:r>
            <a:r>
              <a:rPr lang="en-US" sz="5200" b="1">
                <a:solidFill>
                  <a:srgbClr val="002060"/>
                </a:solidFill>
                <a:latin typeface="UTM Avo" panose="02040603050506020204" pitchFamily="18" charset="0"/>
                <a:cs typeface="Arial" panose="020B0604020202020204" pitchFamily="34" charset="0"/>
              </a:rPr>
              <a:t> 26</a:t>
            </a:r>
            <a:endParaRPr lang="en-US" sz="5200" b="1" dirty="0">
              <a:solidFill>
                <a:srgbClr val="002060"/>
              </a:solidFill>
              <a:latin typeface="UTM Avo" panose="02040603050506020204" pitchFamily="18" charset="0"/>
              <a:cs typeface="Arial" panose="020B0604020202020204" pitchFamily="34" charset="0"/>
            </a:endParaRPr>
          </a:p>
          <a:p>
            <a:pPr algn="ctr" defTabSz="914377">
              <a:lnSpc>
                <a:spcPct val="150000"/>
              </a:lnSpc>
              <a:defRPr/>
            </a:pPr>
            <a:r>
              <a:rPr lang="en-US" sz="5200" b="1">
                <a:solidFill>
                  <a:srgbClr val="FF0000"/>
                </a:solidFill>
                <a:latin typeface="UTM Avo" panose="02040603050506020204" pitchFamily="18" charset="0"/>
                <a:cs typeface="Arial" panose="020B0604020202020204" pitchFamily="34" charset="0"/>
              </a:rPr>
              <a:t>Ôn tập giữa học kì II </a:t>
            </a:r>
            <a:endParaRPr lang="en-US" sz="5200" b="1" dirty="0">
              <a:solidFill>
                <a:srgbClr val="FF0000"/>
              </a:solidFill>
              <a:latin typeface="UTM Avo" panose="0204060305050602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508EF6DA-C8F1-435A-8108-A2019195E96B}"/>
              </a:ext>
            </a:extLst>
          </p:cNvPr>
          <p:cNvSpPr/>
          <p:nvPr/>
        </p:nvSpPr>
        <p:spPr>
          <a:xfrm>
            <a:off x="9467278" y="99936"/>
            <a:ext cx="2563522" cy="584775"/>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1</a:t>
            </a:r>
          </a:p>
        </p:txBody>
      </p:sp>
      <p:sp>
        <p:nvSpPr>
          <p:cNvPr id="5" name="Rectangle 4">
            <a:extLst>
              <a:ext uri="{FF2B5EF4-FFF2-40B4-BE49-F238E27FC236}">
                <a16:creationId xmlns:a16="http://schemas.microsoft.com/office/drawing/2014/main" id="{3FE75980-B8E4-42A9-95B4-7B4E5FA54707}"/>
              </a:ext>
            </a:extLst>
          </p:cNvPr>
          <p:cNvSpPr/>
          <p:nvPr/>
        </p:nvSpPr>
        <p:spPr>
          <a:xfrm>
            <a:off x="11039823" y="684711"/>
            <a:ext cx="990977" cy="46166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a:t>
            </a:r>
          </a:p>
        </p:txBody>
      </p:sp>
    </p:spTree>
    <p:extLst>
      <p:ext uri="{BB962C8B-B14F-4D97-AF65-F5344CB8AC3E}">
        <p14:creationId xmlns:p14="http://schemas.microsoft.com/office/powerpoint/2010/main" val="191116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orizontal Scroll 1">
            <a:extLst>
              <a:ext uri="{FF2B5EF4-FFF2-40B4-BE49-F238E27FC236}">
                <a16:creationId xmlns:a16="http://schemas.microsoft.com/office/drawing/2014/main" id="{9A9C446F-B5E7-4FF1-8789-832DA9EEDC10}"/>
              </a:ext>
            </a:extLst>
          </p:cNvPr>
          <p:cNvSpPr/>
          <p:nvPr/>
        </p:nvSpPr>
        <p:spPr>
          <a:xfrm>
            <a:off x="739654" y="351573"/>
            <a:ext cx="10712692" cy="1745673"/>
          </a:xfrm>
          <a:prstGeom prst="horizontalScroll">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effectLst/>
                <a:uLnTx/>
                <a:uFillTx/>
                <a:latin typeface="UTM Avo" panose="02040603050506020204" pitchFamily="18" charset="0"/>
                <a:cs typeface="Times New Roman" pitchFamily="18" charset="0"/>
              </a:rPr>
              <a:t>Đọc</a:t>
            </a:r>
            <a:r>
              <a:rPr kumimoji="0" lang="en-US" sz="4400" b="1" i="0" u="none" strike="noStrike" kern="0" cap="none" spc="0" normalizeH="0" baseline="0" noProof="0" dirty="0">
                <a:ln>
                  <a:noFill/>
                </a:ln>
                <a:effectLst/>
                <a:uLnTx/>
                <a:uFillTx/>
                <a:latin typeface="UTM Avo" panose="02040603050506020204" pitchFamily="18" charset="0"/>
                <a:cs typeface="Times New Roman" pitchFamily="18" charset="0"/>
              </a:rPr>
              <a:t> </a:t>
            </a:r>
            <a:r>
              <a:rPr kumimoji="0" lang="en-US" sz="4400" b="1" i="0" u="none" strike="noStrike" kern="0" cap="none" spc="0" normalizeH="0" baseline="0" noProof="0" dirty="0" err="1">
                <a:ln>
                  <a:noFill/>
                </a:ln>
                <a:effectLst/>
                <a:uLnTx/>
                <a:uFillTx/>
                <a:latin typeface="UTM Avo" panose="02040603050506020204" pitchFamily="18" charset="0"/>
                <a:cs typeface="Times New Roman" pitchFamily="18" charset="0"/>
              </a:rPr>
              <a:t>bài</a:t>
            </a:r>
            <a:r>
              <a:rPr kumimoji="0" lang="en-US" sz="4400" b="1" i="0" u="none" strike="noStrike" kern="0" cap="none" spc="0" normalizeH="0" baseline="0" noProof="0" dirty="0">
                <a:ln>
                  <a:noFill/>
                </a:ln>
                <a:effectLst/>
                <a:uLnTx/>
                <a:uFillTx/>
                <a:latin typeface="UTM Avo" panose="02040603050506020204" pitchFamily="18" charset="0"/>
                <a:cs typeface="Times New Roman" pitchFamily="18" charset="0"/>
              </a:rPr>
              <a:t>: </a:t>
            </a:r>
            <a:r>
              <a:rPr kumimoji="0" lang="vi-VN" sz="4400" b="1" i="0" u="none" strike="noStrike" kern="0" cap="none" spc="0" normalizeH="0" baseline="0" noProof="0" dirty="0">
                <a:ln>
                  <a:noFill/>
                </a:ln>
                <a:effectLst/>
                <a:uLnTx/>
                <a:uFillTx/>
                <a:latin typeface="UTM Avo" panose="02040603050506020204" pitchFamily="18" charset="0"/>
                <a:cs typeface="Times New Roman" pitchFamily="18" charset="0"/>
              </a:rPr>
              <a:t>Lợn</a:t>
            </a:r>
            <a:r>
              <a:rPr kumimoji="0" lang="vi-VN" sz="4400" b="1" i="0" u="none" strike="noStrike" kern="0" cap="none" spc="0" normalizeH="0" noProof="0" dirty="0">
                <a:ln>
                  <a:noFill/>
                </a:ln>
                <a:effectLst/>
                <a:uLnTx/>
                <a:uFillTx/>
                <a:latin typeface="UTM Avo" panose="02040603050506020204" pitchFamily="18" charset="0"/>
                <a:cs typeface="Times New Roman" pitchFamily="18" charset="0"/>
              </a:rPr>
              <a:t> rừng </a:t>
            </a:r>
            <a:r>
              <a:rPr kumimoji="0" lang="vi-VN" sz="4400" b="1" i="0" u="none" strike="noStrike" kern="0" cap="none" spc="0" normalizeH="0" noProof="0">
                <a:ln>
                  <a:noFill/>
                </a:ln>
                <a:effectLst/>
                <a:uLnTx/>
                <a:uFillTx/>
                <a:latin typeface="UTM Avo" panose="02040603050506020204" pitchFamily="18" charset="0"/>
                <a:cs typeface="Times New Roman" pitchFamily="18" charset="0"/>
              </a:rPr>
              <a:t>và voi</a:t>
            </a:r>
            <a:r>
              <a:rPr kumimoji="0" lang="en-US" sz="4400" b="1" i="0" u="none" strike="noStrike" kern="0" cap="none" spc="0" normalizeH="0" noProof="0">
                <a:ln>
                  <a:noFill/>
                </a:ln>
                <a:effectLst/>
                <a:uLnTx/>
                <a:uFillTx/>
                <a:latin typeface="UTM Avo" panose="02040603050506020204" pitchFamily="18" charset="0"/>
                <a:cs typeface="Times New Roman" pitchFamily="18" charset="0"/>
              </a:rPr>
              <a:t> </a:t>
            </a:r>
            <a:r>
              <a:rPr kumimoji="0" lang="en-US" sz="4400" b="1" i="0" u="none" strike="noStrike" kern="0" cap="none" spc="0" normalizeH="0" baseline="0" noProof="0">
                <a:ln>
                  <a:noFill/>
                </a:ln>
                <a:effectLst/>
                <a:uLnTx/>
                <a:uFillTx/>
                <a:latin typeface="UTM Avo" panose="02040603050506020204" pitchFamily="18" charset="0"/>
                <a:cs typeface="Times New Roman" pitchFamily="18" charset="0"/>
              </a:rPr>
              <a:t>(</a:t>
            </a:r>
            <a:r>
              <a:rPr kumimoji="0" lang="en-US" sz="4400" b="1" i="0" u="none" strike="noStrike" kern="0" cap="none" spc="0" normalizeH="0" baseline="0" noProof="0" dirty="0" err="1">
                <a:ln>
                  <a:noFill/>
                </a:ln>
                <a:effectLst/>
                <a:uLnTx/>
                <a:uFillTx/>
                <a:latin typeface="UTM Avo" panose="02040603050506020204" pitchFamily="18" charset="0"/>
                <a:cs typeface="Times New Roman" pitchFamily="18" charset="0"/>
              </a:rPr>
              <a:t>trang</a:t>
            </a:r>
            <a:r>
              <a:rPr kumimoji="0" lang="en-US" sz="4400" b="1" i="0" u="none" strike="noStrike" kern="0" cap="none" spc="0" normalizeH="0" baseline="0" noProof="0" dirty="0">
                <a:ln>
                  <a:noFill/>
                </a:ln>
                <a:effectLst/>
                <a:uLnTx/>
                <a:uFillTx/>
                <a:latin typeface="UTM Avo" panose="02040603050506020204" pitchFamily="18" charset="0"/>
                <a:cs typeface="Times New Roman" pitchFamily="18" charset="0"/>
              </a:rPr>
              <a:t> </a:t>
            </a:r>
            <a:r>
              <a:rPr kumimoji="0" lang="vi-VN" sz="4400" b="1" i="0" u="none" strike="noStrike" kern="0" cap="none" spc="0" normalizeH="0" baseline="0" noProof="0" dirty="0">
                <a:ln>
                  <a:noFill/>
                </a:ln>
                <a:effectLst/>
                <a:uLnTx/>
                <a:uFillTx/>
                <a:latin typeface="UTM Avo" panose="02040603050506020204" pitchFamily="18" charset="0"/>
                <a:cs typeface="Times New Roman" pitchFamily="18" charset="0"/>
              </a:rPr>
              <a:t>39</a:t>
            </a:r>
            <a:r>
              <a:rPr kumimoji="0" lang="en-US" sz="4400" b="1" i="0" u="none" strike="noStrike" kern="0" cap="none" spc="0" normalizeH="0" baseline="0" noProof="0" dirty="0">
                <a:ln>
                  <a:noFill/>
                </a:ln>
                <a:effectLst/>
                <a:uLnTx/>
                <a:uFillTx/>
                <a:latin typeface="UTM Avo" panose="02040603050506020204" pitchFamily="18" charset="0"/>
                <a:cs typeface="Times New Roman" pitchFamily="18" charset="0"/>
              </a:rPr>
              <a:t>)</a:t>
            </a:r>
          </a:p>
        </p:txBody>
      </p:sp>
      <p:sp>
        <p:nvSpPr>
          <p:cNvPr id="7" name="TextBox 6">
            <a:extLst>
              <a:ext uri="{FF2B5EF4-FFF2-40B4-BE49-F238E27FC236}">
                <a16:creationId xmlns:a16="http://schemas.microsoft.com/office/drawing/2014/main" id="{631FA4A0-AEFD-476B-B980-70A3AEAB202E}"/>
              </a:ext>
            </a:extLst>
          </p:cNvPr>
          <p:cNvSpPr txBox="1"/>
          <p:nvPr/>
        </p:nvSpPr>
        <p:spPr>
          <a:xfrm>
            <a:off x="5186150" y="2050471"/>
            <a:ext cx="6784178" cy="1754326"/>
          </a:xfrm>
          <a:prstGeom prst="rect">
            <a:avLst/>
          </a:prstGeom>
          <a:solidFill>
            <a:schemeClr val="accent4">
              <a:lumMod val="60000"/>
              <a:lumOff val="40000"/>
            </a:schemeClr>
          </a:solidFill>
        </p:spPr>
        <p:txBody>
          <a:bodyPr wrap="square" rtlCol="0">
            <a:spAutoFit/>
          </a:bodyPr>
          <a:lstStyle/>
          <a:p>
            <a:pPr algn="ctr"/>
            <a:r>
              <a:rPr lang="en-US" sz="3600" b="1" dirty="0" err="1">
                <a:latin typeface="UTM Avo" panose="02040603050506020204" pitchFamily="18" charset="0"/>
                <a:cs typeface="Times New Roman" pitchFamily="18" charset="0"/>
              </a:rPr>
              <a:t>Trả</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lời</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câu</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hỏi</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sau</a:t>
            </a:r>
            <a:r>
              <a:rPr lang="en-US" sz="3600" b="1" dirty="0">
                <a:latin typeface="UTM Avo" panose="02040603050506020204" pitchFamily="18" charset="0"/>
                <a:cs typeface="Times New Roman" pitchFamily="18" charset="0"/>
              </a:rPr>
              <a:t>:</a:t>
            </a:r>
          </a:p>
          <a:p>
            <a:r>
              <a:rPr lang="vi-VN" sz="3600" dirty="0">
                <a:latin typeface="UTM Avo" panose="02040603050506020204" pitchFamily="18" charset="0"/>
                <a:cs typeface="Times New Roman" panose="02020603050405020304" pitchFamily="18" charset="0"/>
              </a:rPr>
              <a:t>Vì sao lợn rừng nhằm voi xông tới </a:t>
            </a:r>
            <a:r>
              <a:rPr lang="en-US" sz="3600" dirty="0">
                <a:latin typeface="UTM Avo" panose="020406030505060202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D630392D-68EF-4BAA-8990-DFD985245B13}"/>
              </a:ext>
            </a:extLst>
          </p:cNvPr>
          <p:cNvSpPr txBox="1"/>
          <p:nvPr/>
        </p:nvSpPr>
        <p:spPr>
          <a:xfrm>
            <a:off x="5131559" y="4080489"/>
            <a:ext cx="6838769"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vi-VN" sz="3600" dirty="0">
                <a:latin typeface="UTM Avo" panose="02040603050506020204" pitchFamily="18" charset="0"/>
                <a:cs typeface="Times New Roman" panose="02020603050405020304" pitchFamily="18" charset="0"/>
              </a:rPr>
              <a:t>Vì nó nghĩ “voi to nhưng ngờ nghệch lắm”</a:t>
            </a:r>
            <a:r>
              <a:rPr lang="en-US" sz="3600" dirty="0">
                <a:latin typeface="UTM Avo" panose="02040603050506020204" pitchFamily="18" charset="0"/>
                <a:cs typeface="Times New Roman" panose="02020603050405020304" pitchFamily="18" charset="0"/>
              </a:rPr>
              <a:t>.</a:t>
            </a:r>
          </a:p>
        </p:txBody>
      </p:sp>
      <p:sp>
        <p:nvSpPr>
          <p:cNvPr id="9" name="Action Button: Home 2">
            <a:hlinkClick r:id="rId2" action="ppaction://hlinksldjump" highlightClick="1"/>
            <a:extLst>
              <a:ext uri="{FF2B5EF4-FFF2-40B4-BE49-F238E27FC236}">
                <a16:creationId xmlns:a16="http://schemas.microsoft.com/office/drawing/2014/main" id="{6FD052CA-F624-455C-81B1-623D9313ED23}"/>
              </a:ext>
            </a:extLst>
          </p:cNvPr>
          <p:cNvSpPr/>
          <p:nvPr/>
        </p:nvSpPr>
        <p:spPr>
          <a:xfrm>
            <a:off x="11266227" y="6108702"/>
            <a:ext cx="762000" cy="685800"/>
          </a:xfrm>
          <a:prstGeom prst="actionButtonHome">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descr="image (28).png"/>
          <p:cNvPicPr>
            <a:picLocks noChangeAspect="1"/>
          </p:cNvPicPr>
          <p:nvPr/>
        </p:nvPicPr>
        <p:blipFill>
          <a:blip r:embed="rId3"/>
          <a:srcRect t="43256" r="62862" b="-1359"/>
          <a:stretch>
            <a:fillRect/>
          </a:stretch>
        </p:blipFill>
        <p:spPr>
          <a:xfrm>
            <a:off x="163773" y="2511188"/>
            <a:ext cx="4831308" cy="4346812"/>
          </a:xfrm>
          <a:prstGeom prst="rect">
            <a:avLst/>
          </a:prstGeom>
        </p:spPr>
      </p:pic>
    </p:spTree>
    <p:extLst>
      <p:ext uri="{BB962C8B-B14F-4D97-AF65-F5344CB8AC3E}">
        <p14:creationId xmlns:p14="http://schemas.microsoft.com/office/powerpoint/2010/main" val="2113881835"/>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orizontal Scroll 1">
            <a:extLst>
              <a:ext uri="{FF2B5EF4-FFF2-40B4-BE49-F238E27FC236}">
                <a16:creationId xmlns:a16="http://schemas.microsoft.com/office/drawing/2014/main" id="{E869B5FB-8DAB-46ED-B820-2B1B1F70A202}"/>
              </a:ext>
            </a:extLst>
          </p:cNvPr>
          <p:cNvSpPr/>
          <p:nvPr/>
        </p:nvSpPr>
        <p:spPr>
          <a:xfrm>
            <a:off x="977616" y="359352"/>
            <a:ext cx="10112517" cy="1909185"/>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b="1" dirty="0" err="1">
                <a:solidFill>
                  <a:prstClr val="black"/>
                </a:solidFill>
                <a:latin typeface="UTM Avo" panose="02040603050506020204" pitchFamily="18" charset="0"/>
                <a:cs typeface="Times New Roman" pitchFamily="18" charset="0"/>
              </a:rPr>
              <a:t>Đọc</a:t>
            </a:r>
            <a:r>
              <a:rPr lang="en-US" sz="4400" b="1" dirty="0">
                <a:solidFill>
                  <a:prstClr val="black"/>
                </a:solidFill>
                <a:latin typeface="UTM Avo" panose="02040603050506020204" pitchFamily="18" charset="0"/>
                <a:cs typeface="Times New Roman" pitchFamily="18" charset="0"/>
              </a:rPr>
              <a:t> </a:t>
            </a:r>
            <a:r>
              <a:rPr lang="en-US" sz="4400" b="1" dirty="0" err="1">
                <a:solidFill>
                  <a:prstClr val="black"/>
                </a:solidFill>
                <a:latin typeface="UTM Avo" panose="02040603050506020204" pitchFamily="18" charset="0"/>
                <a:cs typeface="Times New Roman" pitchFamily="18" charset="0"/>
              </a:rPr>
              <a:t>bài</a:t>
            </a:r>
            <a:r>
              <a:rPr lang="en-US" sz="4400" b="1" dirty="0">
                <a:solidFill>
                  <a:prstClr val="black"/>
                </a:solidFill>
                <a:latin typeface="UTM Avo" panose="02040603050506020204" pitchFamily="18" charset="0"/>
                <a:cs typeface="Times New Roman" pitchFamily="18" charset="0"/>
              </a:rPr>
              <a:t>: </a:t>
            </a:r>
            <a:r>
              <a:rPr lang="vi-VN" sz="4400" b="1" dirty="0">
                <a:solidFill>
                  <a:prstClr val="black"/>
                </a:solidFill>
                <a:latin typeface="UTM Avo" panose="02040603050506020204" pitchFamily="18" charset="0"/>
                <a:cs typeface="Times New Roman" pitchFamily="18" charset="0"/>
              </a:rPr>
              <a:t>Cáo </a:t>
            </a:r>
            <a:r>
              <a:rPr lang="vi-VN" sz="4400" b="1">
                <a:solidFill>
                  <a:prstClr val="black"/>
                </a:solidFill>
                <a:latin typeface="UTM Avo" panose="02040603050506020204" pitchFamily="18" charset="0"/>
                <a:cs typeface="Times New Roman" pitchFamily="18" charset="0"/>
              </a:rPr>
              <a:t>và gà</a:t>
            </a:r>
            <a:r>
              <a:rPr lang="en-US" sz="4400" b="1">
                <a:solidFill>
                  <a:prstClr val="black"/>
                </a:solidFill>
                <a:latin typeface="UTM Avo" panose="02040603050506020204" pitchFamily="18" charset="0"/>
                <a:cs typeface="Times New Roman" pitchFamily="18" charset="0"/>
              </a:rPr>
              <a:t> (</a:t>
            </a:r>
            <a:r>
              <a:rPr lang="en-US" sz="4400" b="1" dirty="0" err="1">
                <a:solidFill>
                  <a:prstClr val="black"/>
                </a:solidFill>
                <a:latin typeface="UTM Avo" panose="02040603050506020204" pitchFamily="18" charset="0"/>
                <a:cs typeface="Times New Roman" pitchFamily="18" charset="0"/>
              </a:rPr>
              <a:t>trang</a:t>
            </a:r>
            <a:r>
              <a:rPr lang="en-US" sz="4400" b="1" dirty="0">
                <a:solidFill>
                  <a:prstClr val="black"/>
                </a:solidFill>
                <a:latin typeface="UTM Avo" panose="02040603050506020204" pitchFamily="18" charset="0"/>
                <a:cs typeface="Times New Roman" pitchFamily="18" charset="0"/>
              </a:rPr>
              <a:t> </a:t>
            </a:r>
            <a:r>
              <a:rPr lang="vi-VN" sz="4400" b="1" dirty="0">
                <a:solidFill>
                  <a:prstClr val="black"/>
                </a:solidFill>
                <a:latin typeface="UTM Avo" panose="02040603050506020204" pitchFamily="18" charset="0"/>
                <a:cs typeface="Times New Roman" pitchFamily="18" charset="0"/>
              </a:rPr>
              <a:t>5</a:t>
            </a:r>
            <a:r>
              <a:rPr lang="en-US" sz="4400" b="1" dirty="0">
                <a:solidFill>
                  <a:prstClr val="black"/>
                </a:solidFill>
                <a:latin typeface="UTM Avo" panose="02040603050506020204" pitchFamily="18" charset="0"/>
                <a:cs typeface="Times New Roman" pitchFamily="18" charset="0"/>
              </a:rPr>
              <a:t>1)</a:t>
            </a:r>
          </a:p>
        </p:txBody>
      </p:sp>
      <p:sp>
        <p:nvSpPr>
          <p:cNvPr id="10" name="Rectangle 9">
            <a:extLst>
              <a:ext uri="{FF2B5EF4-FFF2-40B4-BE49-F238E27FC236}">
                <a16:creationId xmlns:a16="http://schemas.microsoft.com/office/drawing/2014/main" id="{3663A192-1DC3-4E5F-9F7E-A1D147650DA4}"/>
              </a:ext>
            </a:extLst>
          </p:cNvPr>
          <p:cNvSpPr/>
          <p:nvPr/>
        </p:nvSpPr>
        <p:spPr>
          <a:xfrm>
            <a:off x="207818" y="2268537"/>
            <a:ext cx="1539596" cy="23769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42D5091-56C8-4884-B816-D4E89E6D0EB6}"/>
              </a:ext>
            </a:extLst>
          </p:cNvPr>
          <p:cNvSpPr txBox="1"/>
          <p:nvPr/>
        </p:nvSpPr>
        <p:spPr>
          <a:xfrm>
            <a:off x="4337339" y="2219267"/>
            <a:ext cx="7522152" cy="1754326"/>
          </a:xfrm>
          <a:prstGeom prst="rect">
            <a:avLst/>
          </a:prstGeom>
          <a:solidFill>
            <a:schemeClr val="accent6">
              <a:lumMod val="60000"/>
              <a:lumOff val="40000"/>
            </a:schemeClr>
          </a:solidFill>
        </p:spPr>
        <p:txBody>
          <a:bodyPr wrap="square" rtlCol="0">
            <a:spAutoFit/>
          </a:bodyPr>
          <a:lstStyle/>
          <a:p>
            <a:pPr algn="ctr"/>
            <a:r>
              <a:rPr lang="en-US" sz="3600" b="1" dirty="0" err="1">
                <a:latin typeface="UTM Avo" panose="02040603050506020204" pitchFamily="18" charset="0"/>
                <a:cs typeface="Times New Roman" pitchFamily="18" charset="0"/>
              </a:rPr>
              <a:t>Trả</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lời</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câu</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hỏi</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sau</a:t>
            </a:r>
            <a:r>
              <a:rPr lang="en-US" sz="3600" b="1" dirty="0">
                <a:latin typeface="UTM Avo" panose="02040603050506020204" pitchFamily="18" charset="0"/>
                <a:cs typeface="Times New Roman" pitchFamily="18" charset="0"/>
              </a:rPr>
              <a:t>:</a:t>
            </a:r>
          </a:p>
          <a:p>
            <a:r>
              <a:rPr lang="vi-VN" sz="3600" dirty="0">
                <a:latin typeface="UTM Avo" panose="02040603050506020204" pitchFamily="18" charset="0"/>
                <a:cs typeface="Times New Roman" panose="02020603050405020304" pitchFamily="18" charset="0"/>
              </a:rPr>
              <a:t>Gà làm cách nào để thoát thân</a:t>
            </a:r>
            <a:r>
              <a:rPr lang="en-US" sz="3600" dirty="0">
                <a:latin typeface="UTM Avo" panose="020406030505060202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ADD417B6-C8D1-44CC-BABF-CD6FABDFCDBC}"/>
              </a:ext>
            </a:extLst>
          </p:cNvPr>
          <p:cNvSpPr txBox="1"/>
          <p:nvPr/>
        </p:nvSpPr>
        <p:spPr>
          <a:xfrm>
            <a:off x="4337339" y="4105523"/>
            <a:ext cx="7522152" cy="120032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vi-VN" sz="3600" dirty="0">
                <a:latin typeface="UTM Avo" panose="02040603050506020204" pitchFamily="18" charset="0"/>
                <a:cs typeface="Times New Roman" panose="02020603050405020304" pitchFamily="18" charset="0"/>
              </a:rPr>
              <a:t>Gà lừa cáo mở miệng ra để bay đi</a:t>
            </a:r>
            <a:r>
              <a:rPr lang="en-US" sz="3600" dirty="0">
                <a:latin typeface="UTM Avo" panose="02040603050506020204" pitchFamily="18" charset="0"/>
                <a:cs typeface="Times New Roman" panose="02020603050405020304" pitchFamily="18" charset="0"/>
              </a:rPr>
              <a:t>.</a:t>
            </a:r>
          </a:p>
        </p:txBody>
      </p:sp>
      <p:sp>
        <p:nvSpPr>
          <p:cNvPr id="13" name="Action Button: Home 2">
            <a:hlinkClick r:id="rId2" action="ppaction://hlinksldjump" highlightClick="1"/>
            <a:extLst>
              <a:ext uri="{FF2B5EF4-FFF2-40B4-BE49-F238E27FC236}">
                <a16:creationId xmlns:a16="http://schemas.microsoft.com/office/drawing/2014/main" id="{063900FD-D818-48C9-85AF-BF17FD96ADCD}"/>
              </a:ext>
            </a:extLst>
          </p:cNvPr>
          <p:cNvSpPr/>
          <p:nvPr/>
        </p:nvSpPr>
        <p:spPr>
          <a:xfrm>
            <a:off x="10973377" y="6123709"/>
            <a:ext cx="762000" cy="685800"/>
          </a:xfrm>
          <a:prstGeom prst="actionButtonHome">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Picture 7" descr="image (29).png"/>
          <p:cNvPicPr>
            <a:picLocks noChangeAspect="1"/>
          </p:cNvPicPr>
          <p:nvPr/>
        </p:nvPicPr>
        <p:blipFill>
          <a:blip r:embed="rId3"/>
          <a:srcRect l="4897" t="47562" r="3376" b="22587"/>
          <a:stretch>
            <a:fillRect/>
          </a:stretch>
        </p:blipFill>
        <p:spPr>
          <a:xfrm>
            <a:off x="0" y="2579426"/>
            <a:ext cx="4189863" cy="4039737"/>
          </a:xfrm>
          <a:prstGeom prst="rect">
            <a:avLst/>
          </a:prstGeom>
        </p:spPr>
      </p:pic>
    </p:spTree>
    <p:extLst>
      <p:ext uri="{BB962C8B-B14F-4D97-AF65-F5344CB8AC3E}">
        <p14:creationId xmlns:p14="http://schemas.microsoft.com/office/powerpoint/2010/main" val="2225576562"/>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2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Home 2">
            <a:hlinkClick r:id="rId2" action="ppaction://hlinksldjump" highlightClick="1"/>
            <a:extLst>
              <a:ext uri="{FF2B5EF4-FFF2-40B4-BE49-F238E27FC236}">
                <a16:creationId xmlns:a16="http://schemas.microsoft.com/office/drawing/2014/main" id="{EEC08483-F19C-42C2-B806-03C4D6058EEA}"/>
              </a:ext>
            </a:extLst>
          </p:cNvPr>
          <p:cNvSpPr/>
          <p:nvPr/>
        </p:nvSpPr>
        <p:spPr>
          <a:xfrm>
            <a:off x="11167849" y="6172200"/>
            <a:ext cx="762000" cy="685800"/>
          </a:xfrm>
          <a:prstGeom prst="actionButtonHome">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Horizontal Scroll 1">
            <a:extLst>
              <a:ext uri="{FF2B5EF4-FFF2-40B4-BE49-F238E27FC236}">
                <a16:creationId xmlns:a16="http://schemas.microsoft.com/office/drawing/2014/main" id="{59D937C6-9E00-4D6E-854C-877095E2864A}"/>
              </a:ext>
            </a:extLst>
          </p:cNvPr>
          <p:cNvSpPr/>
          <p:nvPr/>
        </p:nvSpPr>
        <p:spPr>
          <a:xfrm>
            <a:off x="396586" y="520260"/>
            <a:ext cx="11398827" cy="1475510"/>
          </a:xfrm>
          <a:prstGeom prst="horizont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dirty="0" err="1">
                <a:solidFill>
                  <a:schemeClr val="tx1"/>
                </a:solidFill>
                <a:latin typeface="UTM Avo" panose="02040603050506020204" pitchFamily="18" charset="0"/>
                <a:cs typeface="Times New Roman" pitchFamily="18" charset="0"/>
              </a:rPr>
              <a:t>Đọc</a:t>
            </a:r>
            <a:r>
              <a:rPr lang="en-US" sz="4000" b="1" dirty="0">
                <a:solidFill>
                  <a:schemeClr val="tx1"/>
                </a:solidFill>
                <a:latin typeface="UTM Avo" panose="02040603050506020204" pitchFamily="18" charset="0"/>
                <a:cs typeface="Times New Roman" pitchFamily="18" charset="0"/>
              </a:rPr>
              <a:t> </a:t>
            </a:r>
            <a:r>
              <a:rPr lang="en-US" sz="4000" b="1" dirty="0" err="1">
                <a:solidFill>
                  <a:schemeClr val="tx1"/>
                </a:solidFill>
                <a:latin typeface="UTM Avo" panose="02040603050506020204" pitchFamily="18" charset="0"/>
                <a:cs typeface="Times New Roman" pitchFamily="18" charset="0"/>
              </a:rPr>
              <a:t>bài</a:t>
            </a:r>
            <a:r>
              <a:rPr lang="en-US" sz="4000" b="1" dirty="0">
                <a:solidFill>
                  <a:schemeClr val="tx1"/>
                </a:solidFill>
                <a:latin typeface="UTM Avo" panose="02040603050506020204" pitchFamily="18" charset="0"/>
                <a:cs typeface="Times New Roman" pitchFamily="18" charset="0"/>
              </a:rPr>
              <a:t>: </a:t>
            </a:r>
            <a:r>
              <a:rPr lang="vi-VN" sz="4000" b="1" dirty="0">
                <a:solidFill>
                  <a:schemeClr val="tx1"/>
                </a:solidFill>
                <a:latin typeface="UTM Avo" panose="02040603050506020204" pitchFamily="18" charset="0"/>
                <a:cs typeface="Times New Roman" pitchFamily="18" charset="0"/>
              </a:rPr>
              <a:t>Bài học cho </a:t>
            </a:r>
            <a:r>
              <a:rPr lang="vi-VN" sz="4000" b="1">
                <a:solidFill>
                  <a:schemeClr val="tx1"/>
                </a:solidFill>
                <a:latin typeface="UTM Avo" panose="02040603050506020204" pitchFamily="18" charset="0"/>
                <a:cs typeface="Times New Roman" pitchFamily="18" charset="0"/>
              </a:rPr>
              <a:t>gà trống</a:t>
            </a:r>
            <a:r>
              <a:rPr lang="en-US" sz="4000" b="1">
                <a:solidFill>
                  <a:schemeClr val="tx1"/>
                </a:solidFill>
                <a:latin typeface="UTM Avo" panose="02040603050506020204" pitchFamily="18" charset="0"/>
                <a:cs typeface="Times New Roman" pitchFamily="18" charset="0"/>
              </a:rPr>
              <a:t> (</a:t>
            </a:r>
            <a:r>
              <a:rPr lang="en-US" sz="4000" b="1" dirty="0" err="1">
                <a:solidFill>
                  <a:schemeClr val="tx1"/>
                </a:solidFill>
                <a:latin typeface="UTM Avo" panose="02040603050506020204" pitchFamily="18" charset="0"/>
                <a:cs typeface="Times New Roman" pitchFamily="18" charset="0"/>
              </a:rPr>
              <a:t>trang</a:t>
            </a:r>
            <a:r>
              <a:rPr lang="en-US" sz="4000" b="1" dirty="0">
                <a:solidFill>
                  <a:schemeClr val="tx1"/>
                </a:solidFill>
                <a:latin typeface="UTM Avo" panose="02040603050506020204" pitchFamily="18" charset="0"/>
                <a:cs typeface="Times New Roman" pitchFamily="18" charset="0"/>
              </a:rPr>
              <a:t> </a:t>
            </a:r>
            <a:r>
              <a:rPr lang="vi-VN" sz="4000" b="1" dirty="0">
                <a:solidFill>
                  <a:schemeClr val="tx1"/>
                </a:solidFill>
                <a:latin typeface="UTM Avo" panose="02040603050506020204" pitchFamily="18" charset="0"/>
                <a:cs typeface="Times New Roman" pitchFamily="18" charset="0"/>
              </a:rPr>
              <a:t>4</a:t>
            </a:r>
            <a:r>
              <a:rPr lang="en-US" sz="4000" b="1" dirty="0">
                <a:solidFill>
                  <a:schemeClr val="tx1"/>
                </a:solidFill>
                <a:latin typeface="UTM Avo" panose="02040603050506020204" pitchFamily="18" charset="0"/>
                <a:cs typeface="Times New Roman" pitchFamily="18" charset="0"/>
              </a:rPr>
              <a:t>3)</a:t>
            </a:r>
          </a:p>
        </p:txBody>
      </p:sp>
      <p:sp>
        <p:nvSpPr>
          <p:cNvPr id="8" name="TextBox 7">
            <a:extLst>
              <a:ext uri="{FF2B5EF4-FFF2-40B4-BE49-F238E27FC236}">
                <a16:creationId xmlns:a16="http://schemas.microsoft.com/office/drawing/2014/main" id="{8657CF94-0637-49C8-B647-3C437439F026}"/>
              </a:ext>
            </a:extLst>
          </p:cNvPr>
          <p:cNvSpPr txBox="1"/>
          <p:nvPr/>
        </p:nvSpPr>
        <p:spPr>
          <a:xfrm>
            <a:off x="5458184" y="1929733"/>
            <a:ext cx="6471665" cy="1477328"/>
          </a:xfrm>
          <a:prstGeom prst="rect">
            <a:avLst/>
          </a:prstGeom>
          <a:solidFill>
            <a:srgbClr val="79EDD7"/>
          </a:solidFill>
        </p:spPr>
        <p:txBody>
          <a:bodyPr wrap="square" rtlCol="0">
            <a:spAutoFit/>
          </a:bodyPr>
          <a:lstStyle/>
          <a:p>
            <a:pPr algn="ctr"/>
            <a:r>
              <a:rPr lang="en-US" sz="3600" b="1" dirty="0" err="1">
                <a:latin typeface="UTM Avo" panose="02040603050506020204" pitchFamily="18" charset="0"/>
                <a:cs typeface="Times New Roman" pitchFamily="18" charset="0"/>
              </a:rPr>
              <a:t>Trả</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lời</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câu</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hỏi</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sau</a:t>
            </a:r>
            <a:r>
              <a:rPr lang="en-US" sz="3600" b="1" dirty="0">
                <a:latin typeface="UTM Avo" panose="02040603050506020204" pitchFamily="18" charset="0"/>
                <a:cs typeface="Times New Roman" pitchFamily="18" charset="0"/>
              </a:rPr>
              <a:t>:</a:t>
            </a:r>
          </a:p>
          <a:p>
            <a:pPr algn="ctr"/>
            <a:r>
              <a:rPr lang="en-US" sz="3600" dirty="0" err="1">
                <a:latin typeface="UTM Avo" panose="02040603050506020204" pitchFamily="18" charset="0"/>
                <a:cs typeface="Times New Roman" pitchFamily="18" charset="0"/>
              </a:rPr>
              <a:t>Vì</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sao</a:t>
            </a:r>
            <a:r>
              <a:rPr lang="en-US" sz="3600" dirty="0">
                <a:latin typeface="UTM Avo" panose="02040603050506020204" pitchFamily="18" charset="0"/>
                <a:cs typeface="Times New Roman" pitchFamily="18" charset="0"/>
              </a:rPr>
              <a:t> </a:t>
            </a:r>
            <a:r>
              <a:rPr lang="vi-VN" sz="3600" dirty="0">
                <a:latin typeface="UTM Avo" panose="02040603050506020204" pitchFamily="18" charset="0"/>
                <a:cs typeface="Times New Roman" pitchFamily="18" charset="0"/>
              </a:rPr>
              <a:t>gà trống thua</a:t>
            </a:r>
            <a:r>
              <a:rPr lang="en-US" sz="3600" dirty="0">
                <a:latin typeface="UTM Avo" panose="02040603050506020204" pitchFamily="18" charset="0"/>
                <a:cs typeface="Times New Roman" pitchFamily="18" charset="0"/>
              </a:rPr>
              <a:t>?</a:t>
            </a:r>
          </a:p>
          <a:p>
            <a:endParaRPr lang="en-US" dirty="0">
              <a:latin typeface="UTM Avo" panose="02040603050506020204" pitchFamily="18" charset="0"/>
            </a:endParaRPr>
          </a:p>
        </p:txBody>
      </p:sp>
      <p:sp>
        <p:nvSpPr>
          <p:cNvPr id="9" name="TextBox 8">
            <a:extLst>
              <a:ext uri="{FF2B5EF4-FFF2-40B4-BE49-F238E27FC236}">
                <a16:creationId xmlns:a16="http://schemas.microsoft.com/office/drawing/2014/main" id="{7A3FAAE5-4B6B-4CAA-A335-006A00022644}"/>
              </a:ext>
            </a:extLst>
          </p:cNvPr>
          <p:cNvSpPr txBox="1"/>
          <p:nvPr/>
        </p:nvSpPr>
        <p:spPr>
          <a:xfrm>
            <a:off x="5492820" y="3649524"/>
            <a:ext cx="6402391" cy="1200329"/>
          </a:xfrm>
          <a:prstGeom prst="rect">
            <a:avLst/>
          </a:prstGeom>
          <a:solidFill>
            <a:schemeClr val="accent1">
              <a:lumMod val="60000"/>
              <a:lumOff val="40000"/>
            </a:schemeClr>
          </a:solidFill>
        </p:spPr>
        <p:txBody>
          <a:bodyPr wrap="square" rtlCol="0">
            <a:spAutoFit/>
          </a:bodyPr>
          <a:lstStyle/>
          <a:p>
            <a:pPr algn="ctr"/>
            <a:r>
              <a:rPr lang="vi-VN" sz="3600" dirty="0">
                <a:latin typeface="UTM Avo" panose="02040603050506020204" pitchFamily="18" charset="0"/>
                <a:cs typeface="Times New Roman" pitchFamily="18" charset="0"/>
              </a:rPr>
              <a:t>Vì gà trống ham chơi không chịu tập luyện</a:t>
            </a:r>
            <a:r>
              <a:rPr lang="en-US" sz="3600" dirty="0">
                <a:latin typeface="UTM Avo" panose="02040603050506020204" pitchFamily="18" charset="0"/>
                <a:cs typeface="Times New Roman" pitchFamily="18" charset="0"/>
              </a:rPr>
              <a:t>.</a:t>
            </a:r>
            <a:endParaRPr lang="en-US" dirty="0">
              <a:latin typeface="UTM Avo" panose="02040603050506020204" pitchFamily="18" charset="0"/>
            </a:endParaRPr>
          </a:p>
        </p:txBody>
      </p:sp>
      <p:pic>
        <p:nvPicPr>
          <p:cNvPr id="10" name="Picture 9" descr="image (30).png"/>
          <p:cNvPicPr>
            <a:picLocks noChangeAspect="1"/>
          </p:cNvPicPr>
          <p:nvPr/>
        </p:nvPicPr>
        <p:blipFill>
          <a:blip r:embed="rId3"/>
          <a:srcRect l="13145" t="50361" r="22834" b="14784"/>
          <a:stretch>
            <a:fillRect/>
          </a:stretch>
        </p:blipFill>
        <p:spPr>
          <a:xfrm>
            <a:off x="0" y="4087506"/>
            <a:ext cx="5254388" cy="2770494"/>
          </a:xfrm>
          <a:prstGeom prst="rect">
            <a:avLst/>
          </a:prstGeom>
        </p:spPr>
      </p:pic>
      <p:pic>
        <p:nvPicPr>
          <p:cNvPr id="11" name="Picture 10" descr="image (30).png"/>
          <p:cNvPicPr>
            <a:picLocks noChangeAspect="1"/>
          </p:cNvPicPr>
          <p:nvPr/>
        </p:nvPicPr>
        <p:blipFill>
          <a:blip r:embed="rId3"/>
          <a:srcRect l="27284" t="1274" r="1231" b="87795"/>
          <a:stretch>
            <a:fillRect/>
          </a:stretch>
        </p:blipFill>
        <p:spPr>
          <a:xfrm>
            <a:off x="0" y="2238233"/>
            <a:ext cx="5322627" cy="1856094"/>
          </a:xfrm>
          <a:prstGeom prst="rect">
            <a:avLst/>
          </a:prstGeom>
        </p:spPr>
      </p:pic>
    </p:spTree>
    <p:extLst>
      <p:ext uri="{BB962C8B-B14F-4D97-AF65-F5344CB8AC3E}">
        <p14:creationId xmlns:p14="http://schemas.microsoft.com/office/powerpoint/2010/main" val="194099400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2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orizontal Scroll 1">
            <a:extLst>
              <a:ext uri="{FF2B5EF4-FFF2-40B4-BE49-F238E27FC236}">
                <a16:creationId xmlns:a16="http://schemas.microsoft.com/office/drawing/2014/main" id="{F5C66C09-6CD3-49B4-94F4-6ADC2BE3B45D}"/>
              </a:ext>
            </a:extLst>
          </p:cNvPr>
          <p:cNvSpPr/>
          <p:nvPr/>
        </p:nvSpPr>
        <p:spPr>
          <a:xfrm>
            <a:off x="152400" y="342100"/>
            <a:ext cx="11887200" cy="1745673"/>
          </a:xfrm>
          <a:prstGeom prst="horizontalScroll">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prstClr val="black"/>
                </a:solidFill>
                <a:effectLst/>
                <a:uLnTx/>
                <a:uFillTx/>
                <a:latin typeface="UTM Avo" panose="02040603050506020204" pitchFamily="18" charset="0"/>
                <a:cs typeface="Times New Roman" pitchFamily="18" charset="0"/>
              </a:rPr>
              <a:t>Đọc</a:t>
            </a:r>
            <a:r>
              <a:rPr kumimoji="0" lang="en-US" sz="4400" b="1" i="0" u="none" strike="noStrike" kern="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vi-VN" sz="4400" b="1" i="0" u="none" strike="noStrike" kern="0" cap="none" spc="0" normalizeH="0" baseline="0" noProof="0" dirty="0">
                <a:ln>
                  <a:noFill/>
                </a:ln>
                <a:solidFill>
                  <a:prstClr val="black"/>
                </a:solidFill>
                <a:effectLst/>
                <a:uLnTx/>
                <a:uFillTx/>
                <a:latin typeface="UTM Avo" panose="02040603050506020204" pitchFamily="18" charset="0"/>
                <a:cs typeface="Times New Roman" pitchFamily="18" charset="0"/>
              </a:rPr>
              <a:t>các</a:t>
            </a:r>
            <a:r>
              <a:rPr kumimoji="0" lang="vi-VN" sz="4400" b="1" i="0" u="none" strike="noStrike" kern="0" cap="none" spc="0" normalizeH="0" noProof="0" dirty="0">
                <a:ln>
                  <a:noFill/>
                </a:ln>
                <a:solidFill>
                  <a:prstClr val="black"/>
                </a:solidFill>
                <a:effectLst/>
                <a:uLnTx/>
                <a:uFillTx/>
                <a:latin typeface="UTM Avo" panose="02040603050506020204" pitchFamily="18" charset="0"/>
                <a:cs typeface="Times New Roman" pitchFamily="18" charset="0"/>
              </a:rPr>
              <a:t> từ sau: </a:t>
            </a:r>
            <a:r>
              <a:rPr kumimoji="0" lang="vi-VN" sz="4400" b="1" i="0" u="none" strike="noStrike" kern="0" cap="none" spc="0" normalizeH="0" noProof="0" dirty="0">
                <a:ln>
                  <a:noFill/>
                </a:ln>
                <a:solidFill>
                  <a:srgbClr val="C00000"/>
                </a:solidFill>
                <a:effectLst/>
                <a:uLnTx/>
                <a:uFillTx/>
                <a:latin typeface="UTM Avo" panose="02040603050506020204" pitchFamily="18" charset="0"/>
                <a:cs typeface="Times New Roman" pitchFamily="18" charset="0"/>
              </a:rPr>
              <a:t>con hoẵng, ngoắc tay</a:t>
            </a:r>
            <a:endParaRPr kumimoji="0" lang="en-US" sz="4400" b="1" i="0" u="none" strike="noStrike" kern="0" cap="none" spc="0" normalizeH="0" baseline="0" noProof="0" dirty="0">
              <a:ln>
                <a:noFill/>
              </a:ln>
              <a:solidFill>
                <a:srgbClr val="C00000"/>
              </a:solidFill>
              <a:effectLst/>
              <a:uLnTx/>
              <a:uFillTx/>
              <a:latin typeface="UTM Avo" panose="02040603050506020204" pitchFamily="18" charset="0"/>
              <a:cs typeface="Times New Roman" pitchFamily="18" charset="0"/>
            </a:endParaRPr>
          </a:p>
        </p:txBody>
      </p:sp>
      <p:sp>
        <p:nvSpPr>
          <p:cNvPr id="9" name="TextBox 8">
            <a:extLst>
              <a:ext uri="{FF2B5EF4-FFF2-40B4-BE49-F238E27FC236}">
                <a16:creationId xmlns:a16="http://schemas.microsoft.com/office/drawing/2014/main" id="{D134D0F8-1BDF-4E1A-9BCD-A0E30AECED4B}"/>
              </a:ext>
            </a:extLst>
          </p:cNvPr>
          <p:cNvSpPr txBox="1"/>
          <p:nvPr/>
        </p:nvSpPr>
        <p:spPr>
          <a:xfrm>
            <a:off x="2754827" y="2296131"/>
            <a:ext cx="6445539" cy="646331"/>
          </a:xfrm>
          <a:prstGeom prst="rect">
            <a:avLst/>
          </a:prstGeom>
          <a:solidFill>
            <a:schemeClr val="accent4">
              <a:lumMod val="60000"/>
              <a:lumOff val="40000"/>
            </a:schemeClr>
          </a:solidFill>
        </p:spPr>
        <p:txBody>
          <a:bodyPr wrap="square" rtlCol="0">
            <a:spAutoFit/>
          </a:bodyPr>
          <a:lstStyle/>
          <a:p>
            <a:pPr algn="ctr"/>
            <a:r>
              <a:rPr lang="vi-VN" sz="3600" b="1" dirty="0">
                <a:latin typeface="UTM Avo" panose="02040603050506020204" pitchFamily="18" charset="0"/>
                <a:cs typeface="Times New Roman" pitchFamily="18" charset="0"/>
              </a:rPr>
              <a:t>Phân tích tiếng </a:t>
            </a:r>
            <a:r>
              <a:rPr lang="vi-VN" sz="3600" b="1" dirty="0">
                <a:solidFill>
                  <a:srgbClr val="C00000"/>
                </a:solidFill>
                <a:latin typeface="UTM Avo" panose="02040603050506020204" pitchFamily="18" charset="0"/>
                <a:cs typeface="Times New Roman" pitchFamily="18" charset="0"/>
              </a:rPr>
              <a:t>hoẵng</a:t>
            </a:r>
            <a:endParaRPr lang="en-US" sz="3600" dirty="0">
              <a:solidFill>
                <a:srgbClr val="C00000"/>
              </a:solidFill>
              <a:latin typeface="UTM Avo" panose="0204060305050602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0DB23D7D-6D50-42B3-90EF-1C191C60E7B0}"/>
              </a:ext>
            </a:extLst>
          </p:cNvPr>
          <p:cNvSpPr txBox="1"/>
          <p:nvPr/>
        </p:nvSpPr>
        <p:spPr>
          <a:xfrm>
            <a:off x="2156347" y="3359178"/>
            <a:ext cx="8857399" cy="2308324"/>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just"/>
            <a:r>
              <a:rPr lang="vi-VN" sz="3600" dirty="0">
                <a:latin typeface="UTM Avo" panose="02040603050506020204" pitchFamily="18" charset="0"/>
                <a:cs typeface="Times New Roman" panose="02020603050405020304" pitchFamily="18" charset="0"/>
              </a:rPr>
              <a:t>Tiếng hoẵng gồm có :</a:t>
            </a:r>
          </a:p>
          <a:p>
            <a:pPr algn="just"/>
            <a:r>
              <a:rPr lang="vi-VN" sz="3600" dirty="0">
                <a:latin typeface="UTM Avo" panose="02040603050506020204" pitchFamily="18" charset="0"/>
                <a:cs typeface="Times New Roman" panose="02020603050405020304" pitchFamily="18" charset="0"/>
              </a:rPr>
              <a:t>âm </a:t>
            </a:r>
            <a:r>
              <a:rPr lang="vi-VN" sz="3600" dirty="0">
                <a:solidFill>
                  <a:srgbClr val="C00000"/>
                </a:solidFill>
                <a:latin typeface="UTM Avo" panose="02040603050506020204" pitchFamily="18" charset="0"/>
                <a:cs typeface="Times New Roman" panose="02020603050405020304" pitchFamily="18" charset="0"/>
              </a:rPr>
              <a:t>h</a:t>
            </a:r>
            <a:r>
              <a:rPr lang="vi-VN" sz="3600" dirty="0">
                <a:latin typeface="UTM Avo" panose="02040603050506020204" pitchFamily="18" charset="0"/>
                <a:cs typeface="Times New Roman" panose="02020603050405020304" pitchFamily="18" charset="0"/>
              </a:rPr>
              <a:t> đứng trước </a:t>
            </a:r>
          </a:p>
          <a:p>
            <a:pPr algn="just"/>
            <a:r>
              <a:rPr lang="vi-VN" sz="3600" dirty="0">
                <a:latin typeface="UTM Avo" panose="02040603050506020204" pitchFamily="18" charset="0"/>
                <a:cs typeface="Times New Roman" panose="02020603050405020304" pitchFamily="18" charset="0"/>
              </a:rPr>
              <a:t>vần </a:t>
            </a:r>
            <a:r>
              <a:rPr lang="vi-VN" sz="3600" dirty="0">
                <a:solidFill>
                  <a:srgbClr val="C00000"/>
                </a:solidFill>
                <a:latin typeface="UTM Avo" panose="02040603050506020204" pitchFamily="18" charset="0"/>
                <a:cs typeface="Times New Roman" panose="02020603050405020304" pitchFamily="18" charset="0"/>
              </a:rPr>
              <a:t>oăng</a:t>
            </a:r>
            <a:r>
              <a:rPr lang="vi-VN" sz="3600" dirty="0">
                <a:latin typeface="UTM Avo" panose="02040603050506020204" pitchFamily="18" charset="0"/>
                <a:cs typeface="Times New Roman" panose="02020603050405020304" pitchFamily="18" charset="0"/>
              </a:rPr>
              <a:t> đứng sau, </a:t>
            </a:r>
          </a:p>
          <a:p>
            <a:pPr algn="just"/>
            <a:r>
              <a:rPr lang="vi-VN" sz="3600" dirty="0">
                <a:solidFill>
                  <a:srgbClr val="C00000"/>
                </a:solidFill>
                <a:latin typeface="UTM Avo" panose="02040603050506020204" pitchFamily="18" charset="0"/>
                <a:cs typeface="Times New Roman" panose="02020603050405020304" pitchFamily="18" charset="0"/>
              </a:rPr>
              <a:t> thanh ngã </a:t>
            </a:r>
            <a:r>
              <a:rPr lang="vi-VN" sz="3600" dirty="0">
                <a:solidFill>
                  <a:schemeClr val="bg1"/>
                </a:solidFill>
                <a:latin typeface="UTM Avo" panose="02040603050506020204" pitchFamily="18" charset="0"/>
                <a:cs typeface="Times New Roman" panose="02020603050405020304" pitchFamily="18" charset="0"/>
              </a:rPr>
              <a:t>đặt </a:t>
            </a:r>
            <a:r>
              <a:rPr lang="vi-VN" sz="3600" dirty="0">
                <a:latin typeface="UTM Avo" panose="02040603050506020204" pitchFamily="18" charset="0"/>
                <a:cs typeface="Times New Roman" panose="02020603050405020304" pitchFamily="18" charset="0"/>
              </a:rPr>
              <a:t>trên đầu vần </a:t>
            </a:r>
            <a:r>
              <a:rPr lang="vi-VN" sz="3600" dirty="0">
                <a:solidFill>
                  <a:srgbClr val="C00000"/>
                </a:solidFill>
                <a:latin typeface="UTM Avo" panose="02040603050506020204" pitchFamily="18" charset="0"/>
                <a:cs typeface="Times New Roman" panose="02020603050405020304" pitchFamily="18" charset="0"/>
              </a:rPr>
              <a:t>oăng</a:t>
            </a:r>
            <a:r>
              <a:rPr lang="en-US" sz="3600" dirty="0">
                <a:latin typeface="UTM Avo" panose="02040603050506020204" pitchFamily="18" charset="0"/>
                <a:cs typeface="Times New Roman" panose="02020603050405020304" pitchFamily="18" charset="0"/>
              </a:rPr>
              <a:t>.</a:t>
            </a:r>
          </a:p>
        </p:txBody>
      </p:sp>
      <p:sp>
        <p:nvSpPr>
          <p:cNvPr id="11" name="Action Button: Home 2">
            <a:hlinkClick r:id="rId2" action="ppaction://hlinksldjump" highlightClick="1"/>
            <a:extLst>
              <a:ext uri="{FF2B5EF4-FFF2-40B4-BE49-F238E27FC236}">
                <a16:creationId xmlns:a16="http://schemas.microsoft.com/office/drawing/2014/main" id="{B3BF36C1-3FDC-4770-B8D6-5E93C6D4F168}"/>
              </a:ext>
            </a:extLst>
          </p:cNvPr>
          <p:cNvSpPr/>
          <p:nvPr/>
        </p:nvSpPr>
        <p:spPr>
          <a:xfrm>
            <a:off x="11232573" y="6172200"/>
            <a:ext cx="762000" cy="685800"/>
          </a:xfrm>
          <a:prstGeom prst="actionButtonHome">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descr="e73df00e42609066ea07b25743f3d609.jpg"/>
          <p:cNvPicPr>
            <a:picLocks noChangeAspect="1"/>
          </p:cNvPicPr>
          <p:nvPr/>
        </p:nvPicPr>
        <p:blipFill>
          <a:blip r:embed="rId3"/>
          <a:stretch>
            <a:fillRect/>
          </a:stretch>
        </p:blipFill>
        <p:spPr>
          <a:xfrm flipH="1">
            <a:off x="-2" y="4365523"/>
            <a:ext cx="1622323" cy="2492477"/>
          </a:xfrm>
          <a:prstGeom prst="rect">
            <a:avLst/>
          </a:prstGeom>
        </p:spPr>
      </p:pic>
    </p:spTree>
    <p:extLst>
      <p:ext uri="{BB962C8B-B14F-4D97-AF65-F5344CB8AC3E}">
        <p14:creationId xmlns:p14="http://schemas.microsoft.com/office/powerpoint/2010/main" val="595116899"/>
      </p:ext>
    </p:extLst>
  </p:cSld>
  <p:clrMapOvr>
    <a:masterClrMapping/>
  </p:clrMapOvr>
  <p:transition>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706110.jpg"/>
          <p:cNvPicPr>
            <a:picLocks noChangeAspect="1"/>
          </p:cNvPicPr>
          <p:nvPr/>
        </p:nvPicPr>
        <p:blipFill>
          <a:blip r:embed="rId2"/>
          <a:srcRect t="29520" r="3027" b="3899"/>
          <a:stretch>
            <a:fillRect/>
          </a:stretch>
        </p:blipFill>
        <p:spPr>
          <a:xfrm>
            <a:off x="0" y="1521724"/>
            <a:ext cx="12192000" cy="5336276"/>
          </a:xfrm>
          <a:prstGeom prst="rect">
            <a:avLst/>
          </a:prstGeom>
        </p:spPr>
      </p:pic>
      <p:sp>
        <p:nvSpPr>
          <p:cNvPr id="3" name="TextBox 2"/>
          <p:cNvSpPr txBox="1"/>
          <p:nvPr/>
        </p:nvSpPr>
        <p:spPr>
          <a:xfrm>
            <a:off x="3229429" y="505184"/>
            <a:ext cx="5733142" cy="1107996"/>
          </a:xfrm>
          <a:prstGeom prst="rect">
            <a:avLst/>
          </a:prstGeom>
          <a:noFill/>
        </p:spPr>
        <p:txBody>
          <a:bodyPr wrap="square" rtlCol="0">
            <a:spAutoFit/>
          </a:bodyPr>
          <a:lstStyle/>
          <a:p>
            <a:pPr algn="ctr"/>
            <a:r>
              <a:rPr lang="vi-VN" sz="6600" b="1">
                <a:solidFill>
                  <a:srgbClr val="002060"/>
                </a:solidFill>
              </a:rPr>
              <a:t>THƯ GIÃN </a:t>
            </a:r>
            <a:endParaRPr lang="en-US" sz="66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Home 2">
            <a:hlinkClick r:id="rId2" action="ppaction://hlinksldjump" highlightClick="1"/>
            <a:extLst>
              <a:ext uri="{FF2B5EF4-FFF2-40B4-BE49-F238E27FC236}">
                <a16:creationId xmlns:a16="http://schemas.microsoft.com/office/drawing/2014/main" id="{EEC08483-F19C-42C2-B806-03C4D6058EEA}"/>
              </a:ext>
            </a:extLst>
          </p:cNvPr>
          <p:cNvSpPr/>
          <p:nvPr/>
        </p:nvSpPr>
        <p:spPr>
          <a:xfrm>
            <a:off x="11323782" y="6140355"/>
            <a:ext cx="762000" cy="685800"/>
          </a:xfrm>
          <a:prstGeom prst="actionButtonHome">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Horizontal Scroll 1">
            <a:extLst>
              <a:ext uri="{FF2B5EF4-FFF2-40B4-BE49-F238E27FC236}">
                <a16:creationId xmlns:a16="http://schemas.microsoft.com/office/drawing/2014/main" id="{85A1837C-DFB2-4AE8-AA0F-D8258F35AD3A}"/>
              </a:ext>
            </a:extLst>
          </p:cNvPr>
          <p:cNvSpPr/>
          <p:nvPr/>
        </p:nvSpPr>
        <p:spPr>
          <a:xfrm>
            <a:off x="1142100" y="409446"/>
            <a:ext cx="9907800" cy="1909185"/>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b="1" dirty="0" err="1">
                <a:solidFill>
                  <a:prstClr val="black"/>
                </a:solidFill>
                <a:latin typeface="UTM Avo" panose="02040603050506020204" pitchFamily="18" charset="0"/>
                <a:cs typeface="Times New Roman" pitchFamily="18" charset="0"/>
              </a:rPr>
              <a:t>Đọc</a:t>
            </a:r>
            <a:r>
              <a:rPr lang="en-US" sz="4400" b="1" dirty="0">
                <a:solidFill>
                  <a:prstClr val="black"/>
                </a:solidFill>
                <a:latin typeface="UTM Avo" panose="02040603050506020204" pitchFamily="18" charset="0"/>
                <a:cs typeface="Times New Roman" pitchFamily="18" charset="0"/>
              </a:rPr>
              <a:t> </a:t>
            </a:r>
            <a:r>
              <a:rPr lang="en-US" sz="4400" b="1" dirty="0" err="1">
                <a:solidFill>
                  <a:prstClr val="black"/>
                </a:solidFill>
                <a:latin typeface="UTM Avo" panose="02040603050506020204" pitchFamily="18" charset="0"/>
                <a:cs typeface="Times New Roman" pitchFamily="18" charset="0"/>
              </a:rPr>
              <a:t>bài</a:t>
            </a:r>
            <a:r>
              <a:rPr lang="en-US" sz="4400" b="1" dirty="0">
                <a:solidFill>
                  <a:prstClr val="black"/>
                </a:solidFill>
                <a:latin typeface="UTM Avo" panose="02040603050506020204" pitchFamily="18" charset="0"/>
                <a:cs typeface="Times New Roman" pitchFamily="18" charset="0"/>
              </a:rPr>
              <a:t>: </a:t>
            </a:r>
            <a:r>
              <a:rPr lang="vi-VN" sz="4400" b="1" dirty="0">
                <a:solidFill>
                  <a:prstClr val="black"/>
                </a:solidFill>
                <a:latin typeface="UTM Avo" panose="02040603050506020204" pitchFamily="18" charset="0"/>
                <a:cs typeface="Times New Roman" pitchFamily="18" charset="0"/>
              </a:rPr>
              <a:t>Mưu </a:t>
            </a:r>
            <a:r>
              <a:rPr lang="vi-VN" sz="4400" b="1">
                <a:solidFill>
                  <a:prstClr val="black"/>
                </a:solidFill>
                <a:latin typeface="UTM Avo" panose="02040603050506020204" pitchFamily="18" charset="0"/>
                <a:cs typeface="Times New Roman" pitchFamily="18" charset="0"/>
              </a:rPr>
              <a:t>chú thỏ</a:t>
            </a:r>
            <a:r>
              <a:rPr lang="en-US" sz="4400" b="1">
                <a:solidFill>
                  <a:prstClr val="black"/>
                </a:solidFill>
                <a:latin typeface="UTM Avo" panose="02040603050506020204" pitchFamily="18" charset="0"/>
                <a:cs typeface="Times New Roman" pitchFamily="18" charset="0"/>
              </a:rPr>
              <a:t> (</a:t>
            </a:r>
            <a:r>
              <a:rPr lang="en-US" sz="4400" b="1" dirty="0" err="1">
                <a:solidFill>
                  <a:prstClr val="black"/>
                </a:solidFill>
                <a:latin typeface="UTM Avo" panose="02040603050506020204" pitchFamily="18" charset="0"/>
                <a:cs typeface="Times New Roman" pitchFamily="18" charset="0"/>
              </a:rPr>
              <a:t>trang</a:t>
            </a:r>
            <a:r>
              <a:rPr lang="en-US" sz="4400" b="1" dirty="0">
                <a:solidFill>
                  <a:prstClr val="black"/>
                </a:solidFill>
                <a:latin typeface="UTM Avo" panose="02040603050506020204" pitchFamily="18" charset="0"/>
                <a:cs typeface="Times New Roman" pitchFamily="18" charset="0"/>
              </a:rPr>
              <a:t> </a:t>
            </a:r>
            <a:r>
              <a:rPr lang="vi-VN" sz="4400" b="1" dirty="0">
                <a:solidFill>
                  <a:prstClr val="black"/>
                </a:solidFill>
                <a:latin typeface="UTM Avo" panose="02040603050506020204" pitchFamily="18" charset="0"/>
                <a:cs typeface="Times New Roman" pitchFamily="18" charset="0"/>
              </a:rPr>
              <a:t>4</a:t>
            </a:r>
            <a:r>
              <a:rPr lang="en-US" sz="4400" b="1" dirty="0">
                <a:solidFill>
                  <a:prstClr val="black"/>
                </a:solidFill>
                <a:latin typeface="UTM Avo" panose="02040603050506020204" pitchFamily="18" charset="0"/>
                <a:cs typeface="Times New Roman" pitchFamily="18" charset="0"/>
              </a:rPr>
              <a:t>5)</a:t>
            </a:r>
          </a:p>
        </p:txBody>
      </p:sp>
      <p:sp>
        <p:nvSpPr>
          <p:cNvPr id="8" name="TextBox 7">
            <a:extLst>
              <a:ext uri="{FF2B5EF4-FFF2-40B4-BE49-F238E27FC236}">
                <a16:creationId xmlns:a16="http://schemas.microsoft.com/office/drawing/2014/main" id="{B5BAF88E-7E2F-47C2-BF04-74C905654E3C}"/>
              </a:ext>
            </a:extLst>
          </p:cNvPr>
          <p:cNvSpPr txBox="1"/>
          <p:nvPr/>
        </p:nvSpPr>
        <p:spPr>
          <a:xfrm>
            <a:off x="5227093" y="2202674"/>
            <a:ext cx="6964906" cy="1754326"/>
          </a:xfrm>
          <a:prstGeom prst="rect">
            <a:avLst/>
          </a:prstGeom>
          <a:solidFill>
            <a:schemeClr val="accent6">
              <a:lumMod val="60000"/>
              <a:lumOff val="40000"/>
            </a:schemeClr>
          </a:solidFill>
        </p:spPr>
        <p:txBody>
          <a:bodyPr wrap="square" rtlCol="0">
            <a:spAutoFit/>
          </a:bodyPr>
          <a:lstStyle/>
          <a:p>
            <a:pPr algn="ctr"/>
            <a:r>
              <a:rPr lang="en-US" sz="3600" b="1" dirty="0" err="1">
                <a:latin typeface="UTM Avo" panose="02040603050506020204" pitchFamily="18" charset="0"/>
                <a:cs typeface="Times New Roman" pitchFamily="18" charset="0"/>
              </a:rPr>
              <a:t>Trả</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lời</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câu</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hỏi</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sau</a:t>
            </a:r>
            <a:r>
              <a:rPr lang="en-US" sz="3600" b="1" dirty="0">
                <a:latin typeface="UTM Avo" panose="02040603050506020204" pitchFamily="18" charset="0"/>
                <a:cs typeface="Times New Roman" pitchFamily="18" charset="0"/>
              </a:rPr>
              <a:t>:</a:t>
            </a:r>
          </a:p>
          <a:p>
            <a:pPr algn="ctr"/>
            <a:r>
              <a:rPr lang="vi-VN" sz="3600" dirty="0">
                <a:latin typeface="UTM Avo" panose="02040603050506020204" pitchFamily="18" charset="0"/>
                <a:cs typeface="Times New Roman" panose="02020603050405020304" pitchFamily="18" charset="0"/>
              </a:rPr>
              <a:t>Vì sao hổ tự lao đầu xuống giếng</a:t>
            </a:r>
            <a:r>
              <a:rPr lang="en-US" sz="3600" dirty="0">
                <a:latin typeface="UTM Avo" panose="020406030505060202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C8A17C2C-42F2-4A22-9F40-C4069237D9E6}"/>
              </a:ext>
            </a:extLst>
          </p:cNvPr>
          <p:cNvSpPr txBox="1"/>
          <p:nvPr/>
        </p:nvSpPr>
        <p:spPr>
          <a:xfrm>
            <a:off x="5322627" y="4505887"/>
            <a:ext cx="6869373"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vi-VN" sz="3600" dirty="0">
                <a:latin typeface="UTM Avo" panose="02040603050506020204" pitchFamily="18" charset="0"/>
                <a:cs typeface="Times New Roman" panose="02020603050405020304" pitchFamily="18" charset="0"/>
              </a:rPr>
              <a:t>Vì nó tưởng dưới giếng có con hổ khác</a:t>
            </a:r>
            <a:r>
              <a:rPr lang="en-US" sz="3600" dirty="0">
                <a:latin typeface="UTM Avo" panose="02040603050506020204" pitchFamily="18" charset="0"/>
                <a:cs typeface="Times New Roman" panose="02020603050405020304" pitchFamily="18" charset="0"/>
              </a:rPr>
              <a:t>.</a:t>
            </a:r>
          </a:p>
        </p:txBody>
      </p:sp>
      <p:pic>
        <p:nvPicPr>
          <p:cNvPr id="10" name="Picture 9" descr="image (31).png"/>
          <p:cNvPicPr>
            <a:picLocks noChangeAspect="1"/>
          </p:cNvPicPr>
          <p:nvPr/>
        </p:nvPicPr>
        <p:blipFill>
          <a:blip r:embed="rId3"/>
          <a:srcRect l="6220" t="49552" r="4612" b="22587"/>
          <a:stretch>
            <a:fillRect/>
          </a:stretch>
        </p:blipFill>
        <p:spPr>
          <a:xfrm>
            <a:off x="0" y="2593075"/>
            <a:ext cx="5076967" cy="4080680"/>
          </a:xfrm>
          <a:prstGeom prst="rect">
            <a:avLst/>
          </a:prstGeom>
        </p:spPr>
      </p:pic>
    </p:spTree>
    <p:extLst>
      <p:ext uri="{BB962C8B-B14F-4D97-AF65-F5344CB8AC3E}">
        <p14:creationId xmlns:p14="http://schemas.microsoft.com/office/powerpoint/2010/main" val="1790475570"/>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Home 2">
            <a:hlinkClick r:id="rId2" action="ppaction://hlinksldjump" highlightClick="1"/>
            <a:extLst>
              <a:ext uri="{FF2B5EF4-FFF2-40B4-BE49-F238E27FC236}">
                <a16:creationId xmlns:a16="http://schemas.microsoft.com/office/drawing/2014/main" id="{EEC08483-F19C-42C2-B806-03C4D6058EEA}"/>
              </a:ext>
            </a:extLst>
          </p:cNvPr>
          <p:cNvSpPr/>
          <p:nvPr/>
        </p:nvSpPr>
        <p:spPr>
          <a:xfrm>
            <a:off x="11430000" y="6333393"/>
            <a:ext cx="762000" cy="524607"/>
          </a:xfrm>
          <a:prstGeom prst="actionButtonHome">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Horizontal Scroll 1">
            <a:extLst>
              <a:ext uri="{FF2B5EF4-FFF2-40B4-BE49-F238E27FC236}">
                <a16:creationId xmlns:a16="http://schemas.microsoft.com/office/drawing/2014/main" id="{6690CD08-1CD5-4E39-AEC8-97260E60A5E2}"/>
              </a:ext>
            </a:extLst>
          </p:cNvPr>
          <p:cNvSpPr/>
          <p:nvPr/>
        </p:nvSpPr>
        <p:spPr>
          <a:xfrm>
            <a:off x="743803" y="360705"/>
            <a:ext cx="10686197" cy="2257570"/>
          </a:xfrm>
          <a:prstGeom prst="horizont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dirty="0" err="1">
                <a:solidFill>
                  <a:srgbClr val="002060"/>
                </a:solidFill>
                <a:latin typeface="UTM Avo" panose="02040603050506020204" pitchFamily="18" charset="0"/>
                <a:cs typeface="Times New Roman" pitchFamily="18" charset="0"/>
              </a:rPr>
              <a:t>Đọc</a:t>
            </a:r>
            <a:r>
              <a:rPr lang="en-US" sz="4000" b="1" dirty="0">
                <a:solidFill>
                  <a:srgbClr val="002060"/>
                </a:solidFill>
                <a:latin typeface="UTM Avo" panose="02040603050506020204" pitchFamily="18" charset="0"/>
                <a:cs typeface="Times New Roman" pitchFamily="18" charset="0"/>
              </a:rPr>
              <a:t> </a:t>
            </a:r>
            <a:r>
              <a:rPr lang="vi-VN" sz="4000" b="1" dirty="0">
                <a:solidFill>
                  <a:srgbClr val="002060"/>
                </a:solidFill>
                <a:latin typeface="UTM Avo" panose="02040603050506020204" pitchFamily="18" charset="0"/>
                <a:cs typeface="Times New Roman" pitchFamily="18" charset="0"/>
              </a:rPr>
              <a:t>đoạn 1&amp;2 </a:t>
            </a:r>
            <a:r>
              <a:rPr lang="en-US" sz="4000" b="1" dirty="0">
                <a:solidFill>
                  <a:srgbClr val="002060"/>
                </a:solidFill>
                <a:latin typeface="UTM Avo" panose="02040603050506020204" pitchFamily="18" charset="0"/>
                <a:cs typeface="Times New Roman" pitchFamily="18" charset="0"/>
              </a:rPr>
              <a:t>: </a:t>
            </a:r>
            <a:r>
              <a:rPr lang="vi-VN" sz="4000" b="1" dirty="0">
                <a:solidFill>
                  <a:srgbClr val="002060"/>
                </a:solidFill>
                <a:latin typeface="UTM Avo" panose="02040603050506020204" pitchFamily="18" charset="0"/>
                <a:cs typeface="Times New Roman" pitchFamily="18" charset="0"/>
              </a:rPr>
              <a:t>Ngựa vằn nhanh trí</a:t>
            </a:r>
            <a:endParaRPr lang="en-US" sz="4000" b="1" dirty="0">
              <a:solidFill>
                <a:srgbClr val="002060"/>
              </a:solidFill>
              <a:latin typeface="UTM Avo" panose="02040603050506020204" pitchFamily="18" charset="0"/>
              <a:cs typeface="Times New Roman" pitchFamily="18" charset="0"/>
            </a:endParaRPr>
          </a:p>
          <a:p>
            <a:pPr algn="ctr"/>
            <a:r>
              <a:rPr lang="en-US" sz="4000" b="1" dirty="0">
                <a:solidFill>
                  <a:srgbClr val="002060"/>
                </a:solidFill>
                <a:latin typeface="UTM Avo" panose="02040603050506020204" pitchFamily="18" charset="0"/>
                <a:cs typeface="Times New Roman" pitchFamily="18" charset="0"/>
              </a:rPr>
              <a:t>(</a:t>
            </a:r>
            <a:r>
              <a:rPr lang="en-US" sz="4000" b="1" dirty="0" err="1">
                <a:solidFill>
                  <a:srgbClr val="002060"/>
                </a:solidFill>
                <a:latin typeface="UTM Avo" panose="02040603050506020204" pitchFamily="18" charset="0"/>
                <a:cs typeface="Times New Roman" pitchFamily="18" charset="0"/>
              </a:rPr>
              <a:t>trang</a:t>
            </a:r>
            <a:r>
              <a:rPr lang="en-US" sz="4000" b="1" dirty="0">
                <a:solidFill>
                  <a:srgbClr val="002060"/>
                </a:solidFill>
                <a:latin typeface="UTM Avo" panose="02040603050506020204" pitchFamily="18" charset="0"/>
                <a:cs typeface="Times New Roman" pitchFamily="18" charset="0"/>
              </a:rPr>
              <a:t> 113)</a:t>
            </a:r>
          </a:p>
        </p:txBody>
      </p:sp>
      <p:sp>
        <p:nvSpPr>
          <p:cNvPr id="11" name="TextBox 10">
            <a:extLst>
              <a:ext uri="{FF2B5EF4-FFF2-40B4-BE49-F238E27FC236}">
                <a16:creationId xmlns:a16="http://schemas.microsoft.com/office/drawing/2014/main" id="{C5847683-660D-4B61-94D3-E8B598633238}"/>
              </a:ext>
            </a:extLst>
          </p:cNvPr>
          <p:cNvSpPr txBox="1"/>
          <p:nvPr/>
        </p:nvSpPr>
        <p:spPr>
          <a:xfrm>
            <a:off x="4503762" y="2489980"/>
            <a:ext cx="7688238" cy="2031325"/>
          </a:xfrm>
          <a:prstGeom prst="rect">
            <a:avLst/>
          </a:prstGeom>
          <a:solidFill>
            <a:srgbClr val="79EDD7"/>
          </a:solidFill>
        </p:spPr>
        <p:txBody>
          <a:bodyPr wrap="square" rtlCol="0">
            <a:spAutoFit/>
          </a:bodyPr>
          <a:lstStyle/>
          <a:p>
            <a:pPr algn="ctr"/>
            <a:r>
              <a:rPr lang="en-US" sz="3600" b="1" dirty="0" err="1">
                <a:latin typeface="UTM Avo" panose="02040603050506020204" pitchFamily="18" charset="0"/>
                <a:cs typeface="Times New Roman" pitchFamily="18" charset="0"/>
              </a:rPr>
              <a:t>Trả</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lời</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câu</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hỏi</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sau</a:t>
            </a:r>
            <a:r>
              <a:rPr lang="en-US" sz="3600" b="1" dirty="0">
                <a:latin typeface="UTM Avo" panose="02040603050506020204" pitchFamily="18" charset="0"/>
                <a:cs typeface="Times New Roman" pitchFamily="18" charset="0"/>
              </a:rPr>
              <a:t>:</a:t>
            </a:r>
          </a:p>
          <a:p>
            <a:pPr algn="ctr"/>
            <a:r>
              <a:rPr lang="vi-VN" sz="3600" dirty="0">
                <a:latin typeface="UTM Avo" panose="02040603050506020204" pitchFamily="18" charset="0"/>
                <a:cs typeface="Times New Roman" pitchFamily="18" charset="0"/>
              </a:rPr>
              <a:t>Khi bị sư tử siết chặt vòng vây</a:t>
            </a:r>
            <a:r>
              <a:rPr lang="en-US" sz="3600" dirty="0">
                <a:latin typeface="UTM Avo" panose="02040603050506020204" pitchFamily="18" charset="0"/>
                <a:cs typeface="Times New Roman" pitchFamily="18" charset="0"/>
              </a:rPr>
              <a:t>,</a:t>
            </a:r>
            <a:r>
              <a:rPr lang="vi-VN" sz="3600" dirty="0">
                <a:latin typeface="UTM Avo" panose="02040603050506020204" pitchFamily="18" charset="0"/>
                <a:cs typeface="Times New Roman" pitchFamily="18" charset="0"/>
              </a:rPr>
              <a:t> ngựa vằn nghĩ ra kế gì</a:t>
            </a:r>
            <a:r>
              <a:rPr lang="en-US" sz="3600" dirty="0">
                <a:latin typeface="UTM Avo" panose="02040603050506020204" pitchFamily="18" charset="0"/>
                <a:cs typeface="Times New Roman" pitchFamily="18" charset="0"/>
              </a:rPr>
              <a:t>?</a:t>
            </a:r>
          </a:p>
          <a:p>
            <a:endParaRPr lang="en-US" dirty="0">
              <a:latin typeface="UTM Avo" panose="02040603050506020204" pitchFamily="18" charset="0"/>
            </a:endParaRPr>
          </a:p>
        </p:txBody>
      </p:sp>
      <p:sp>
        <p:nvSpPr>
          <p:cNvPr id="12" name="TextBox 11">
            <a:extLst>
              <a:ext uri="{FF2B5EF4-FFF2-40B4-BE49-F238E27FC236}">
                <a16:creationId xmlns:a16="http://schemas.microsoft.com/office/drawing/2014/main" id="{7555813F-CD38-4BF0-91D0-D4D66697E54F}"/>
              </a:ext>
            </a:extLst>
          </p:cNvPr>
          <p:cNvSpPr txBox="1"/>
          <p:nvPr/>
        </p:nvSpPr>
        <p:spPr>
          <a:xfrm>
            <a:off x="4476467" y="4549676"/>
            <a:ext cx="7715534" cy="1754326"/>
          </a:xfrm>
          <a:prstGeom prst="rect">
            <a:avLst/>
          </a:prstGeom>
          <a:solidFill>
            <a:schemeClr val="accent1">
              <a:lumMod val="60000"/>
              <a:lumOff val="40000"/>
            </a:schemeClr>
          </a:solidFill>
        </p:spPr>
        <p:txBody>
          <a:bodyPr wrap="square" rtlCol="0">
            <a:spAutoFit/>
          </a:bodyPr>
          <a:lstStyle/>
          <a:p>
            <a:r>
              <a:rPr lang="vi-VN" sz="3600" dirty="0">
                <a:latin typeface="UTM Avo" panose="02040603050506020204" pitchFamily="18" charset="0"/>
                <a:cs typeface="Times New Roman" pitchFamily="18" charset="0"/>
              </a:rPr>
              <a:t>Chú guồng chân chạy vòng tròn, mỗi lúc một nhanh,</a:t>
            </a:r>
            <a:r>
              <a:rPr lang="en-US" sz="3600" dirty="0">
                <a:latin typeface="UTM Avo" panose="02040603050506020204" pitchFamily="18" charset="0"/>
                <a:cs typeface="Times New Roman" pitchFamily="18" charset="0"/>
              </a:rPr>
              <a:t> </a:t>
            </a:r>
            <a:r>
              <a:rPr lang="vi-VN" sz="3600" dirty="0">
                <a:latin typeface="UTM Avo" panose="02040603050506020204" pitchFamily="18" charset="0"/>
                <a:cs typeface="Times New Roman" pitchFamily="18" charset="0"/>
              </a:rPr>
              <a:t>bụi cuốn mù mịt, làm hoa mắt bầy sư tử</a:t>
            </a:r>
            <a:r>
              <a:rPr lang="en-US" sz="3600" dirty="0">
                <a:latin typeface="UTM Avo" panose="02040603050506020204" pitchFamily="18" charset="0"/>
                <a:cs typeface="Times New Roman" pitchFamily="18" charset="0"/>
              </a:rPr>
              <a:t>.</a:t>
            </a:r>
            <a:endParaRPr lang="en-US" dirty="0">
              <a:latin typeface="UTM Avo" panose="02040603050506020204" pitchFamily="18" charset="0"/>
            </a:endParaRPr>
          </a:p>
        </p:txBody>
      </p:sp>
      <p:pic>
        <p:nvPicPr>
          <p:cNvPr id="13" name="Picture 12" descr="image (32).png"/>
          <p:cNvPicPr>
            <a:picLocks noChangeAspect="1"/>
          </p:cNvPicPr>
          <p:nvPr/>
        </p:nvPicPr>
        <p:blipFill>
          <a:blip r:embed="rId3"/>
          <a:srcRect t="45970" r="-565" b="24577"/>
          <a:stretch>
            <a:fillRect/>
          </a:stretch>
        </p:blipFill>
        <p:spPr>
          <a:xfrm>
            <a:off x="0" y="2647666"/>
            <a:ext cx="4476466" cy="4210334"/>
          </a:xfrm>
          <a:prstGeom prst="rect">
            <a:avLst/>
          </a:prstGeom>
        </p:spPr>
      </p:pic>
    </p:spTree>
    <p:extLst>
      <p:ext uri="{BB962C8B-B14F-4D97-AF65-F5344CB8AC3E}">
        <p14:creationId xmlns:p14="http://schemas.microsoft.com/office/powerpoint/2010/main" val="723409632"/>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Home 2">
            <a:hlinkClick r:id="rId2" action="ppaction://hlinksldjump" highlightClick="1"/>
            <a:extLst>
              <a:ext uri="{FF2B5EF4-FFF2-40B4-BE49-F238E27FC236}">
                <a16:creationId xmlns:a16="http://schemas.microsoft.com/office/drawing/2014/main" id="{EEC08483-F19C-42C2-B806-03C4D6058EEA}"/>
              </a:ext>
            </a:extLst>
          </p:cNvPr>
          <p:cNvSpPr/>
          <p:nvPr/>
        </p:nvSpPr>
        <p:spPr>
          <a:xfrm>
            <a:off x="10134600" y="5741988"/>
            <a:ext cx="762000" cy="685800"/>
          </a:xfrm>
          <a:prstGeom prst="actionButtonHome">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Horizontal Scroll 1">
            <a:extLst>
              <a:ext uri="{FF2B5EF4-FFF2-40B4-BE49-F238E27FC236}">
                <a16:creationId xmlns:a16="http://schemas.microsoft.com/office/drawing/2014/main" id="{E3B7ACA4-D3B8-4B83-8334-EC0F97D87195}"/>
              </a:ext>
            </a:extLst>
          </p:cNvPr>
          <p:cNvSpPr/>
          <p:nvPr/>
        </p:nvSpPr>
        <p:spPr>
          <a:xfrm>
            <a:off x="851292" y="356045"/>
            <a:ext cx="10489416" cy="1909185"/>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b="1" dirty="0" err="1">
                <a:solidFill>
                  <a:prstClr val="black"/>
                </a:solidFill>
                <a:latin typeface="UTM Avo" panose="02040603050506020204" pitchFamily="18" charset="0"/>
                <a:cs typeface="Times New Roman" pitchFamily="18" charset="0"/>
              </a:rPr>
              <a:t>Đọc</a:t>
            </a:r>
            <a:r>
              <a:rPr lang="en-US" sz="4400" b="1" dirty="0">
                <a:solidFill>
                  <a:prstClr val="black"/>
                </a:solidFill>
                <a:latin typeface="UTM Avo" panose="02040603050506020204" pitchFamily="18" charset="0"/>
                <a:cs typeface="Times New Roman" pitchFamily="18" charset="0"/>
              </a:rPr>
              <a:t> </a:t>
            </a:r>
            <a:r>
              <a:rPr lang="en-US" sz="4400" b="1" dirty="0" err="1">
                <a:solidFill>
                  <a:prstClr val="black"/>
                </a:solidFill>
                <a:latin typeface="UTM Avo" panose="02040603050506020204" pitchFamily="18" charset="0"/>
                <a:cs typeface="Times New Roman" pitchFamily="18" charset="0"/>
              </a:rPr>
              <a:t>bài</a:t>
            </a:r>
            <a:r>
              <a:rPr lang="en-US" sz="4400" b="1" dirty="0">
                <a:solidFill>
                  <a:prstClr val="black"/>
                </a:solidFill>
                <a:latin typeface="UTM Avo" panose="02040603050506020204" pitchFamily="18" charset="0"/>
                <a:cs typeface="Times New Roman" pitchFamily="18" charset="0"/>
              </a:rPr>
              <a:t>: </a:t>
            </a:r>
            <a:r>
              <a:rPr lang="vi-VN" sz="4400" b="1" dirty="0">
                <a:solidFill>
                  <a:prstClr val="black"/>
                </a:solidFill>
                <a:latin typeface="UTM Avo" panose="02040603050506020204" pitchFamily="18" charset="0"/>
                <a:cs typeface="Times New Roman" pitchFamily="18" charset="0"/>
              </a:rPr>
              <a:t>Những người bạn tốt </a:t>
            </a:r>
            <a:endParaRPr lang="en-US" sz="4400" b="1" dirty="0">
              <a:solidFill>
                <a:prstClr val="black"/>
              </a:solidFill>
              <a:latin typeface="UTM Avo" panose="02040603050506020204" pitchFamily="18" charset="0"/>
              <a:cs typeface="Times New Roman" pitchFamily="18" charset="0"/>
            </a:endParaRPr>
          </a:p>
          <a:p>
            <a:pPr algn="ctr"/>
            <a:r>
              <a:rPr lang="en-US" sz="4400" b="1" dirty="0">
                <a:solidFill>
                  <a:prstClr val="black"/>
                </a:solidFill>
                <a:latin typeface="UTM Avo" panose="02040603050506020204" pitchFamily="18" charset="0"/>
                <a:cs typeface="Times New Roman" pitchFamily="18" charset="0"/>
              </a:rPr>
              <a:t>(</a:t>
            </a:r>
            <a:r>
              <a:rPr lang="en-US" sz="4400" b="1" dirty="0" err="1">
                <a:solidFill>
                  <a:prstClr val="black"/>
                </a:solidFill>
                <a:latin typeface="UTM Avo" panose="02040603050506020204" pitchFamily="18" charset="0"/>
                <a:cs typeface="Times New Roman" pitchFamily="18" charset="0"/>
              </a:rPr>
              <a:t>trang</a:t>
            </a:r>
            <a:r>
              <a:rPr lang="vi-VN" sz="4400" b="1" dirty="0">
                <a:solidFill>
                  <a:prstClr val="black"/>
                </a:solidFill>
                <a:latin typeface="UTM Avo" panose="02040603050506020204" pitchFamily="18" charset="0"/>
                <a:cs typeface="Times New Roman" pitchFamily="18" charset="0"/>
              </a:rPr>
              <a:t> 63</a:t>
            </a:r>
            <a:r>
              <a:rPr lang="en-US" sz="4400" b="1" dirty="0">
                <a:solidFill>
                  <a:prstClr val="black"/>
                </a:solidFill>
                <a:latin typeface="UTM Avo" panose="02040603050506020204" pitchFamily="18" charset="0"/>
                <a:cs typeface="Times New Roman" pitchFamily="18" charset="0"/>
              </a:rPr>
              <a:t>)</a:t>
            </a:r>
          </a:p>
        </p:txBody>
      </p:sp>
      <p:sp>
        <p:nvSpPr>
          <p:cNvPr id="8" name="TextBox 7">
            <a:extLst>
              <a:ext uri="{FF2B5EF4-FFF2-40B4-BE49-F238E27FC236}">
                <a16:creationId xmlns:a16="http://schemas.microsoft.com/office/drawing/2014/main" id="{5F4A85C6-DF11-4964-B8FE-81896BD0C26A}"/>
              </a:ext>
            </a:extLst>
          </p:cNvPr>
          <p:cNvSpPr txBox="1"/>
          <p:nvPr/>
        </p:nvSpPr>
        <p:spPr>
          <a:xfrm>
            <a:off x="5478895" y="2258943"/>
            <a:ext cx="6518274" cy="1754326"/>
          </a:xfrm>
          <a:prstGeom prst="rect">
            <a:avLst/>
          </a:prstGeom>
          <a:solidFill>
            <a:schemeClr val="accent6">
              <a:lumMod val="60000"/>
              <a:lumOff val="40000"/>
            </a:schemeClr>
          </a:solidFill>
        </p:spPr>
        <p:txBody>
          <a:bodyPr wrap="square" rtlCol="0">
            <a:spAutoFit/>
          </a:bodyPr>
          <a:lstStyle/>
          <a:p>
            <a:pPr algn="ctr"/>
            <a:r>
              <a:rPr lang="en-US" sz="3600" b="1" dirty="0" err="1">
                <a:latin typeface="UTM Avo" panose="02040603050506020204" pitchFamily="18" charset="0"/>
                <a:cs typeface="Times New Roman" pitchFamily="18" charset="0"/>
              </a:rPr>
              <a:t>Trả</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lời</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câu</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hỏi</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sau</a:t>
            </a:r>
            <a:r>
              <a:rPr lang="en-US" sz="3600" b="1" dirty="0">
                <a:latin typeface="UTM Avo" panose="02040603050506020204" pitchFamily="18" charset="0"/>
                <a:cs typeface="Times New Roman" pitchFamily="18" charset="0"/>
              </a:rPr>
              <a:t>:</a:t>
            </a:r>
          </a:p>
          <a:p>
            <a:r>
              <a:rPr lang="vi-VN" sz="3600" dirty="0">
                <a:latin typeface="UTM Avo" panose="02040603050506020204" pitchFamily="18" charset="0"/>
                <a:cs typeface="Times New Roman" panose="02020603050405020304" pitchFamily="18" charset="0"/>
              </a:rPr>
              <a:t>Vì sao mèo xin lỗi hai bạn ếch và lợn </a:t>
            </a:r>
            <a:r>
              <a:rPr lang="en-US" sz="3600" dirty="0">
                <a:latin typeface="UTM Avo" panose="020406030505060202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BCB9F9B4-DA54-45E1-B1EE-BBE884787CC6}"/>
              </a:ext>
            </a:extLst>
          </p:cNvPr>
          <p:cNvSpPr txBox="1"/>
          <p:nvPr/>
        </p:nvSpPr>
        <p:spPr>
          <a:xfrm>
            <a:off x="5478895" y="4193631"/>
            <a:ext cx="6471227" cy="2308324"/>
          </a:xfrm>
          <a:prstGeom prst="rect">
            <a:avLst/>
          </a:prstGeom>
          <a:solidFill>
            <a:schemeClr val="accent6">
              <a:lumMod val="60000"/>
              <a:lumOff val="40000"/>
            </a:schemeClr>
          </a:solidFill>
        </p:spPr>
        <p:txBody>
          <a:bodyPr wrap="square" rtlCol="0">
            <a:spAutoFit/>
          </a:bodyPr>
          <a:lstStyle/>
          <a:p>
            <a:pPr algn="just"/>
            <a:r>
              <a:rPr lang="vi-VN" sz="3600" dirty="0">
                <a:latin typeface="UTM Avo" panose="02040603050506020204" pitchFamily="18" charset="0"/>
                <a:cs typeface="Times New Roman" panose="02020603050405020304" pitchFamily="18" charset="0"/>
              </a:rPr>
              <a:t>Vì mèo</a:t>
            </a:r>
            <a:r>
              <a:rPr lang="en-US" sz="3600" dirty="0">
                <a:latin typeface="UTM Avo" panose="02040603050506020204" pitchFamily="18" charset="0"/>
                <a:cs typeface="Times New Roman" panose="02020603050405020304" pitchFamily="18" charset="0"/>
              </a:rPr>
              <a:t> </a:t>
            </a:r>
            <a:r>
              <a:rPr lang="vi-VN" sz="3600" dirty="0">
                <a:latin typeface="UTM Avo" panose="02040603050506020204" pitchFamily="18" charset="0"/>
                <a:cs typeface="Times New Roman" panose="02020603050405020304" pitchFamily="18" charset="0"/>
              </a:rPr>
              <a:t>chê ếch và lợn nhưng hai bạn vẫn cứu mèo khi mèo bị rơi xuống nước</a:t>
            </a:r>
            <a:r>
              <a:rPr lang="en-US" sz="3600" dirty="0">
                <a:latin typeface="UTM Avo" panose="02040603050506020204" pitchFamily="18" charset="0"/>
                <a:cs typeface="Times New Roman" panose="02020603050405020304" pitchFamily="18" charset="0"/>
              </a:rPr>
              <a:t>.</a:t>
            </a:r>
          </a:p>
        </p:txBody>
      </p:sp>
      <p:pic>
        <p:nvPicPr>
          <p:cNvPr id="7" name="Picture 6" descr="image (39).png"/>
          <p:cNvPicPr>
            <a:picLocks noChangeAspect="1"/>
          </p:cNvPicPr>
          <p:nvPr/>
        </p:nvPicPr>
        <p:blipFill>
          <a:blip r:embed="rId3"/>
          <a:srcRect l="7167" t="65473" r="14118" b="5871"/>
          <a:stretch>
            <a:fillRect/>
          </a:stretch>
        </p:blipFill>
        <p:spPr>
          <a:xfrm>
            <a:off x="204717" y="2565778"/>
            <a:ext cx="4940489" cy="4292221"/>
          </a:xfrm>
          <a:prstGeom prst="rect">
            <a:avLst/>
          </a:prstGeom>
        </p:spPr>
      </p:pic>
    </p:spTree>
    <p:extLst>
      <p:ext uri="{BB962C8B-B14F-4D97-AF65-F5344CB8AC3E}">
        <p14:creationId xmlns:p14="http://schemas.microsoft.com/office/powerpoint/2010/main" val="399677777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Home 2">
            <a:hlinkClick r:id="rId2" action="ppaction://hlinksldjump" highlightClick="1"/>
            <a:extLst>
              <a:ext uri="{FF2B5EF4-FFF2-40B4-BE49-F238E27FC236}">
                <a16:creationId xmlns:a16="http://schemas.microsoft.com/office/drawing/2014/main" id="{EEC08483-F19C-42C2-B806-03C4D6058EEA}"/>
              </a:ext>
            </a:extLst>
          </p:cNvPr>
          <p:cNvSpPr/>
          <p:nvPr/>
        </p:nvSpPr>
        <p:spPr>
          <a:xfrm>
            <a:off x="11430000" y="6172200"/>
            <a:ext cx="762000" cy="685800"/>
          </a:xfrm>
          <a:prstGeom prst="actionButtonHome">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Horizontal Scroll 1">
            <a:extLst>
              <a:ext uri="{FF2B5EF4-FFF2-40B4-BE49-F238E27FC236}">
                <a16:creationId xmlns:a16="http://schemas.microsoft.com/office/drawing/2014/main" id="{B00780AE-B35C-425F-9F14-8E99E2C4DD2C}"/>
              </a:ext>
            </a:extLst>
          </p:cNvPr>
          <p:cNvSpPr/>
          <p:nvPr/>
        </p:nvSpPr>
        <p:spPr>
          <a:xfrm>
            <a:off x="381000" y="430212"/>
            <a:ext cx="11811000" cy="1900816"/>
          </a:xfrm>
          <a:prstGeom prst="horizontalScroll">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4400" b="1" dirty="0" err="1">
                <a:solidFill>
                  <a:prstClr val="black"/>
                </a:solidFill>
                <a:latin typeface="UTM Avo" panose="02040603050506020204" pitchFamily="18" charset="0"/>
                <a:cs typeface="Times New Roman" pitchFamily="18" charset="0"/>
              </a:rPr>
              <a:t>Đọc</a:t>
            </a:r>
            <a:r>
              <a:rPr lang="en-US" sz="4400" b="1" dirty="0">
                <a:solidFill>
                  <a:prstClr val="black"/>
                </a:solidFill>
                <a:latin typeface="UTM Avo" panose="02040603050506020204" pitchFamily="18" charset="0"/>
                <a:cs typeface="Times New Roman" pitchFamily="18" charset="0"/>
              </a:rPr>
              <a:t> </a:t>
            </a:r>
            <a:r>
              <a:rPr lang="en-US" sz="4400" b="1" dirty="0" err="1">
                <a:solidFill>
                  <a:prstClr val="black"/>
                </a:solidFill>
                <a:latin typeface="UTM Avo" panose="02040603050506020204" pitchFamily="18" charset="0"/>
                <a:cs typeface="Times New Roman" pitchFamily="18" charset="0"/>
              </a:rPr>
              <a:t>bài</a:t>
            </a:r>
            <a:r>
              <a:rPr lang="en-US" sz="4400" b="1" dirty="0">
                <a:solidFill>
                  <a:prstClr val="black"/>
                </a:solidFill>
                <a:latin typeface="UTM Avo" panose="02040603050506020204" pitchFamily="18" charset="0"/>
                <a:cs typeface="Times New Roman" pitchFamily="18" charset="0"/>
              </a:rPr>
              <a:t>: </a:t>
            </a:r>
            <a:r>
              <a:rPr lang="vi-VN" sz="4400" b="1" dirty="0">
                <a:solidFill>
                  <a:prstClr val="black"/>
                </a:solidFill>
                <a:latin typeface="UTM Avo" panose="02040603050506020204" pitchFamily="18" charset="0"/>
                <a:cs typeface="Times New Roman" pitchFamily="18" charset="0"/>
              </a:rPr>
              <a:t>Thỏ trắng </a:t>
            </a:r>
            <a:r>
              <a:rPr lang="vi-VN" sz="4400" b="1">
                <a:solidFill>
                  <a:prstClr val="black"/>
                </a:solidFill>
                <a:latin typeface="UTM Avo" panose="02040603050506020204" pitchFamily="18" charset="0"/>
                <a:cs typeface="Times New Roman" pitchFamily="18" charset="0"/>
              </a:rPr>
              <a:t>và quạ</a:t>
            </a:r>
            <a:r>
              <a:rPr lang="en-US" sz="4400" b="1">
                <a:solidFill>
                  <a:prstClr val="black"/>
                </a:solidFill>
                <a:latin typeface="UTM Avo" panose="02040603050506020204" pitchFamily="18" charset="0"/>
                <a:cs typeface="Times New Roman" pitchFamily="18" charset="0"/>
              </a:rPr>
              <a:t> </a:t>
            </a:r>
            <a:r>
              <a:rPr lang="vi-VN" sz="4400" b="1">
                <a:solidFill>
                  <a:prstClr val="black"/>
                </a:solidFill>
                <a:latin typeface="UTM Avo" panose="02040603050506020204" pitchFamily="18" charset="0"/>
                <a:cs typeface="Times New Roman" pitchFamily="18" charset="0"/>
              </a:rPr>
              <a:t>khoang</a:t>
            </a:r>
            <a:endParaRPr lang="en-US" sz="4400" b="1">
              <a:solidFill>
                <a:prstClr val="black"/>
              </a:solidFill>
              <a:latin typeface="UTM Avo" panose="02040603050506020204" pitchFamily="18" charset="0"/>
              <a:cs typeface="Times New Roman" pitchFamily="18" charset="0"/>
            </a:endParaRPr>
          </a:p>
          <a:p>
            <a:pPr algn="ctr"/>
            <a:r>
              <a:rPr lang="en-US" sz="4400" b="1">
                <a:solidFill>
                  <a:prstClr val="black"/>
                </a:solidFill>
                <a:latin typeface="UTM Avo" panose="02040603050506020204" pitchFamily="18" charset="0"/>
                <a:cs typeface="Times New Roman" pitchFamily="18" charset="0"/>
              </a:rPr>
              <a:t>(</a:t>
            </a:r>
            <a:r>
              <a:rPr lang="en-US" sz="4400" b="1" dirty="0" err="1">
                <a:solidFill>
                  <a:prstClr val="black"/>
                </a:solidFill>
                <a:latin typeface="UTM Avo" panose="02040603050506020204" pitchFamily="18" charset="0"/>
                <a:cs typeface="Times New Roman" pitchFamily="18" charset="0"/>
              </a:rPr>
              <a:t>Tr</a:t>
            </a:r>
            <a:r>
              <a:rPr lang="vi-VN" sz="4400" b="1" dirty="0">
                <a:solidFill>
                  <a:prstClr val="black"/>
                </a:solidFill>
                <a:latin typeface="UTM Avo" panose="02040603050506020204" pitchFamily="18" charset="0"/>
                <a:cs typeface="Times New Roman" pitchFamily="18" charset="0"/>
              </a:rPr>
              <a:t>ang 61</a:t>
            </a:r>
            <a:r>
              <a:rPr lang="en-US" sz="4400" b="1" dirty="0">
                <a:solidFill>
                  <a:prstClr val="black"/>
                </a:solidFill>
                <a:latin typeface="UTM Avo" panose="02040603050506020204" pitchFamily="18" charset="0"/>
                <a:cs typeface="Times New Roman" pitchFamily="18" charset="0"/>
              </a:rPr>
              <a:t>)</a:t>
            </a:r>
          </a:p>
        </p:txBody>
      </p:sp>
      <p:sp>
        <p:nvSpPr>
          <p:cNvPr id="9" name="TextBox 8">
            <a:extLst>
              <a:ext uri="{FF2B5EF4-FFF2-40B4-BE49-F238E27FC236}">
                <a16:creationId xmlns:a16="http://schemas.microsoft.com/office/drawing/2014/main" id="{950A81CC-22BF-465C-A357-F665E92FA677}"/>
              </a:ext>
            </a:extLst>
          </p:cNvPr>
          <p:cNvSpPr txBox="1"/>
          <p:nvPr/>
        </p:nvSpPr>
        <p:spPr>
          <a:xfrm>
            <a:off x="4831307" y="2331028"/>
            <a:ext cx="7360693" cy="2031325"/>
          </a:xfrm>
          <a:prstGeom prst="rect">
            <a:avLst/>
          </a:prstGeom>
          <a:solidFill>
            <a:srgbClr val="79EDD7"/>
          </a:solidFill>
        </p:spPr>
        <p:txBody>
          <a:bodyPr wrap="square" rtlCol="0">
            <a:spAutoFit/>
          </a:bodyPr>
          <a:lstStyle/>
          <a:p>
            <a:pPr algn="ctr"/>
            <a:r>
              <a:rPr lang="en-US" sz="3600" b="1" dirty="0" err="1">
                <a:latin typeface="UTM Avo" panose="02040603050506020204" pitchFamily="18" charset="0"/>
                <a:cs typeface="Times New Roman" pitchFamily="18" charset="0"/>
              </a:rPr>
              <a:t>Trả</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lời</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câu</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hỏi</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sau</a:t>
            </a:r>
            <a:r>
              <a:rPr lang="en-US" sz="3600" b="1" dirty="0">
                <a:latin typeface="UTM Avo" panose="02040603050506020204" pitchFamily="18" charset="0"/>
                <a:cs typeface="Times New Roman" pitchFamily="18" charset="0"/>
              </a:rPr>
              <a:t>:</a:t>
            </a:r>
          </a:p>
          <a:p>
            <a:r>
              <a:rPr lang="vi-VN" sz="3600" dirty="0">
                <a:latin typeface="UTM Avo" panose="02040603050506020204" pitchFamily="18" charset="0"/>
                <a:cs typeface="Times New Roman" pitchFamily="18" charset="0"/>
              </a:rPr>
              <a:t>Vì sao quạ mắng thỏ khoác lác</a:t>
            </a:r>
            <a:r>
              <a:rPr lang="en-US" sz="3600" dirty="0">
                <a:latin typeface="UTM Avo" panose="02040603050506020204" pitchFamily="18" charset="0"/>
                <a:cs typeface="Times New Roman" pitchFamily="18" charset="0"/>
              </a:rPr>
              <a:t>?</a:t>
            </a:r>
          </a:p>
          <a:p>
            <a:endParaRPr lang="en-US" dirty="0">
              <a:latin typeface="UTM Avo" panose="02040603050506020204" pitchFamily="18" charset="0"/>
            </a:endParaRPr>
          </a:p>
        </p:txBody>
      </p:sp>
      <p:sp>
        <p:nvSpPr>
          <p:cNvPr id="10" name="TextBox 9">
            <a:extLst>
              <a:ext uri="{FF2B5EF4-FFF2-40B4-BE49-F238E27FC236}">
                <a16:creationId xmlns:a16="http://schemas.microsoft.com/office/drawing/2014/main" id="{568D144D-1495-4CE7-BE98-F084484DDC25}"/>
              </a:ext>
            </a:extLst>
          </p:cNvPr>
          <p:cNvSpPr txBox="1"/>
          <p:nvPr/>
        </p:nvSpPr>
        <p:spPr>
          <a:xfrm>
            <a:off x="4869073" y="4408233"/>
            <a:ext cx="6708777" cy="1754326"/>
          </a:xfrm>
          <a:prstGeom prst="rect">
            <a:avLst/>
          </a:prstGeom>
          <a:solidFill>
            <a:schemeClr val="accent1">
              <a:lumMod val="60000"/>
              <a:lumOff val="40000"/>
            </a:schemeClr>
          </a:solidFill>
        </p:spPr>
        <p:txBody>
          <a:bodyPr wrap="square" rtlCol="0">
            <a:spAutoFit/>
          </a:bodyPr>
          <a:lstStyle/>
          <a:p>
            <a:pPr algn="ctr"/>
            <a:r>
              <a:rPr lang="vi-VN" sz="3600" dirty="0">
                <a:latin typeface="UTM Avo" panose="02040603050506020204" pitchFamily="18" charset="0"/>
                <a:cs typeface="Times New Roman" pitchFamily="18" charset="0"/>
              </a:rPr>
              <a:t>Vì thỏ không biết bay nhưng thỏ lại khoe với các bạn là: “ tớ biết bay”</a:t>
            </a:r>
            <a:r>
              <a:rPr lang="en-US" sz="3600" dirty="0">
                <a:latin typeface="UTM Avo" panose="02040603050506020204" pitchFamily="18" charset="0"/>
                <a:cs typeface="Times New Roman" pitchFamily="18" charset="0"/>
              </a:rPr>
              <a:t>.</a:t>
            </a:r>
            <a:endParaRPr lang="en-US" dirty="0">
              <a:latin typeface="UTM Avo" panose="02040603050506020204" pitchFamily="18" charset="0"/>
            </a:endParaRPr>
          </a:p>
        </p:txBody>
      </p:sp>
      <p:pic>
        <p:nvPicPr>
          <p:cNvPr id="8" name="Picture 7" descr="image (38).png"/>
          <p:cNvPicPr>
            <a:picLocks noChangeAspect="1"/>
          </p:cNvPicPr>
          <p:nvPr/>
        </p:nvPicPr>
        <p:blipFill>
          <a:blip r:embed="rId3"/>
          <a:srcRect l="5013" t="59502" r="2990" b="4876"/>
          <a:stretch>
            <a:fillRect/>
          </a:stretch>
        </p:blipFill>
        <p:spPr>
          <a:xfrm>
            <a:off x="0" y="2702257"/>
            <a:ext cx="4722125" cy="3889612"/>
          </a:xfrm>
          <a:prstGeom prst="rect">
            <a:avLst/>
          </a:prstGeom>
        </p:spPr>
      </p:pic>
    </p:spTree>
    <p:extLst>
      <p:ext uri="{BB962C8B-B14F-4D97-AF65-F5344CB8AC3E}">
        <p14:creationId xmlns:p14="http://schemas.microsoft.com/office/powerpoint/2010/main" val="420509343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2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Home 2">
            <a:hlinkClick r:id="rId2" action="ppaction://hlinksldjump" highlightClick="1"/>
            <a:extLst>
              <a:ext uri="{FF2B5EF4-FFF2-40B4-BE49-F238E27FC236}">
                <a16:creationId xmlns:a16="http://schemas.microsoft.com/office/drawing/2014/main" id="{EEC08483-F19C-42C2-B806-03C4D6058EEA}"/>
              </a:ext>
            </a:extLst>
          </p:cNvPr>
          <p:cNvSpPr/>
          <p:nvPr/>
        </p:nvSpPr>
        <p:spPr>
          <a:xfrm>
            <a:off x="11430000" y="6172200"/>
            <a:ext cx="762000" cy="685800"/>
          </a:xfrm>
          <a:prstGeom prst="actionButtonHome">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Horizontal Scroll 1">
            <a:extLst>
              <a:ext uri="{FF2B5EF4-FFF2-40B4-BE49-F238E27FC236}">
                <a16:creationId xmlns:a16="http://schemas.microsoft.com/office/drawing/2014/main" id="{13895551-C493-4628-9AFC-DF80B9A6AE9E}"/>
              </a:ext>
            </a:extLst>
          </p:cNvPr>
          <p:cNvSpPr/>
          <p:nvPr/>
        </p:nvSpPr>
        <p:spPr>
          <a:xfrm>
            <a:off x="754743" y="449129"/>
            <a:ext cx="10682514" cy="1981200"/>
          </a:xfrm>
          <a:prstGeom prst="horizontalScroll">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err="1">
                <a:solidFill>
                  <a:prstClr val="black"/>
                </a:solidFill>
                <a:latin typeface="UTM Avo" panose="02040603050506020204" pitchFamily="18" charset="0"/>
                <a:cs typeface="Times New Roman" pitchFamily="18" charset="0"/>
              </a:rPr>
              <a:t>Đọc</a:t>
            </a:r>
            <a:r>
              <a:rPr lang="en-US" sz="4400" b="1" dirty="0">
                <a:solidFill>
                  <a:prstClr val="black"/>
                </a:solidFill>
                <a:latin typeface="UTM Avo" panose="02040603050506020204" pitchFamily="18" charset="0"/>
                <a:cs typeface="Times New Roman" pitchFamily="18" charset="0"/>
              </a:rPr>
              <a:t> </a:t>
            </a:r>
            <a:r>
              <a:rPr lang="en-US" sz="4400" b="1" dirty="0" err="1">
                <a:solidFill>
                  <a:prstClr val="black"/>
                </a:solidFill>
                <a:latin typeface="UTM Avo" panose="02040603050506020204" pitchFamily="18" charset="0"/>
                <a:cs typeface="Times New Roman" pitchFamily="18" charset="0"/>
              </a:rPr>
              <a:t>bài</a:t>
            </a:r>
            <a:r>
              <a:rPr lang="en-US" sz="4400" b="1" dirty="0">
                <a:solidFill>
                  <a:prstClr val="black"/>
                </a:solidFill>
                <a:latin typeface="UTM Avo" panose="02040603050506020204" pitchFamily="18" charset="0"/>
                <a:cs typeface="Times New Roman" pitchFamily="18" charset="0"/>
              </a:rPr>
              <a:t>: </a:t>
            </a:r>
            <a:r>
              <a:rPr lang="vi-VN" sz="4400" b="1" dirty="0">
                <a:solidFill>
                  <a:prstClr val="black"/>
                </a:solidFill>
                <a:latin typeface="UTM Avo" panose="02040603050506020204" pitchFamily="18" charset="0"/>
                <a:cs typeface="Times New Roman" pitchFamily="18" charset="0"/>
              </a:rPr>
              <a:t>Mèo dạy hổ</a:t>
            </a:r>
            <a:endParaRPr lang="en-US" sz="4400" b="1" dirty="0">
              <a:solidFill>
                <a:prstClr val="black"/>
              </a:solidFill>
              <a:latin typeface="UTM Avo" panose="02040603050506020204" pitchFamily="18" charset="0"/>
              <a:cs typeface="Times New Roman" pitchFamily="18" charset="0"/>
            </a:endParaRPr>
          </a:p>
          <a:p>
            <a:pPr algn="ctr"/>
            <a:r>
              <a:rPr lang="en-US" sz="4400" b="1" dirty="0">
                <a:solidFill>
                  <a:prstClr val="black"/>
                </a:solidFill>
                <a:latin typeface="UTM Avo" panose="02040603050506020204" pitchFamily="18" charset="0"/>
                <a:cs typeface="Times New Roman" pitchFamily="18" charset="0"/>
              </a:rPr>
              <a:t>(</a:t>
            </a:r>
            <a:r>
              <a:rPr lang="en-US" sz="4400" b="1" dirty="0" err="1">
                <a:solidFill>
                  <a:prstClr val="black"/>
                </a:solidFill>
                <a:latin typeface="UTM Avo" panose="02040603050506020204" pitchFamily="18" charset="0"/>
                <a:cs typeface="Times New Roman" pitchFamily="18" charset="0"/>
              </a:rPr>
              <a:t>trang</a:t>
            </a:r>
            <a:r>
              <a:rPr lang="en-US" sz="4400" b="1" dirty="0">
                <a:solidFill>
                  <a:prstClr val="black"/>
                </a:solidFill>
                <a:latin typeface="UTM Avo" panose="02040603050506020204" pitchFamily="18" charset="0"/>
                <a:cs typeface="Times New Roman" pitchFamily="18" charset="0"/>
              </a:rPr>
              <a:t> </a:t>
            </a:r>
            <a:r>
              <a:rPr lang="vi-VN" sz="4400" b="1" dirty="0">
                <a:solidFill>
                  <a:prstClr val="black"/>
                </a:solidFill>
                <a:latin typeface="UTM Avo" panose="02040603050506020204" pitchFamily="18" charset="0"/>
                <a:cs typeface="Times New Roman" pitchFamily="18" charset="0"/>
              </a:rPr>
              <a:t>25</a:t>
            </a:r>
            <a:r>
              <a:rPr lang="en-US" sz="4400" b="1" dirty="0">
                <a:solidFill>
                  <a:prstClr val="black"/>
                </a:solidFill>
                <a:latin typeface="UTM Avo" panose="02040603050506020204" pitchFamily="18" charset="0"/>
                <a:cs typeface="Times New Roman" pitchFamily="18" charset="0"/>
              </a:rPr>
              <a:t>)</a:t>
            </a:r>
          </a:p>
        </p:txBody>
      </p:sp>
      <p:sp>
        <p:nvSpPr>
          <p:cNvPr id="11" name="TextBox 10">
            <a:extLst>
              <a:ext uri="{FF2B5EF4-FFF2-40B4-BE49-F238E27FC236}">
                <a16:creationId xmlns:a16="http://schemas.microsoft.com/office/drawing/2014/main" id="{866EF19E-FBD5-4F2E-9AF3-F723CDF67F94}"/>
              </a:ext>
            </a:extLst>
          </p:cNvPr>
          <p:cNvSpPr txBox="1"/>
          <p:nvPr/>
        </p:nvSpPr>
        <p:spPr>
          <a:xfrm>
            <a:off x="5070765" y="2430329"/>
            <a:ext cx="6733308" cy="1754326"/>
          </a:xfrm>
          <a:prstGeom prst="rect">
            <a:avLst/>
          </a:prstGeom>
          <a:solidFill>
            <a:schemeClr val="accent4">
              <a:lumMod val="60000"/>
              <a:lumOff val="40000"/>
            </a:schemeClr>
          </a:solidFill>
        </p:spPr>
        <p:txBody>
          <a:bodyPr wrap="square" rtlCol="0">
            <a:spAutoFit/>
          </a:bodyPr>
          <a:lstStyle/>
          <a:p>
            <a:pPr algn="ctr"/>
            <a:r>
              <a:rPr lang="en-US" sz="3600" b="1" dirty="0" err="1">
                <a:latin typeface="UTM Avo" panose="02040603050506020204" pitchFamily="18" charset="0"/>
                <a:cs typeface="Times New Roman" pitchFamily="18" charset="0"/>
              </a:rPr>
              <a:t>Trả</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lời</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câu</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hỏi</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sau</a:t>
            </a:r>
            <a:r>
              <a:rPr lang="en-US" sz="3600" b="1" dirty="0">
                <a:latin typeface="UTM Avo" panose="02040603050506020204" pitchFamily="18" charset="0"/>
                <a:cs typeface="Times New Roman" pitchFamily="18" charset="0"/>
              </a:rPr>
              <a:t>:</a:t>
            </a:r>
          </a:p>
          <a:p>
            <a:r>
              <a:rPr lang="vi-VN" sz="3600" dirty="0">
                <a:latin typeface="UTM Avo" panose="02040603050506020204" pitchFamily="18" charset="0"/>
                <a:cs typeface="Times New Roman" panose="02020603050405020304" pitchFamily="18" charset="0"/>
              </a:rPr>
              <a:t>Vì sao Mèo không dạy Hổ nữa </a:t>
            </a:r>
            <a:r>
              <a:rPr lang="en-US" sz="3600" dirty="0">
                <a:latin typeface="UTM Avo" panose="020406030505060202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3BBD6B3E-CE14-4F52-9ABD-3D31F128A1B1}"/>
              </a:ext>
            </a:extLst>
          </p:cNvPr>
          <p:cNvSpPr txBox="1"/>
          <p:nvPr/>
        </p:nvSpPr>
        <p:spPr>
          <a:xfrm>
            <a:off x="4967526" y="4597239"/>
            <a:ext cx="6733307" cy="646331"/>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vi-VN" sz="3600" dirty="0">
                <a:latin typeface="UTM Avo" panose="02040603050506020204" pitchFamily="18" charset="0"/>
                <a:cs typeface="Times New Roman" panose="02020603050405020304" pitchFamily="18" charset="0"/>
              </a:rPr>
              <a:t>Vì Hổ không giữ lời hứa</a:t>
            </a:r>
            <a:r>
              <a:rPr lang="en-US" sz="3600" dirty="0">
                <a:latin typeface="UTM Avo" panose="02040603050506020204" pitchFamily="18" charset="0"/>
                <a:cs typeface="Times New Roman" panose="02020603050405020304" pitchFamily="18" charset="0"/>
              </a:rPr>
              <a:t>.</a:t>
            </a:r>
          </a:p>
        </p:txBody>
      </p:sp>
      <p:pic>
        <p:nvPicPr>
          <p:cNvPr id="6" name="Picture 5" descr="image (35).png"/>
          <p:cNvPicPr>
            <a:picLocks noChangeAspect="1"/>
          </p:cNvPicPr>
          <p:nvPr/>
        </p:nvPicPr>
        <p:blipFill>
          <a:blip r:embed="rId3"/>
          <a:srcRect l="30034" t="56244" r="642" b="-1020"/>
          <a:stretch>
            <a:fillRect/>
          </a:stretch>
        </p:blipFill>
        <p:spPr>
          <a:xfrm>
            <a:off x="0" y="2538484"/>
            <a:ext cx="4817659" cy="4319516"/>
          </a:xfrm>
          <a:prstGeom prst="rect">
            <a:avLst/>
          </a:prstGeom>
        </p:spPr>
      </p:pic>
    </p:spTree>
    <p:extLst>
      <p:ext uri="{BB962C8B-B14F-4D97-AF65-F5344CB8AC3E}">
        <p14:creationId xmlns:p14="http://schemas.microsoft.com/office/powerpoint/2010/main" val="3637741261"/>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2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ng về ttoor.jpg"/>
          <p:cNvPicPr>
            <a:picLocks noChangeAspect="1"/>
          </p:cNvPicPr>
          <p:nvPr/>
        </p:nvPicPr>
        <p:blipFill>
          <a:blip r:embed="rId2"/>
          <a:stretch>
            <a:fillRect/>
          </a:stretch>
        </p:blipFill>
        <p:spPr>
          <a:xfrm>
            <a:off x="0" y="422694"/>
            <a:ext cx="12192000" cy="6635070"/>
          </a:xfrm>
          <a:prstGeom prst="rect">
            <a:avLst/>
          </a:prstGeom>
        </p:spPr>
      </p:pic>
      <p:sp>
        <p:nvSpPr>
          <p:cNvPr id="4" name="TextBox 3"/>
          <p:cNvSpPr txBox="1"/>
          <p:nvPr/>
        </p:nvSpPr>
        <p:spPr>
          <a:xfrm>
            <a:off x="2886075" y="1959520"/>
            <a:ext cx="6443235" cy="1200329"/>
          </a:xfrm>
          <a:prstGeom prst="rect">
            <a:avLst/>
          </a:prstGeom>
          <a:noFill/>
        </p:spPr>
        <p:txBody>
          <a:bodyPr wrap="square" rtlCol="0">
            <a:spAutoFit/>
          </a:bodyPr>
          <a:lstStyle/>
          <a:p>
            <a:pPr algn="ctr"/>
            <a:r>
              <a:rPr lang="vi-VN" sz="7200" b="1" dirty="0">
                <a:solidFill>
                  <a:srgbClr val="FF0000"/>
                </a:solidFill>
                <a:latin typeface="+mj-lt"/>
                <a:cs typeface="Times New Roman" pitchFamily="18" charset="0"/>
              </a:rPr>
              <a:t>KHỞI ĐỘNG </a:t>
            </a:r>
            <a:endParaRPr lang="en-US" sz="7200" b="1" dirty="0">
              <a:solidFill>
                <a:srgbClr val="FF0000"/>
              </a:solidFill>
              <a:latin typeface="+mj-lt"/>
              <a:cs typeface="Times New Roman" pitchFamily="18" charset="0"/>
            </a:endParaRPr>
          </a:p>
        </p:txBody>
      </p:sp>
      <p:pic>
        <p:nvPicPr>
          <p:cNvPr id="5" name="Picture 4" descr="6-mau_slide_powerpoint_dep_ctu.vn_(243).gif"/>
          <p:cNvPicPr>
            <a:picLocks noChangeAspect="1"/>
          </p:cNvPicPr>
          <p:nvPr/>
        </p:nvPicPr>
        <p:blipFill>
          <a:blip r:embed="rId3"/>
          <a:stretch>
            <a:fillRect/>
          </a:stretch>
        </p:blipFill>
        <p:spPr>
          <a:xfrm>
            <a:off x="7329061" y="499140"/>
            <a:ext cx="3762375" cy="1397000"/>
          </a:xfrm>
          <a:prstGeom prst="rect">
            <a:avLst/>
          </a:prstGeom>
        </p:spPr>
      </p:pic>
      <p:pic>
        <p:nvPicPr>
          <p:cNvPr id="6" name="Picture 5" descr="hinh-anh-dong-hoat-hinh7.gif"/>
          <p:cNvPicPr>
            <a:picLocks noChangeAspect="1"/>
          </p:cNvPicPr>
          <p:nvPr/>
        </p:nvPicPr>
        <p:blipFill>
          <a:blip r:embed="rId4"/>
          <a:stretch>
            <a:fillRect/>
          </a:stretch>
        </p:blipFill>
        <p:spPr>
          <a:xfrm>
            <a:off x="4572001" y="3714750"/>
            <a:ext cx="3614738" cy="31432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Home 2">
            <a:hlinkClick r:id="rId2" action="ppaction://hlinksldjump" highlightClick="1"/>
            <a:extLst>
              <a:ext uri="{FF2B5EF4-FFF2-40B4-BE49-F238E27FC236}">
                <a16:creationId xmlns:a16="http://schemas.microsoft.com/office/drawing/2014/main" id="{EEC08483-F19C-42C2-B806-03C4D6058EEA}"/>
              </a:ext>
            </a:extLst>
          </p:cNvPr>
          <p:cNvSpPr/>
          <p:nvPr/>
        </p:nvSpPr>
        <p:spPr>
          <a:xfrm>
            <a:off x="10585450" y="6060580"/>
            <a:ext cx="762000" cy="685800"/>
          </a:xfrm>
          <a:prstGeom prst="actionButtonHome">
            <a:avLst/>
          </a:prstGeom>
          <a:solidFill>
            <a:sysClr val="window" lastClr="FFFFFF"/>
          </a:solidFill>
          <a:ln w="25400" cap="flat" cmpd="sng" algn="ctr">
            <a:solidFill>
              <a:srgbClr val="92D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Horizontal Scroll 1">
            <a:extLst>
              <a:ext uri="{FF2B5EF4-FFF2-40B4-BE49-F238E27FC236}">
                <a16:creationId xmlns:a16="http://schemas.microsoft.com/office/drawing/2014/main" id="{02E2BA5C-8E5E-4C52-911D-DC0535BDA239}"/>
              </a:ext>
            </a:extLst>
          </p:cNvPr>
          <p:cNvSpPr/>
          <p:nvPr/>
        </p:nvSpPr>
        <p:spPr>
          <a:xfrm>
            <a:off x="1063181" y="320153"/>
            <a:ext cx="10065638" cy="1981200"/>
          </a:xfrm>
          <a:prstGeom prst="horizontalScroll">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err="1">
                <a:solidFill>
                  <a:prstClr val="black"/>
                </a:solidFill>
                <a:latin typeface="UTM Avo" panose="02040603050506020204" pitchFamily="18" charset="0"/>
                <a:cs typeface="Times New Roman" pitchFamily="18" charset="0"/>
              </a:rPr>
              <a:t>Đọc</a:t>
            </a:r>
            <a:r>
              <a:rPr lang="en-US" sz="4400" b="1" dirty="0">
                <a:solidFill>
                  <a:prstClr val="black"/>
                </a:solidFill>
                <a:latin typeface="UTM Avo" panose="02040603050506020204" pitchFamily="18" charset="0"/>
                <a:cs typeface="Times New Roman" pitchFamily="18" charset="0"/>
              </a:rPr>
              <a:t> </a:t>
            </a:r>
            <a:r>
              <a:rPr lang="en-US" sz="4400" b="1" dirty="0" err="1">
                <a:solidFill>
                  <a:prstClr val="black"/>
                </a:solidFill>
                <a:latin typeface="UTM Avo" panose="02040603050506020204" pitchFamily="18" charset="0"/>
                <a:cs typeface="Times New Roman" pitchFamily="18" charset="0"/>
              </a:rPr>
              <a:t>bài</a:t>
            </a:r>
            <a:r>
              <a:rPr lang="en-US" sz="4400" b="1" dirty="0">
                <a:solidFill>
                  <a:prstClr val="black"/>
                </a:solidFill>
                <a:latin typeface="UTM Avo" panose="02040603050506020204" pitchFamily="18" charset="0"/>
                <a:cs typeface="Times New Roman" pitchFamily="18" charset="0"/>
              </a:rPr>
              <a:t>: </a:t>
            </a:r>
            <a:r>
              <a:rPr lang="vi-VN" sz="4400" b="1">
                <a:solidFill>
                  <a:prstClr val="black"/>
                </a:solidFill>
                <a:latin typeface="UTM Avo" panose="02040603050506020204" pitchFamily="18" charset="0"/>
                <a:cs typeface="Times New Roman" pitchFamily="18" charset="0"/>
              </a:rPr>
              <a:t>Điều ước</a:t>
            </a:r>
            <a:r>
              <a:rPr lang="en-US" sz="4400" b="1">
                <a:solidFill>
                  <a:prstClr val="black"/>
                </a:solidFill>
                <a:latin typeface="UTM Avo" panose="02040603050506020204" pitchFamily="18" charset="0"/>
                <a:cs typeface="Times New Roman" pitchFamily="18" charset="0"/>
              </a:rPr>
              <a:t> (</a:t>
            </a:r>
            <a:r>
              <a:rPr lang="en-US" sz="4400" b="1" dirty="0" err="1">
                <a:solidFill>
                  <a:prstClr val="black"/>
                </a:solidFill>
                <a:latin typeface="UTM Avo" panose="02040603050506020204" pitchFamily="18" charset="0"/>
                <a:cs typeface="Times New Roman" pitchFamily="18" charset="0"/>
              </a:rPr>
              <a:t>trang</a:t>
            </a:r>
            <a:r>
              <a:rPr lang="en-US" sz="4400" b="1" dirty="0">
                <a:solidFill>
                  <a:prstClr val="black"/>
                </a:solidFill>
                <a:latin typeface="UTM Avo" panose="02040603050506020204" pitchFamily="18" charset="0"/>
                <a:cs typeface="Times New Roman" pitchFamily="18" charset="0"/>
              </a:rPr>
              <a:t> </a:t>
            </a:r>
            <a:r>
              <a:rPr lang="vi-VN" sz="4400" b="1" dirty="0">
                <a:solidFill>
                  <a:prstClr val="black"/>
                </a:solidFill>
                <a:latin typeface="UTM Avo" panose="02040603050506020204" pitchFamily="18" charset="0"/>
                <a:cs typeface="Times New Roman" pitchFamily="18" charset="0"/>
              </a:rPr>
              <a:t>33</a:t>
            </a:r>
            <a:r>
              <a:rPr lang="en-US" sz="4400" b="1" dirty="0">
                <a:solidFill>
                  <a:prstClr val="black"/>
                </a:solidFill>
                <a:latin typeface="UTM Avo" panose="02040603050506020204" pitchFamily="18" charset="0"/>
                <a:cs typeface="Times New Roman" pitchFamily="18" charset="0"/>
              </a:rPr>
              <a:t>)</a:t>
            </a:r>
          </a:p>
        </p:txBody>
      </p:sp>
      <p:sp>
        <p:nvSpPr>
          <p:cNvPr id="8" name="TextBox 7">
            <a:extLst>
              <a:ext uri="{FF2B5EF4-FFF2-40B4-BE49-F238E27FC236}">
                <a16:creationId xmlns:a16="http://schemas.microsoft.com/office/drawing/2014/main" id="{D8EF96F7-1D60-4AA7-9234-7E98B8283BEE}"/>
              </a:ext>
            </a:extLst>
          </p:cNvPr>
          <p:cNvSpPr txBox="1"/>
          <p:nvPr/>
        </p:nvSpPr>
        <p:spPr>
          <a:xfrm>
            <a:off x="831850" y="2160656"/>
            <a:ext cx="11124618" cy="1200329"/>
          </a:xfrm>
          <a:prstGeom prst="rect">
            <a:avLst/>
          </a:prstGeom>
          <a:solidFill>
            <a:schemeClr val="accent4">
              <a:lumMod val="60000"/>
              <a:lumOff val="40000"/>
            </a:schemeClr>
          </a:solidFill>
        </p:spPr>
        <p:txBody>
          <a:bodyPr wrap="square" rtlCol="0">
            <a:spAutoFit/>
          </a:bodyPr>
          <a:lstStyle/>
          <a:p>
            <a:pPr algn="ctr"/>
            <a:r>
              <a:rPr lang="en-US" sz="3600" b="1" dirty="0" err="1">
                <a:latin typeface="UTM Avo" panose="02040603050506020204" pitchFamily="18" charset="0"/>
                <a:cs typeface="Times New Roman" pitchFamily="18" charset="0"/>
              </a:rPr>
              <a:t>Trả</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lời</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câu</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hỏi</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sau</a:t>
            </a:r>
            <a:r>
              <a:rPr lang="en-US" sz="3600" b="1" dirty="0">
                <a:latin typeface="UTM Avo" panose="02040603050506020204" pitchFamily="18" charset="0"/>
                <a:cs typeface="Times New Roman" pitchFamily="18" charset="0"/>
              </a:rPr>
              <a:t>:</a:t>
            </a:r>
          </a:p>
          <a:p>
            <a:pPr algn="ctr"/>
            <a:r>
              <a:rPr lang="vi-VN" sz="3600" dirty="0">
                <a:latin typeface="UTM Avo" panose="02040603050506020204" pitchFamily="18" charset="0"/>
                <a:cs typeface="Times New Roman" panose="02020603050405020304" pitchFamily="18" charset="0"/>
              </a:rPr>
              <a:t>Vì sao bác đánh cá vẫn nghèo như xưa </a:t>
            </a:r>
            <a:r>
              <a:rPr lang="en-US" sz="3600" dirty="0">
                <a:latin typeface="UTM Avo" panose="020406030505060202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FD7FCBC0-B24F-40C8-8493-8C5D5485B89D}"/>
              </a:ext>
            </a:extLst>
          </p:cNvPr>
          <p:cNvSpPr txBox="1"/>
          <p:nvPr/>
        </p:nvSpPr>
        <p:spPr>
          <a:xfrm>
            <a:off x="4987635" y="3566708"/>
            <a:ext cx="6968833" cy="1754326"/>
          </a:xfrm>
          <a:prstGeom prst="rect">
            <a:avLst/>
          </a:prstGeom>
          <a:solidFill>
            <a:schemeClr val="accent4">
              <a:lumMod val="60000"/>
              <a:lumOff val="40000"/>
            </a:schemeClr>
          </a:solidFill>
        </p:spPr>
        <p:txBody>
          <a:bodyPr wrap="square" rtlCol="0">
            <a:spAutoFit/>
          </a:bodyPr>
          <a:lstStyle/>
          <a:p>
            <a:pPr algn="just"/>
            <a:r>
              <a:rPr lang="vi-VN" sz="3600" dirty="0">
                <a:latin typeface="UTM Avo" panose="02040603050506020204" pitchFamily="18" charset="0"/>
                <a:cs typeface="Times New Roman" panose="02020603050405020304" pitchFamily="18" charset="0"/>
              </a:rPr>
              <a:t>Vì Bác đánh cá quá tham lam nên cuối cùng không được gì cả</a:t>
            </a:r>
            <a:r>
              <a:rPr lang="en-US" sz="3600" dirty="0">
                <a:latin typeface="UTM Avo" panose="02040603050506020204" pitchFamily="18" charset="0"/>
                <a:cs typeface="Times New Roman" panose="02020603050405020304" pitchFamily="18" charset="0"/>
              </a:rPr>
              <a:t>.</a:t>
            </a:r>
          </a:p>
        </p:txBody>
      </p:sp>
      <p:pic>
        <p:nvPicPr>
          <p:cNvPr id="10" name="Picture 9" descr="image (36).png"/>
          <p:cNvPicPr>
            <a:picLocks noChangeAspect="1"/>
          </p:cNvPicPr>
          <p:nvPr/>
        </p:nvPicPr>
        <p:blipFill>
          <a:blip r:embed="rId3"/>
          <a:srcRect l="75595" t="30316" r="1231"/>
          <a:stretch>
            <a:fillRect/>
          </a:stretch>
        </p:blipFill>
        <p:spPr>
          <a:xfrm>
            <a:off x="3452883" y="3521122"/>
            <a:ext cx="1610436" cy="3336878"/>
          </a:xfrm>
          <a:prstGeom prst="rect">
            <a:avLst/>
          </a:prstGeom>
        </p:spPr>
      </p:pic>
      <p:pic>
        <p:nvPicPr>
          <p:cNvPr id="11" name="Picture 10" descr="image (36).png"/>
          <p:cNvPicPr>
            <a:picLocks noChangeAspect="1"/>
          </p:cNvPicPr>
          <p:nvPr/>
        </p:nvPicPr>
        <p:blipFill>
          <a:blip r:embed="rId4" cstate="print"/>
          <a:srcRect t="78300" r="20673" b="492"/>
          <a:stretch>
            <a:fillRect/>
          </a:stretch>
        </p:blipFill>
        <p:spPr>
          <a:xfrm>
            <a:off x="0" y="5220929"/>
            <a:ext cx="3684895" cy="1637071"/>
          </a:xfrm>
          <a:prstGeom prst="rect">
            <a:avLst/>
          </a:prstGeom>
        </p:spPr>
      </p:pic>
    </p:spTree>
    <p:extLst>
      <p:ext uri="{BB962C8B-B14F-4D97-AF65-F5344CB8AC3E}">
        <p14:creationId xmlns:p14="http://schemas.microsoft.com/office/powerpoint/2010/main" val="370700833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2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578244"/>
      </p:ext>
    </p:extLst>
  </p:cSld>
  <p:clrMapOvr>
    <a:masterClrMapping/>
  </p:clrMapOvr>
  <p:transition>
    <p:blinds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ction="ppaction://hlinksldjump"/>
            <a:extLst>
              <a:ext uri="{FF2B5EF4-FFF2-40B4-BE49-F238E27FC236}">
                <a16:creationId xmlns:a16="http://schemas.microsoft.com/office/drawing/2014/main" id="{78169E3C-0366-4CDB-A8E3-8F58FE1E42FC}"/>
              </a:ext>
            </a:extLst>
          </p:cNvPr>
          <p:cNvPicPr>
            <a:picLocks noChangeAspect="1"/>
          </p:cNvPicPr>
          <p:nvPr/>
        </p:nvPicPr>
        <p:blipFill>
          <a:blip r:embed="rId3"/>
          <a:stretch>
            <a:fillRect/>
          </a:stretch>
        </p:blipFill>
        <p:spPr>
          <a:xfrm>
            <a:off x="282145" y="699772"/>
            <a:ext cx="1599722" cy="1424963"/>
          </a:xfrm>
          <a:prstGeom prst="rect">
            <a:avLst/>
          </a:prstGeom>
        </p:spPr>
      </p:pic>
      <p:sp>
        <p:nvSpPr>
          <p:cNvPr id="5" name="Rectangle 4">
            <a:extLst>
              <a:ext uri="{FF2B5EF4-FFF2-40B4-BE49-F238E27FC236}">
                <a16:creationId xmlns:a16="http://schemas.microsoft.com/office/drawing/2014/main" id="{BF55D182-E5A7-4F4D-AB85-5546D8AD1B19}"/>
              </a:ext>
            </a:extLst>
          </p:cNvPr>
          <p:cNvSpPr/>
          <p:nvPr/>
        </p:nvSpPr>
        <p:spPr>
          <a:xfrm>
            <a:off x="151544" y="626946"/>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
        <p:nvSpPr>
          <p:cNvPr id="6" name="Oval 5">
            <a:extLst>
              <a:ext uri="{FF2B5EF4-FFF2-40B4-BE49-F238E27FC236}">
                <a16:creationId xmlns:a16="http://schemas.microsoft.com/office/drawing/2014/main" id="{29721781-2A62-44BC-A7CF-EB9A3A341912}"/>
              </a:ext>
            </a:extLst>
          </p:cNvPr>
          <p:cNvSpPr/>
          <p:nvPr/>
        </p:nvSpPr>
        <p:spPr>
          <a:xfrm>
            <a:off x="185513" y="1859859"/>
            <a:ext cx="400412" cy="35750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a:t>
            </a:r>
          </a:p>
        </p:txBody>
      </p:sp>
      <p:pic>
        <p:nvPicPr>
          <p:cNvPr id="8" name="Picture 7">
            <a:hlinkClick r:id="rId4" action="ppaction://hlinksldjump"/>
            <a:extLst>
              <a:ext uri="{FF2B5EF4-FFF2-40B4-BE49-F238E27FC236}">
                <a16:creationId xmlns:a16="http://schemas.microsoft.com/office/drawing/2014/main" id="{D10642B0-DBAD-47F0-B9B5-C37F5BF14F33}"/>
              </a:ext>
            </a:extLst>
          </p:cNvPr>
          <p:cNvPicPr>
            <a:picLocks noChangeAspect="1"/>
          </p:cNvPicPr>
          <p:nvPr/>
        </p:nvPicPr>
        <p:blipFill>
          <a:blip r:embed="rId5" cstate="print"/>
          <a:stretch>
            <a:fillRect/>
          </a:stretch>
        </p:blipFill>
        <p:spPr>
          <a:xfrm>
            <a:off x="2432323" y="879997"/>
            <a:ext cx="1438929" cy="1313981"/>
          </a:xfrm>
          <a:prstGeom prst="rect">
            <a:avLst/>
          </a:prstGeom>
        </p:spPr>
      </p:pic>
      <p:sp>
        <p:nvSpPr>
          <p:cNvPr id="9" name="Rectangle 8">
            <a:extLst>
              <a:ext uri="{FF2B5EF4-FFF2-40B4-BE49-F238E27FC236}">
                <a16:creationId xmlns:a16="http://schemas.microsoft.com/office/drawing/2014/main" id="{32087DB7-A6F2-43C0-A263-5537084EF510}"/>
              </a:ext>
            </a:extLst>
          </p:cNvPr>
          <p:cNvSpPr/>
          <p:nvPr/>
        </p:nvSpPr>
        <p:spPr>
          <a:xfrm>
            <a:off x="2131419" y="650947"/>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
        <p:nvSpPr>
          <p:cNvPr id="10" name="Oval 9">
            <a:extLst>
              <a:ext uri="{FF2B5EF4-FFF2-40B4-BE49-F238E27FC236}">
                <a16:creationId xmlns:a16="http://schemas.microsoft.com/office/drawing/2014/main" id="{F9409693-2C74-4F29-A052-4481537E7785}"/>
              </a:ext>
            </a:extLst>
          </p:cNvPr>
          <p:cNvSpPr/>
          <p:nvPr/>
        </p:nvSpPr>
        <p:spPr>
          <a:xfrm>
            <a:off x="2124368" y="1864984"/>
            <a:ext cx="497210" cy="3870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1" name="Rectangle 10">
            <a:extLst>
              <a:ext uri="{FF2B5EF4-FFF2-40B4-BE49-F238E27FC236}">
                <a16:creationId xmlns:a16="http://schemas.microsoft.com/office/drawing/2014/main" id="{9DF0E2B0-9811-4C70-A176-10C58F25C869}"/>
              </a:ext>
            </a:extLst>
          </p:cNvPr>
          <p:cNvSpPr/>
          <p:nvPr/>
        </p:nvSpPr>
        <p:spPr>
          <a:xfrm>
            <a:off x="4067694" y="646177"/>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0" descr="3 con giáp tốt toàn diện trong năm Ất Mùi | Lịch nghỉ tết 2022, Tết Nguyên  Đán, Âm Lịch 2022">
            <a:hlinkClick r:id="rId6" action="ppaction://hlinksldjump"/>
            <a:extLst>
              <a:ext uri="{FF2B5EF4-FFF2-40B4-BE49-F238E27FC236}">
                <a16:creationId xmlns:a16="http://schemas.microsoft.com/office/drawing/2014/main" id="{F1B93DDB-0E1C-447E-9277-1449D35961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2339" y="748284"/>
            <a:ext cx="1558228" cy="151474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4DDDE03E-EC83-4075-B096-8BEC3B8EAA12}"/>
              </a:ext>
            </a:extLst>
          </p:cNvPr>
          <p:cNvSpPr/>
          <p:nvPr/>
        </p:nvSpPr>
        <p:spPr>
          <a:xfrm>
            <a:off x="4110468" y="1798761"/>
            <a:ext cx="434273" cy="4219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3</a:t>
            </a:r>
          </a:p>
        </p:txBody>
      </p:sp>
      <p:pic>
        <p:nvPicPr>
          <p:cNvPr id="14" name="Picture 13">
            <a:hlinkClick r:id="rId8" action="ppaction://hlinksldjump"/>
            <a:extLst>
              <a:ext uri="{FF2B5EF4-FFF2-40B4-BE49-F238E27FC236}">
                <a16:creationId xmlns:a16="http://schemas.microsoft.com/office/drawing/2014/main" id="{6BB9F2AE-0B6B-425A-9618-0B86D63BC98B}"/>
              </a:ext>
            </a:extLst>
          </p:cNvPr>
          <p:cNvPicPr>
            <a:picLocks noChangeAspect="1"/>
          </p:cNvPicPr>
          <p:nvPr/>
        </p:nvPicPr>
        <p:blipFill>
          <a:blip r:embed="rId9" cstate="print"/>
          <a:stretch>
            <a:fillRect/>
          </a:stretch>
        </p:blipFill>
        <p:spPr>
          <a:xfrm>
            <a:off x="6176122" y="737823"/>
            <a:ext cx="1658789" cy="1589422"/>
          </a:xfrm>
          <a:prstGeom prst="rect">
            <a:avLst/>
          </a:prstGeom>
        </p:spPr>
      </p:pic>
      <p:sp>
        <p:nvSpPr>
          <p:cNvPr id="15" name="Rectangle 14">
            <a:extLst>
              <a:ext uri="{FF2B5EF4-FFF2-40B4-BE49-F238E27FC236}">
                <a16:creationId xmlns:a16="http://schemas.microsoft.com/office/drawing/2014/main" id="{D6C00CA1-8E59-41A6-83A0-0E9FC905D31E}"/>
              </a:ext>
            </a:extLst>
          </p:cNvPr>
          <p:cNvSpPr/>
          <p:nvPr/>
        </p:nvSpPr>
        <p:spPr>
          <a:xfrm>
            <a:off x="6066174" y="633600"/>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058DC2F-D95D-447B-96F9-D64C2B75ED5C}"/>
              </a:ext>
            </a:extLst>
          </p:cNvPr>
          <p:cNvSpPr/>
          <p:nvPr/>
        </p:nvSpPr>
        <p:spPr>
          <a:xfrm>
            <a:off x="6138403" y="1800574"/>
            <a:ext cx="474413" cy="4642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4</a:t>
            </a:r>
          </a:p>
        </p:txBody>
      </p:sp>
      <p:sp>
        <p:nvSpPr>
          <p:cNvPr id="18" name="Rectangle 17">
            <a:extLst>
              <a:ext uri="{FF2B5EF4-FFF2-40B4-BE49-F238E27FC236}">
                <a16:creationId xmlns:a16="http://schemas.microsoft.com/office/drawing/2014/main" id="{28D2DB23-EAA3-4D64-B513-6B1797D46F79}"/>
              </a:ext>
            </a:extLst>
          </p:cNvPr>
          <p:cNvSpPr/>
          <p:nvPr/>
        </p:nvSpPr>
        <p:spPr>
          <a:xfrm>
            <a:off x="8064654" y="614056"/>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hlinkClick r:id="rId10" action="ppaction://hlinksldjump"/>
            <a:extLst>
              <a:ext uri="{FF2B5EF4-FFF2-40B4-BE49-F238E27FC236}">
                <a16:creationId xmlns:a16="http://schemas.microsoft.com/office/drawing/2014/main" id="{5310C781-8707-466B-B022-91705B926B46}"/>
              </a:ext>
            </a:extLst>
          </p:cNvPr>
          <p:cNvPicPr>
            <a:picLocks noChangeAspect="1"/>
          </p:cNvPicPr>
          <p:nvPr/>
        </p:nvPicPr>
        <p:blipFill>
          <a:blip r:embed="rId11" cstate="print"/>
          <a:stretch>
            <a:fillRect/>
          </a:stretch>
        </p:blipFill>
        <p:spPr>
          <a:xfrm>
            <a:off x="8244627" y="685686"/>
            <a:ext cx="1550367" cy="1550367"/>
          </a:xfrm>
          <a:prstGeom prst="rect">
            <a:avLst/>
          </a:prstGeom>
        </p:spPr>
      </p:pic>
      <p:sp>
        <p:nvSpPr>
          <p:cNvPr id="20" name="Oval 19">
            <a:extLst>
              <a:ext uri="{FF2B5EF4-FFF2-40B4-BE49-F238E27FC236}">
                <a16:creationId xmlns:a16="http://schemas.microsoft.com/office/drawing/2014/main" id="{661887DF-1DB0-41A8-BC10-4B5EB54E31D7}"/>
              </a:ext>
            </a:extLst>
          </p:cNvPr>
          <p:cNvSpPr/>
          <p:nvPr/>
        </p:nvSpPr>
        <p:spPr>
          <a:xfrm>
            <a:off x="8074777" y="1766242"/>
            <a:ext cx="422204" cy="3981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5</a:t>
            </a:r>
          </a:p>
        </p:txBody>
      </p:sp>
      <p:sp>
        <p:nvSpPr>
          <p:cNvPr id="21" name="Rectangle 20">
            <a:extLst>
              <a:ext uri="{FF2B5EF4-FFF2-40B4-BE49-F238E27FC236}">
                <a16:creationId xmlns:a16="http://schemas.microsoft.com/office/drawing/2014/main" id="{E786F688-A42F-4CCA-8892-0BA2A0AD41D9}"/>
              </a:ext>
            </a:extLst>
          </p:cNvPr>
          <p:cNvSpPr/>
          <p:nvPr/>
        </p:nvSpPr>
        <p:spPr>
          <a:xfrm>
            <a:off x="10087892" y="630333"/>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hlinkClick r:id="rId12" action="ppaction://hlinksldjump"/>
            <a:extLst>
              <a:ext uri="{FF2B5EF4-FFF2-40B4-BE49-F238E27FC236}">
                <a16:creationId xmlns:a16="http://schemas.microsoft.com/office/drawing/2014/main" id="{7C2BF350-5DD9-4F77-AF83-0A7142742DB0}"/>
              </a:ext>
            </a:extLst>
          </p:cNvPr>
          <p:cNvPicPr>
            <a:picLocks noChangeAspect="1"/>
          </p:cNvPicPr>
          <p:nvPr/>
        </p:nvPicPr>
        <p:blipFill>
          <a:blip r:embed="rId13" cstate="print"/>
          <a:stretch>
            <a:fillRect/>
          </a:stretch>
        </p:blipFill>
        <p:spPr>
          <a:xfrm>
            <a:off x="10301958" y="720110"/>
            <a:ext cx="1497254" cy="1497254"/>
          </a:xfrm>
          <a:prstGeom prst="rect">
            <a:avLst/>
          </a:prstGeom>
        </p:spPr>
      </p:pic>
      <p:sp>
        <p:nvSpPr>
          <p:cNvPr id="23" name="Oval 22">
            <a:extLst>
              <a:ext uri="{FF2B5EF4-FFF2-40B4-BE49-F238E27FC236}">
                <a16:creationId xmlns:a16="http://schemas.microsoft.com/office/drawing/2014/main" id="{B47B456F-9CF6-468B-B85D-7A877A2C1271}"/>
              </a:ext>
            </a:extLst>
          </p:cNvPr>
          <p:cNvSpPr/>
          <p:nvPr/>
        </p:nvSpPr>
        <p:spPr>
          <a:xfrm>
            <a:off x="10210870" y="1732880"/>
            <a:ext cx="422204" cy="3981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6</a:t>
            </a:r>
          </a:p>
        </p:txBody>
      </p:sp>
      <p:pic>
        <p:nvPicPr>
          <p:cNvPr id="24" name="Picture 6" descr="Hình ảnh động Vật Nhỏ Dễ Thương Vẽ Tay Hươu Phim Hoạt Hình Vẽ Tay động Vật  Hươu Cao Cổ, động Vật Nhỏ Mọc Lên, động Vật Vẽ Tay đầy Màu Sắc,">
            <a:hlinkClick r:id="" action="ppaction://noaction"/>
            <a:extLst>
              <a:ext uri="{FF2B5EF4-FFF2-40B4-BE49-F238E27FC236}">
                <a16:creationId xmlns:a16="http://schemas.microsoft.com/office/drawing/2014/main" id="{E8700AA9-0210-4804-BAF2-45FAE75B5A5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6798" y="2455171"/>
            <a:ext cx="1761275" cy="1534156"/>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B87B9003-3EDD-402B-9FD9-81E053EB20B4}"/>
              </a:ext>
            </a:extLst>
          </p:cNvPr>
          <p:cNvSpPr/>
          <p:nvPr/>
        </p:nvSpPr>
        <p:spPr>
          <a:xfrm>
            <a:off x="147862" y="2420916"/>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111CB3B-F898-4575-8B4B-41AA01159BF4}"/>
              </a:ext>
            </a:extLst>
          </p:cNvPr>
          <p:cNvSpPr/>
          <p:nvPr/>
        </p:nvSpPr>
        <p:spPr>
          <a:xfrm>
            <a:off x="410493" y="3459725"/>
            <a:ext cx="497394"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7</a:t>
            </a:r>
          </a:p>
        </p:txBody>
      </p:sp>
      <p:pic>
        <p:nvPicPr>
          <p:cNvPr id="27" name="Picture 8" descr="Q Phiên Bản Hoạt Hình Dễ Thương Mọc Lên Con Vật Nhỏ Cung Hoàng đ Hình ảnh |  Định dạng hình ảnh PSD 611391285| vn.lovepik.com">
            <a:hlinkClick r:id="" action="ppaction://noaction"/>
            <a:extLst>
              <a:ext uri="{FF2B5EF4-FFF2-40B4-BE49-F238E27FC236}">
                <a16:creationId xmlns:a16="http://schemas.microsoft.com/office/drawing/2014/main" id="{38D70056-336E-4456-9633-5BE00E3C2DF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00773" y="2463048"/>
            <a:ext cx="1348750" cy="154798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F75FC9FF-D16F-41B4-BD79-62D5D7A40B23}"/>
              </a:ext>
            </a:extLst>
          </p:cNvPr>
          <p:cNvSpPr/>
          <p:nvPr/>
        </p:nvSpPr>
        <p:spPr>
          <a:xfrm>
            <a:off x="2112206" y="2431657"/>
            <a:ext cx="1824744" cy="164688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A48DB54B-89C1-46BE-8B34-E74B4B0D549D}"/>
              </a:ext>
            </a:extLst>
          </p:cNvPr>
          <p:cNvSpPr/>
          <p:nvPr/>
        </p:nvSpPr>
        <p:spPr>
          <a:xfrm>
            <a:off x="2191550" y="3467751"/>
            <a:ext cx="497394"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8</a:t>
            </a:r>
          </a:p>
        </p:txBody>
      </p:sp>
      <p:sp>
        <p:nvSpPr>
          <p:cNvPr id="30" name="Rectangle 29">
            <a:extLst>
              <a:ext uri="{FF2B5EF4-FFF2-40B4-BE49-F238E27FC236}">
                <a16:creationId xmlns:a16="http://schemas.microsoft.com/office/drawing/2014/main" id="{F8C64E79-D4C6-4EC7-9551-47D1B72060C9}"/>
              </a:ext>
            </a:extLst>
          </p:cNvPr>
          <p:cNvSpPr/>
          <p:nvPr/>
        </p:nvSpPr>
        <p:spPr>
          <a:xfrm>
            <a:off x="4061083" y="2459904"/>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hlinkClick r:id="rId16" action="ppaction://hlinksldjump"/>
            <a:extLst>
              <a:ext uri="{FF2B5EF4-FFF2-40B4-BE49-F238E27FC236}">
                <a16:creationId xmlns:a16="http://schemas.microsoft.com/office/drawing/2014/main" id="{A253B41B-96D1-4AD1-AA50-43EB20D15FC8}"/>
              </a:ext>
            </a:extLst>
          </p:cNvPr>
          <p:cNvPicPr>
            <a:picLocks noChangeAspect="1"/>
          </p:cNvPicPr>
          <p:nvPr/>
        </p:nvPicPr>
        <p:blipFill>
          <a:blip r:embed="rId17" cstate="print"/>
          <a:stretch>
            <a:fillRect/>
          </a:stretch>
        </p:blipFill>
        <p:spPr>
          <a:xfrm>
            <a:off x="4221736" y="2614440"/>
            <a:ext cx="1612178" cy="1383993"/>
          </a:xfrm>
          <a:prstGeom prst="rect">
            <a:avLst/>
          </a:prstGeom>
        </p:spPr>
      </p:pic>
      <p:sp>
        <p:nvSpPr>
          <p:cNvPr id="32" name="Oval 31">
            <a:extLst>
              <a:ext uri="{FF2B5EF4-FFF2-40B4-BE49-F238E27FC236}">
                <a16:creationId xmlns:a16="http://schemas.microsoft.com/office/drawing/2014/main" id="{2E3BC0B5-DC54-4F2C-9B8B-612011A27A5A}"/>
              </a:ext>
            </a:extLst>
          </p:cNvPr>
          <p:cNvSpPr/>
          <p:nvPr/>
        </p:nvSpPr>
        <p:spPr>
          <a:xfrm>
            <a:off x="4097464" y="3571956"/>
            <a:ext cx="497394"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9</a:t>
            </a:r>
          </a:p>
        </p:txBody>
      </p:sp>
      <p:sp>
        <p:nvSpPr>
          <p:cNvPr id="33" name="Rectangle 32">
            <a:extLst>
              <a:ext uri="{FF2B5EF4-FFF2-40B4-BE49-F238E27FC236}">
                <a16:creationId xmlns:a16="http://schemas.microsoft.com/office/drawing/2014/main" id="{186C5508-1762-4FC5-81C0-8E2E4D8CA0E8}"/>
              </a:ext>
            </a:extLst>
          </p:cNvPr>
          <p:cNvSpPr/>
          <p:nvPr/>
        </p:nvSpPr>
        <p:spPr>
          <a:xfrm>
            <a:off x="6050625" y="2455171"/>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hlinkClick r:id="rId18" action="ppaction://hlinksldjump"/>
            <a:extLst>
              <a:ext uri="{FF2B5EF4-FFF2-40B4-BE49-F238E27FC236}">
                <a16:creationId xmlns:a16="http://schemas.microsoft.com/office/drawing/2014/main" id="{0D1D3D21-1293-4E04-9BF8-1208768666C8}"/>
              </a:ext>
            </a:extLst>
          </p:cNvPr>
          <p:cNvPicPr>
            <a:picLocks noChangeAspect="1"/>
          </p:cNvPicPr>
          <p:nvPr/>
        </p:nvPicPr>
        <p:blipFill>
          <a:blip r:embed="rId19" cstate="print"/>
          <a:stretch>
            <a:fillRect/>
          </a:stretch>
        </p:blipFill>
        <p:spPr>
          <a:xfrm>
            <a:off x="6118491" y="2510898"/>
            <a:ext cx="1619480" cy="1499308"/>
          </a:xfrm>
          <a:prstGeom prst="rect">
            <a:avLst/>
          </a:prstGeom>
        </p:spPr>
      </p:pic>
      <p:sp>
        <p:nvSpPr>
          <p:cNvPr id="35" name="Oval 34">
            <a:extLst>
              <a:ext uri="{FF2B5EF4-FFF2-40B4-BE49-F238E27FC236}">
                <a16:creationId xmlns:a16="http://schemas.microsoft.com/office/drawing/2014/main" id="{E23D6B83-20F7-462A-80CB-BC3058C74A4B}"/>
              </a:ext>
            </a:extLst>
          </p:cNvPr>
          <p:cNvSpPr/>
          <p:nvPr/>
        </p:nvSpPr>
        <p:spPr>
          <a:xfrm>
            <a:off x="7192115" y="3593249"/>
            <a:ext cx="665734"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10</a:t>
            </a:r>
          </a:p>
        </p:txBody>
      </p:sp>
      <p:sp>
        <p:nvSpPr>
          <p:cNvPr id="36" name="Rectangle 35">
            <a:extLst>
              <a:ext uri="{FF2B5EF4-FFF2-40B4-BE49-F238E27FC236}">
                <a16:creationId xmlns:a16="http://schemas.microsoft.com/office/drawing/2014/main" id="{453E966C-28D3-4E16-AE23-0F218B986392}"/>
              </a:ext>
            </a:extLst>
          </p:cNvPr>
          <p:cNvSpPr/>
          <p:nvPr/>
        </p:nvSpPr>
        <p:spPr>
          <a:xfrm>
            <a:off x="8019114" y="2463048"/>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hlinkClick r:id="rId20" action="ppaction://hlinksldjump"/>
            <a:extLst>
              <a:ext uri="{FF2B5EF4-FFF2-40B4-BE49-F238E27FC236}">
                <a16:creationId xmlns:a16="http://schemas.microsoft.com/office/drawing/2014/main" id="{2FDD32E7-62E7-4E14-9AEB-3BE7CAB43469}"/>
              </a:ext>
            </a:extLst>
          </p:cNvPr>
          <p:cNvPicPr>
            <a:picLocks noChangeAspect="1"/>
          </p:cNvPicPr>
          <p:nvPr/>
        </p:nvPicPr>
        <p:blipFill>
          <a:blip r:embed="rId21" cstate="print"/>
          <a:stretch>
            <a:fillRect/>
          </a:stretch>
        </p:blipFill>
        <p:spPr>
          <a:xfrm>
            <a:off x="8163018" y="2537277"/>
            <a:ext cx="1644527" cy="1565721"/>
          </a:xfrm>
          <a:prstGeom prst="rect">
            <a:avLst/>
          </a:prstGeom>
        </p:spPr>
      </p:pic>
      <p:sp>
        <p:nvSpPr>
          <p:cNvPr id="38" name="Oval 37">
            <a:extLst>
              <a:ext uri="{FF2B5EF4-FFF2-40B4-BE49-F238E27FC236}">
                <a16:creationId xmlns:a16="http://schemas.microsoft.com/office/drawing/2014/main" id="{FF7948E4-7C38-425F-8636-2CC856BBAAE5}"/>
              </a:ext>
            </a:extLst>
          </p:cNvPr>
          <p:cNvSpPr/>
          <p:nvPr/>
        </p:nvSpPr>
        <p:spPr>
          <a:xfrm>
            <a:off x="8152115" y="3524496"/>
            <a:ext cx="701485"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11</a:t>
            </a:r>
          </a:p>
        </p:txBody>
      </p:sp>
      <p:pic>
        <p:nvPicPr>
          <p:cNvPr id="39" name="Picture 12" descr="Hình ảnh Mọc Mầm Phim Hoạt Hình động Vật Dễ Thương, Phim Hoạt Hình Chuột,  đáng Yêu, Phim Hoạt Hình Dễ Thương Vector và PNG với nền trong suốt để tải  xuống">
            <a:hlinkClick r:id="" action="ppaction://noaction"/>
            <a:extLst>
              <a:ext uri="{FF2B5EF4-FFF2-40B4-BE49-F238E27FC236}">
                <a16:creationId xmlns:a16="http://schemas.microsoft.com/office/drawing/2014/main" id="{8212DF7A-E71E-4BE8-A92C-5AAE2590194F}"/>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0328588" y="2521476"/>
            <a:ext cx="1533131" cy="1570943"/>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B43076EA-3A42-4B94-B208-64F8AA717291}"/>
              </a:ext>
            </a:extLst>
          </p:cNvPr>
          <p:cNvSpPr/>
          <p:nvPr/>
        </p:nvSpPr>
        <p:spPr>
          <a:xfrm>
            <a:off x="10072947" y="2458938"/>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E0438EBB-EFEE-46DE-97D9-8D633DC7D9CB}"/>
              </a:ext>
            </a:extLst>
          </p:cNvPr>
          <p:cNvSpPr/>
          <p:nvPr/>
        </p:nvSpPr>
        <p:spPr>
          <a:xfrm>
            <a:off x="10086674" y="3592479"/>
            <a:ext cx="717987"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12</a:t>
            </a:r>
          </a:p>
        </p:txBody>
      </p:sp>
      <p:pic>
        <p:nvPicPr>
          <p:cNvPr id="42" name="Picture 41">
            <a:hlinkClick r:id="rId23" action="ppaction://hlinksldjump"/>
            <a:extLst>
              <a:ext uri="{FF2B5EF4-FFF2-40B4-BE49-F238E27FC236}">
                <a16:creationId xmlns:a16="http://schemas.microsoft.com/office/drawing/2014/main" id="{502A6A51-54F7-412A-AEED-BDBF751B8845}"/>
              </a:ext>
            </a:extLst>
          </p:cNvPr>
          <p:cNvPicPr>
            <a:picLocks noChangeAspect="1"/>
          </p:cNvPicPr>
          <p:nvPr/>
        </p:nvPicPr>
        <p:blipFill>
          <a:blip r:embed="rId24" cstate="print"/>
          <a:stretch>
            <a:fillRect/>
          </a:stretch>
        </p:blipFill>
        <p:spPr>
          <a:xfrm>
            <a:off x="357256" y="4174532"/>
            <a:ext cx="1732396" cy="1810958"/>
          </a:xfrm>
          <a:prstGeom prst="rect">
            <a:avLst/>
          </a:prstGeom>
        </p:spPr>
      </p:pic>
      <p:sp>
        <p:nvSpPr>
          <p:cNvPr id="43" name="Rectangle 42">
            <a:extLst>
              <a:ext uri="{FF2B5EF4-FFF2-40B4-BE49-F238E27FC236}">
                <a16:creationId xmlns:a16="http://schemas.microsoft.com/office/drawing/2014/main" id="{966CE803-8577-4DB8-9764-0C0FBF8588E1}"/>
              </a:ext>
            </a:extLst>
          </p:cNvPr>
          <p:cNvSpPr/>
          <p:nvPr/>
        </p:nvSpPr>
        <p:spPr>
          <a:xfrm>
            <a:off x="145239" y="4222535"/>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7BCFAD7A-1781-432F-9EE7-168C96463F1B}"/>
              </a:ext>
            </a:extLst>
          </p:cNvPr>
          <p:cNvSpPr/>
          <p:nvPr/>
        </p:nvSpPr>
        <p:spPr>
          <a:xfrm>
            <a:off x="163533" y="5362379"/>
            <a:ext cx="641126"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13</a:t>
            </a:r>
          </a:p>
        </p:txBody>
      </p:sp>
      <p:pic>
        <p:nvPicPr>
          <p:cNvPr id="45" name="Picture 44">
            <a:hlinkClick r:id="" action="ppaction://noaction"/>
            <a:extLst>
              <a:ext uri="{FF2B5EF4-FFF2-40B4-BE49-F238E27FC236}">
                <a16:creationId xmlns:a16="http://schemas.microsoft.com/office/drawing/2014/main" id="{7301A217-0E8C-4D37-B61C-8B41E52C17AB}"/>
              </a:ext>
            </a:extLst>
          </p:cNvPr>
          <p:cNvPicPr>
            <a:picLocks noChangeAspect="1"/>
          </p:cNvPicPr>
          <p:nvPr/>
        </p:nvPicPr>
        <p:blipFill>
          <a:blip r:embed="rId25" cstate="print"/>
          <a:stretch>
            <a:fillRect/>
          </a:stretch>
        </p:blipFill>
        <p:spPr>
          <a:xfrm>
            <a:off x="2476724" y="4504899"/>
            <a:ext cx="1415925" cy="1262533"/>
          </a:xfrm>
          <a:prstGeom prst="rect">
            <a:avLst/>
          </a:prstGeom>
        </p:spPr>
      </p:pic>
      <p:sp>
        <p:nvSpPr>
          <p:cNvPr id="46" name="Rectangle 45">
            <a:extLst>
              <a:ext uri="{FF2B5EF4-FFF2-40B4-BE49-F238E27FC236}">
                <a16:creationId xmlns:a16="http://schemas.microsoft.com/office/drawing/2014/main" id="{2B4BD84C-D75A-4E23-BEAA-7F878D6EE4E9}"/>
              </a:ext>
            </a:extLst>
          </p:cNvPr>
          <p:cNvSpPr/>
          <p:nvPr/>
        </p:nvSpPr>
        <p:spPr>
          <a:xfrm>
            <a:off x="2089652" y="4192321"/>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11FCB86A-3B0B-49E1-9D26-987BA26D2EE9}"/>
              </a:ext>
            </a:extLst>
          </p:cNvPr>
          <p:cNvSpPr/>
          <p:nvPr/>
        </p:nvSpPr>
        <p:spPr>
          <a:xfrm>
            <a:off x="2134029" y="5322664"/>
            <a:ext cx="689313"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14</a:t>
            </a:r>
          </a:p>
        </p:txBody>
      </p:sp>
      <p:pic>
        <p:nvPicPr>
          <p:cNvPr id="48" name="Picture 47">
            <a:hlinkClick r:id="" action="ppaction://noaction"/>
            <a:extLst>
              <a:ext uri="{FF2B5EF4-FFF2-40B4-BE49-F238E27FC236}">
                <a16:creationId xmlns:a16="http://schemas.microsoft.com/office/drawing/2014/main" id="{DF9A24DD-2B12-42AD-8E45-43DA9035FAE1}"/>
              </a:ext>
            </a:extLst>
          </p:cNvPr>
          <p:cNvPicPr>
            <a:picLocks noChangeAspect="1"/>
          </p:cNvPicPr>
          <p:nvPr/>
        </p:nvPicPr>
        <p:blipFill>
          <a:blip r:embed="rId26" cstate="print"/>
          <a:stretch>
            <a:fillRect/>
          </a:stretch>
        </p:blipFill>
        <p:spPr>
          <a:xfrm>
            <a:off x="4271535" y="4289653"/>
            <a:ext cx="1586937" cy="1662870"/>
          </a:xfrm>
          <a:prstGeom prst="rect">
            <a:avLst/>
          </a:prstGeom>
        </p:spPr>
      </p:pic>
      <p:sp>
        <p:nvSpPr>
          <p:cNvPr id="49" name="Rectangle 48">
            <a:extLst>
              <a:ext uri="{FF2B5EF4-FFF2-40B4-BE49-F238E27FC236}">
                <a16:creationId xmlns:a16="http://schemas.microsoft.com/office/drawing/2014/main" id="{2E75CA23-FE6F-4468-AFED-CC09AFFA6984}"/>
              </a:ext>
            </a:extLst>
          </p:cNvPr>
          <p:cNvSpPr/>
          <p:nvPr/>
        </p:nvSpPr>
        <p:spPr>
          <a:xfrm>
            <a:off x="4034065" y="4219775"/>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923457B3-639A-4298-A069-56B33C789630}"/>
              </a:ext>
            </a:extLst>
          </p:cNvPr>
          <p:cNvSpPr/>
          <p:nvPr/>
        </p:nvSpPr>
        <p:spPr>
          <a:xfrm>
            <a:off x="4083679" y="5373230"/>
            <a:ext cx="690630"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15</a:t>
            </a:r>
          </a:p>
        </p:txBody>
      </p:sp>
      <p:sp>
        <p:nvSpPr>
          <p:cNvPr id="51" name="Rectangle 50">
            <a:extLst>
              <a:ext uri="{FF2B5EF4-FFF2-40B4-BE49-F238E27FC236}">
                <a16:creationId xmlns:a16="http://schemas.microsoft.com/office/drawing/2014/main" id="{8B2E91B7-CD51-4302-86DC-69323A4FAC95}"/>
              </a:ext>
            </a:extLst>
          </p:cNvPr>
          <p:cNvSpPr/>
          <p:nvPr/>
        </p:nvSpPr>
        <p:spPr>
          <a:xfrm>
            <a:off x="6071648" y="4219775"/>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hlinkClick r:id="" action="ppaction://noaction"/>
            <a:extLst>
              <a:ext uri="{FF2B5EF4-FFF2-40B4-BE49-F238E27FC236}">
                <a16:creationId xmlns:a16="http://schemas.microsoft.com/office/drawing/2014/main" id="{28730B02-CB29-4B22-B835-2FD2BA8B9202}"/>
              </a:ext>
            </a:extLst>
          </p:cNvPr>
          <p:cNvPicPr>
            <a:picLocks noChangeAspect="1"/>
          </p:cNvPicPr>
          <p:nvPr/>
        </p:nvPicPr>
        <p:blipFill>
          <a:blip r:embed="rId27" cstate="print"/>
          <a:stretch>
            <a:fillRect/>
          </a:stretch>
        </p:blipFill>
        <p:spPr>
          <a:xfrm>
            <a:off x="6297408" y="4300857"/>
            <a:ext cx="1598984" cy="1473444"/>
          </a:xfrm>
          <a:prstGeom prst="rect">
            <a:avLst/>
          </a:prstGeom>
        </p:spPr>
      </p:pic>
      <p:sp>
        <p:nvSpPr>
          <p:cNvPr id="53" name="Oval 52">
            <a:extLst>
              <a:ext uri="{FF2B5EF4-FFF2-40B4-BE49-F238E27FC236}">
                <a16:creationId xmlns:a16="http://schemas.microsoft.com/office/drawing/2014/main" id="{6AA6E479-3C00-4725-8C8E-B92B36F1341B}"/>
              </a:ext>
            </a:extLst>
          </p:cNvPr>
          <p:cNvSpPr/>
          <p:nvPr/>
        </p:nvSpPr>
        <p:spPr>
          <a:xfrm>
            <a:off x="6152466" y="5328415"/>
            <a:ext cx="641129"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16</a:t>
            </a:r>
          </a:p>
        </p:txBody>
      </p:sp>
      <p:pic>
        <p:nvPicPr>
          <p:cNvPr id="54" name="Picture 53">
            <a:hlinkClick r:id="rId20" action="ppaction://hlinksldjump"/>
            <a:extLst>
              <a:ext uri="{FF2B5EF4-FFF2-40B4-BE49-F238E27FC236}">
                <a16:creationId xmlns:a16="http://schemas.microsoft.com/office/drawing/2014/main" id="{279436C0-11DD-46B6-BF47-307189DA71FD}"/>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9184422" y="4330756"/>
            <a:ext cx="1318872" cy="1318872"/>
          </a:xfrm>
          <a:prstGeom prst="rect">
            <a:avLst/>
          </a:prstGeom>
        </p:spPr>
      </p:pic>
      <p:sp>
        <p:nvSpPr>
          <p:cNvPr id="55" name="TextBox 54">
            <a:extLst>
              <a:ext uri="{FF2B5EF4-FFF2-40B4-BE49-F238E27FC236}">
                <a16:creationId xmlns:a16="http://schemas.microsoft.com/office/drawing/2014/main" id="{BAAB73F5-619E-4488-8E6E-77A66F4CC335}"/>
              </a:ext>
            </a:extLst>
          </p:cNvPr>
          <p:cNvSpPr txBox="1"/>
          <p:nvPr/>
        </p:nvSpPr>
        <p:spPr>
          <a:xfrm>
            <a:off x="385719" y="5846862"/>
            <a:ext cx="11806281" cy="1446550"/>
          </a:xfrm>
          <a:prstGeom prst="rect">
            <a:avLst/>
          </a:prstGeom>
          <a:noFill/>
        </p:spPr>
        <p:txBody>
          <a:bodyPr wrap="square" rtlCol="0">
            <a:spAutoFit/>
          </a:bodyPr>
          <a:lstStyle/>
          <a:p>
            <a:pPr marL="285750" indent="-285750">
              <a:buFontTx/>
              <a:buChar char="-"/>
            </a:pPr>
            <a:r>
              <a:rPr lang="en-US" sz="2000">
                <a:cs typeface="Times New Roman" panose="02020603050405020304" pitchFamily="18" charset="0"/>
              </a:rPr>
              <a:t>GV cho HS chọn con vật mà em thích để ra nội dung yêu cầu. Chọn hình ngôi nhà để quay trở lại trang chọn con vật tiếp theo.</a:t>
            </a:r>
          </a:p>
          <a:p>
            <a:pPr marL="285750" indent="-285750">
              <a:buFontTx/>
              <a:buChar char="-"/>
            </a:pPr>
            <a:r>
              <a:rPr lang="en-US" sz="2000">
                <a:cs typeface="Times New Roman" panose="02020603050405020304" pitchFamily="18" charset="0"/>
              </a:rPr>
              <a:t>Cuối cùng chọn bông hoa hướng dương để đến trang kết thúc của bài.</a:t>
            </a:r>
          </a:p>
          <a:p>
            <a:endParaRPr lang="en-US" sz="2800">
              <a:cs typeface="Times New Roman" panose="02020603050405020304" pitchFamily="18" charset="0"/>
            </a:endParaRPr>
          </a:p>
        </p:txBody>
      </p:sp>
    </p:spTree>
    <p:extLst>
      <p:ext uri="{BB962C8B-B14F-4D97-AF65-F5344CB8AC3E}">
        <p14:creationId xmlns:p14="http://schemas.microsoft.com/office/powerpoint/2010/main" val="22974724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0" nodeType="clickEffect">
                                  <p:stCondLst>
                                    <p:cond delay="0"/>
                                  </p:stCondLst>
                                  <p:childTnLst>
                                    <p:animEffect transition="out" filter="blinds(horizontal)">
                                      <p:cBhvr>
                                        <p:cTn id="10" dur="500"/>
                                        <p:tgtEl>
                                          <p:spTgt spid="55"/>
                                        </p:tgtEl>
                                      </p:cBhvr>
                                    </p:animEffect>
                                    <p:set>
                                      <p:cBhvr>
                                        <p:cTn id="11"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par>
                                <p:cTn id="18" presetID="9" presetClass="exit" presetSubtype="0" fill="hold" grpId="0" nodeType="withEffect">
                                  <p:stCondLst>
                                    <p:cond delay="0"/>
                                  </p:stCondLst>
                                  <p:childTnLst>
                                    <p:animEffect transition="out" filter="dissolv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9" presetClass="exit" presetSubtype="0" fill="hold" grpId="0" nodeType="withEffect">
                                  <p:stCondLst>
                                    <p:cond delay="0"/>
                                  </p:stCondLst>
                                  <p:childTnLst>
                                    <p:animEffect transition="out" filter="dissolv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4" presetClass="exit" presetSubtype="10" fill="hold" nodeType="clickEffect">
                                  <p:stCondLst>
                                    <p:cond delay="0"/>
                                  </p:stCondLst>
                                  <p:childTnLst>
                                    <p:animEffect transition="out" filter="randombar(horizontal)">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par>
                                <p:cTn id="30" presetID="14" presetClass="exit" presetSubtype="10" fill="hold" grpId="0" nodeType="withEffect">
                                  <p:stCondLst>
                                    <p:cond delay="0"/>
                                  </p:stCondLst>
                                  <p:childTnLst>
                                    <p:animEffect transition="out" filter="randombar(horizontal)">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par>
                                <p:cTn id="33" presetID="14" presetClass="exit" presetSubtype="10" fill="hold" grpId="0" nodeType="withEffect">
                                  <p:stCondLst>
                                    <p:cond delay="0"/>
                                  </p:stCondLst>
                                  <p:childTnLst>
                                    <p:animEffect transition="out" filter="randombar(horizontal)">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4" presetClass="exit" presetSubtype="10" fill="hold" nodeType="clickEffect">
                                  <p:stCondLst>
                                    <p:cond delay="0"/>
                                  </p:stCondLst>
                                  <p:childTnLst>
                                    <p:animEffect transition="out" filter="randombar(horizontal)">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par>
                                <p:cTn id="42" presetID="14" presetClass="exit" presetSubtype="10" fill="hold" grpId="0" nodeType="withEffect">
                                  <p:stCondLst>
                                    <p:cond delay="0"/>
                                  </p:stCondLst>
                                  <p:childTnLst>
                                    <p:animEffect transition="out" filter="randombar(horizontal)">
                                      <p:cBhvr>
                                        <p:cTn id="43" dur="500"/>
                                        <p:tgtEl>
                                          <p:spTgt spid="2"/>
                                        </p:tgtEl>
                                      </p:cBhvr>
                                    </p:animEffect>
                                    <p:set>
                                      <p:cBhvr>
                                        <p:cTn id="44" dur="1" fill="hold">
                                          <p:stCondLst>
                                            <p:cond delay="499"/>
                                          </p:stCondLst>
                                        </p:cTn>
                                        <p:tgtEl>
                                          <p:spTgt spid="2"/>
                                        </p:tgtEl>
                                        <p:attrNameLst>
                                          <p:attrName>style.visibility</p:attrName>
                                        </p:attrNameLst>
                                      </p:cBhvr>
                                      <p:to>
                                        <p:strVal val="hidden"/>
                                      </p:to>
                                    </p:set>
                                  </p:childTnLst>
                                </p:cTn>
                              </p:par>
                              <p:par>
                                <p:cTn id="45" presetID="14" presetClass="exit" presetSubtype="10" fill="hold" grpId="0" nodeType="withEffect">
                                  <p:stCondLst>
                                    <p:cond delay="0"/>
                                  </p:stCondLst>
                                  <p:childTnLst>
                                    <p:animEffect transition="out" filter="randombar(horizontal)">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8" restart="whenNotActive" fill="hold" evtFilter="cancelBubble" nodeType="interactiveSeq">
                <p:stCondLst>
                  <p:cond evt="onClick" delay="0">
                    <p:tgtEl>
                      <p:spTgt spid="14"/>
                    </p:tgtEl>
                  </p:cond>
                </p:stCondLst>
                <p:endSync evt="end" delay="0">
                  <p:rtn val="all"/>
                </p:endSync>
                <p:childTnLst>
                  <p:par>
                    <p:cTn id="49" fill="hold">
                      <p:stCondLst>
                        <p:cond delay="0"/>
                      </p:stCondLst>
                      <p:childTnLst>
                        <p:par>
                          <p:cTn id="50" fill="hold">
                            <p:stCondLst>
                              <p:cond delay="0"/>
                            </p:stCondLst>
                            <p:childTnLst>
                              <p:par>
                                <p:cTn id="51" presetID="14" presetClass="exit" presetSubtype="10" fill="hold" nodeType="clickEffect">
                                  <p:stCondLst>
                                    <p:cond delay="0"/>
                                  </p:stCondLst>
                                  <p:childTnLst>
                                    <p:animEffect transition="out" filter="randombar(horizontal)">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par>
                                <p:cTn id="54" presetID="14" presetClass="exit" presetSubtype="10" fill="hold" grpId="0" nodeType="withEffect">
                                  <p:stCondLst>
                                    <p:cond delay="0"/>
                                  </p:stCondLst>
                                  <p:childTnLst>
                                    <p:animEffect transition="out" filter="randombar(horizontal)">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par>
                                <p:cTn id="57" presetID="14" presetClass="exit" presetSubtype="10" fill="hold" grpId="0" nodeType="withEffect">
                                  <p:stCondLst>
                                    <p:cond delay="0"/>
                                  </p:stCondLst>
                                  <p:childTnLst>
                                    <p:animEffect transition="out" filter="randombar(horizontal)">
                                      <p:cBhvr>
                                        <p:cTn id="58" dur="500"/>
                                        <p:tgtEl>
                                          <p:spTgt spid="17"/>
                                        </p:tgtEl>
                                      </p:cBhvr>
                                    </p:animEffect>
                                    <p:set>
                                      <p:cBhvr>
                                        <p:cTn id="5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19"/>
                    </p:tgtEl>
                  </p:cond>
                </p:stCondLst>
                <p:endSync evt="end" delay="0">
                  <p:rtn val="all"/>
                </p:endSync>
                <p:childTnLst>
                  <p:par>
                    <p:cTn id="61" fill="hold">
                      <p:stCondLst>
                        <p:cond delay="0"/>
                      </p:stCondLst>
                      <p:childTnLst>
                        <p:par>
                          <p:cTn id="62" fill="hold">
                            <p:stCondLst>
                              <p:cond delay="0"/>
                            </p:stCondLst>
                            <p:childTnLst>
                              <p:par>
                                <p:cTn id="63" presetID="14" presetClass="exit" presetSubtype="10" fill="hold" nodeType="clickEffect">
                                  <p:stCondLst>
                                    <p:cond delay="0"/>
                                  </p:stCondLst>
                                  <p:childTnLst>
                                    <p:animEffect transition="out" filter="randombar(horizontal)">
                                      <p:cBhvr>
                                        <p:cTn id="64" dur="500"/>
                                        <p:tgtEl>
                                          <p:spTgt spid="19"/>
                                        </p:tgtEl>
                                      </p:cBhvr>
                                    </p:animEffect>
                                    <p:set>
                                      <p:cBhvr>
                                        <p:cTn id="65" dur="1" fill="hold">
                                          <p:stCondLst>
                                            <p:cond delay="499"/>
                                          </p:stCondLst>
                                        </p:cTn>
                                        <p:tgtEl>
                                          <p:spTgt spid="19"/>
                                        </p:tgtEl>
                                        <p:attrNameLst>
                                          <p:attrName>style.visibility</p:attrName>
                                        </p:attrNameLst>
                                      </p:cBhvr>
                                      <p:to>
                                        <p:strVal val="hidden"/>
                                      </p:to>
                                    </p:set>
                                  </p:childTnLst>
                                </p:cTn>
                              </p:par>
                              <p:par>
                                <p:cTn id="66" presetID="14" presetClass="exit" presetSubtype="10" fill="hold" grpId="0" nodeType="withEffect">
                                  <p:stCondLst>
                                    <p:cond delay="0"/>
                                  </p:stCondLst>
                                  <p:childTnLst>
                                    <p:animEffect transition="out" filter="randombar(horizontal)">
                                      <p:cBhvr>
                                        <p:cTn id="67" dur="500"/>
                                        <p:tgtEl>
                                          <p:spTgt spid="18"/>
                                        </p:tgtEl>
                                      </p:cBhvr>
                                    </p:animEffect>
                                    <p:set>
                                      <p:cBhvr>
                                        <p:cTn id="68" dur="1" fill="hold">
                                          <p:stCondLst>
                                            <p:cond delay="499"/>
                                          </p:stCondLst>
                                        </p:cTn>
                                        <p:tgtEl>
                                          <p:spTgt spid="18"/>
                                        </p:tgtEl>
                                        <p:attrNameLst>
                                          <p:attrName>style.visibility</p:attrName>
                                        </p:attrNameLst>
                                      </p:cBhvr>
                                      <p:to>
                                        <p:strVal val="hidden"/>
                                      </p:to>
                                    </p:set>
                                  </p:childTnLst>
                                </p:cTn>
                              </p:par>
                              <p:par>
                                <p:cTn id="69" presetID="14" presetClass="exit" presetSubtype="10" fill="hold" grpId="0" nodeType="withEffect">
                                  <p:stCondLst>
                                    <p:cond delay="0"/>
                                  </p:stCondLst>
                                  <p:childTnLst>
                                    <p:animEffect transition="out" filter="randombar(horizontal)">
                                      <p:cBhvr>
                                        <p:cTn id="70" dur="500"/>
                                        <p:tgtEl>
                                          <p:spTgt spid="20"/>
                                        </p:tgtEl>
                                      </p:cBhvr>
                                    </p:animEffect>
                                    <p:set>
                                      <p:cBhvr>
                                        <p:cTn id="7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2" restart="whenNotActive" fill="hold" evtFilter="cancelBubble" nodeType="interactiveSeq">
                <p:stCondLst>
                  <p:cond evt="onClick" delay="0">
                    <p:tgtEl>
                      <p:spTgt spid="22"/>
                    </p:tgtEl>
                  </p:cond>
                </p:stCondLst>
                <p:endSync evt="end" delay="0">
                  <p:rtn val="all"/>
                </p:endSync>
                <p:childTnLst>
                  <p:par>
                    <p:cTn id="73" fill="hold">
                      <p:stCondLst>
                        <p:cond delay="0"/>
                      </p:stCondLst>
                      <p:childTnLst>
                        <p:par>
                          <p:cTn id="74" fill="hold">
                            <p:stCondLst>
                              <p:cond delay="0"/>
                            </p:stCondLst>
                            <p:childTnLst>
                              <p:par>
                                <p:cTn id="75" presetID="14" presetClass="exit" presetSubtype="10" fill="hold" nodeType="clickEffect">
                                  <p:stCondLst>
                                    <p:cond delay="0"/>
                                  </p:stCondLst>
                                  <p:childTnLst>
                                    <p:animEffect transition="out" filter="randombar(horizontal)">
                                      <p:cBhvr>
                                        <p:cTn id="76" dur="500"/>
                                        <p:tgtEl>
                                          <p:spTgt spid="22"/>
                                        </p:tgtEl>
                                      </p:cBhvr>
                                    </p:animEffect>
                                    <p:set>
                                      <p:cBhvr>
                                        <p:cTn id="77" dur="1" fill="hold">
                                          <p:stCondLst>
                                            <p:cond delay="499"/>
                                          </p:stCondLst>
                                        </p:cTn>
                                        <p:tgtEl>
                                          <p:spTgt spid="22"/>
                                        </p:tgtEl>
                                        <p:attrNameLst>
                                          <p:attrName>style.visibility</p:attrName>
                                        </p:attrNameLst>
                                      </p:cBhvr>
                                      <p:to>
                                        <p:strVal val="hidden"/>
                                      </p:to>
                                    </p:set>
                                  </p:childTnLst>
                                </p:cTn>
                              </p:par>
                              <p:par>
                                <p:cTn id="78" presetID="14" presetClass="exit" presetSubtype="10" fill="hold" grpId="0" nodeType="withEffect">
                                  <p:stCondLst>
                                    <p:cond delay="0"/>
                                  </p:stCondLst>
                                  <p:childTnLst>
                                    <p:animEffect transition="out" filter="randombar(horizontal)">
                                      <p:cBhvr>
                                        <p:cTn id="79" dur="500"/>
                                        <p:tgtEl>
                                          <p:spTgt spid="21"/>
                                        </p:tgtEl>
                                      </p:cBhvr>
                                    </p:animEffect>
                                    <p:set>
                                      <p:cBhvr>
                                        <p:cTn id="80" dur="1" fill="hold">
                                          <p:stCondLst>
                                            <p:cond delay="499"/>
                                          </p:stCondLst>
                                        </p:cTn>
                                        <p:tgtEl>
                                          <p:spTgt spid="21"/>
                                        </p:tgtEl>
                                        <p:attrNameLst>
                                          <p:attrName>style.visibility</p:attrName>
                                        </p:attrNameLst>
                                      </p:cBhvr>
                                      <p:to>
                                        <p:strVal val="hidden"/>
                                      </p:to>
                                    </p:set>
                                  </p:childTnLst>
                                </p:cTn>
                              </p:par>
                              <p:par>
                                <p:cTn id="81" presetID="14" presetClass="exit" presetSubtype="10" fill="hold" grpId="0" nodeType="withEffect">
                                  <p:stCondLst>
                                    <p:cond delay="0"/>
                                  </p:stCondLst>
                                  <p:childTnLst>
                                    <p:animEffect transition="out" filter="randombar(horizontal)">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4" restart="whenNotActive" fill="hold" evtFilter="cancelBubble" nodeType="interactiveSeq">
                <p:stCondLst>
                  <p:cond evt="onClick" delay="0">
                    <p:tgtEl>
                      <p:spTgt spid="24"/>
                    </p:tgtEl>
                  </p:cond>
                </p:stCondLst>
                <p:endSync evt="end" delay="0">
                  <p:rtn val="all"/>
                </p:endSync>
                <p:childTnLst>
                  <p:par>
                    <p:cTn id="85" fill="hold">
                      <p:stCondLst>
                        <p:cond delay="0"/>
                      </p:stCondLst>
                      <p:childTnLst>
                        <p:par>
                          <p:cTn id="86" fill="hold">
                            <p:stCondLst>
                              <p:cond delay="0"/>
                            </p:stCondLst>
                            <p:childTnLst>
                              <p:par>
                                <p:cTn id="87" presetID="14" presetClass="exit" presetSubtype="10" fill="hold" nodeType="withEffect">
                                  <p:stCondLst>
                                    <p:cond delay="0"/>
                                  </p:stCondLst>
                                  <p:childTnLst>
                                    <p:animEffect transition="out" filter="randombar(horizontal)">
                                      <p:cBhvr>
                                        <p:cTn id="88" dur="500"/>
                                        <p:tgtEl>
                                          <p:spTgt spid="24"/>
                                        </p:tgtEl>
                                      </p:cBhvr>
                                    </p:animEffect>
                                    <p:set>
                                      <p:cBhvr>
                                        <p:cTn id="89" dur="1" fill="hold">
                                          <p:stCondLst>
                                            <p:cond delay="499"/>
                                          </p:stCondLst>
                                        </p:cTn>
                                        <p:tgtEl>
                                          <p:spTgt spid="24"/>
                                        </p:tgtEl>
                                        <p:attrNameLst>
                                          <p:attrName>style.visibility</p:attrName>
                                        </p:attrNameLst>
                                      </p:cBhvr>
                                      <p:to>
                                        <p:strVal val="hidden"/>
                                      </p:to>
                                    </p:set>
                                  </p:childTnLst>
                                </p:cTn>
                              </p:par>
                              <p:par>
                                <p:cTn id="90" presetID="14" presetClass="exit" presetSubtype="10" fill="hold" grpId="0" nodeType="withEffect">
                                  <p:stCondLst>
                                    <p:cond delay="0"/>
                                  </p:stCondLst>
                                  <p:childTnLst>
                                    <p:animEffect transition="out" filter="randombar(horizontal)">
                                      <p:cBhvr>
                                        <p:cTn id="91" dur="500"/>
                                        <p:tgtEl>
                                          <p:spTgt spid="25"/>
                                        </p:tgtEl>
                                      </p:cBhvr>
                                    </p:animEffect>
                                    <p:set>
                                      <p:cBhvr>
                                        <p:cTn id="92" dur="1" fill="hold">
                                          <p:stCondLst>
                                            <p:cond delay="499"/>
                                          </p:stCondLst>
                                        </p:cTn>
                                        <p:tgtEl>
                                          <p:spTgt spid="25"/>
                                        </p:tgtEl>
                                        <p:attrNameLst>
                                          <p:attrName>style.visibility</p:attrName>
                                        </p:attrNameLst>
                                      </p:cBhvr>
                                      <p:to>
                                        <p:strVal val="hidden"/>
                                      </p:to>
                                    </p:set>
                                  </p:childTnLst>
                                </p:cTn>
                              </p:par>
                              <p:par>
                                <p:cTn id="93" presetID="14" presetClass="exit" presetSubtype="10" fill="hold" grpId="0" nodeType="withEffect">
                                  <p:stCondLst>
                                    <p:cond delay="0"/>
                                  </p:stCondLst>
                                  <p:childTnLst>
                                    <p:animEffect transition="out" filter="randombar(horizontal)">
                                      <p:cBhvr>
                                        <p:cTn id="94" dur="500"/>
                                        <p:tgtEl>
                                          <p:spTgt spid="26"/>
                                        </p:tgtEl>
                                      </p:cBhvr>
                                    </p:animEffect>
                                    <p:set>
                                      <p:cBhvr>
                                        <p:cTn id="9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96" restart="whenNotActive" fill="hold" evtFilter="cancelBubble" nodeType="interactiveSeq">
                <p:stCondLst>
                  <p:cond evt="onClick" delay="0">
                    <p:tgtEl>
                      <p:spTgt spid="27"/>
                    </p:tgtEl>
                  </p:cond>
                </p:stCondLst>
                <p:endSync evt="end" delay="0">
                  <p:rtn val="all"/>
                </p:endSync>
                <p:childTnLst>
                  <p:par>
                    <p:cTn id="97" fill="hold">
                      <p:stCondLst>
                        <p:cond delay="0"/>
                      </p:stCondLst>
                      <p:childTnLst>
                        <p:par>
                          <p:cTn id="98" fill="hold">
                            <p:stCondLst>
                              <p:cond delay="0"/>
                            </p:stCondLst>
                            <p:childTnLst>
                              <p:par>
                                <p:cTn id="99" presetID="14" presetClass="exit" presetSubtype="10" fill="hold" nodeType="clickEffect">
                                  <p:stCondLst>
                                    <p:cond delay="0"/>
                                  </p:stCondLst>
                                  <p:childTnLst>
                                    <p:animEffect transition="out" filter="randombar(horizontal)">
                                      <p:cBhvr>
                                        <p:cTn id="100" dur="500"/>
                                        <p:tgtEl>
                                          <p:spTgt spid="27"/>
                                        </p:tgtEl>
                                      </p:cBhvr>
                                    </p:animEffect>
                                    <p:set>
                                      <p:cBhvr>
                                        <p:cTn id="101" dur="1" fill="hold">
                                          <p:stCondLst>
                                            <p:cond delay="499"/>
                                          </p:stCondLst>
                                        </p:cTn>
                                        <p:tgtEl>
                                          <p:spTgt spid="27"/>
                                        </p:tgtEl>
                                        <p:attrNameLst>
                                          <p:attrName>style.visibility</p:attrName>
                                        </p:attrNameLst>
                                      </p:cBhvr>
                                      <p:to>
                                        <p:strVal val="hidden"/>
                                      </p:to>
                                    </p:set>
                                  </p:childTnLst>
                                </p:cTn>
                              </p:par>
                              <p:par>
                                <p:cTn id="102" presetID="14" presetClass="exit" presetSubtype="10" fill="hold" grpId="0" nodeType="withEffect">
                                  <p:stCondLst>
                                    <p:cond delay="0"/>
                                  </p:stCondLst>
                                  <p:childTnLst>
                                    <p:animEffect transition="out" filter="randombar(horizontal)">
                                      <p:cBhvr>
                                        <p:cTn id="103" dur="500"/>
                                        <p:tgtEl>
                                          <p:spTgt spid="28"/>
                                        </p:tgtEl>
                                      </p:cBhvr>
                                    </p:animEffect>
                                    <p:set>
                                      <p:cBhvr>
                                        <p:cTn id="104" dur="1" fill="hold">
                                          <p:stCondLst>
                                            <p:cond delay="499"/>
                                          </p:stCondLst>
                                        </p:cTn>
                                        <p:tgtEl>
                                          <p:spTgt spid="28"/>
                                        </p:tgtEl>
                                        <p:attrNameLst>
                                          <p:attrName>style.visibility</p:attrName>
                                        </p:attrNameLst>
                                      </p:cBhvr>
                                      <p:to>
                                        <p:strVal val="hidden"/>
                                      </p:to>
                                    </p:set>
                                  </p:childTnLst>
                                </p:cTn>
                              </p:par>
                              <p:par>
                                <p:cTn id="105" presetID="14" presetClass="exit" presetSubtype="10" fill="hold" grpId="0" nodeType="withEffect">
                                  <p:stCondLst>
                                    <p:cond delay="0"/>
                                  </p:stCondLst>
                                  <p:childTnLst>
                                    <p:animEffect transition="out" filter="randombar(horizontal)">
                                      <p:cBhvr>
                                        <p:cTn id="106" dur="500"/>
                                        <p:tgtEl>
                                          <p:spTgt spid="29"/>
                                        </p:tgtEl>
                                      </p:cBhvr>
                                    </p:animEffect>
                                    <p:set>
                                      <p:cBhvr>
                                        <p:cTn id="10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1"/>
                    </p:tgtEl>
                  </p:cond>
                </p:stCondLst>
                <p:endSync evt="end" delay="0">
                  <p:rtn val="all"/>
                </p:endSync>
                <p:childTnLst>
                  <p:par>
                    <p:cTn id="109" fill="hold">
                      <p:stCondLst>
                        <p:cond delay="0"/>
                      </p:stCondLst>
                      <p:childTnLst>
                        <p:par>
                          <p:cTn id="110" fill="hold">
                            <p:stCondLst>
                              <p:cond delay="0"/>
                            </p:stCondLst>
                            <p:childTnLst>
                              <p:par>
                                <p:cTn id="111" presetID="14" presetClass="exit" presetSubtype="10" fill="hold" nodeType="clickEffect">
                                  <p:stCondLst>
                                    <p:cond delay="0"/>
                                  </p:stCondLst>
                                  <p:childTnLst>
                                    <p:animEffect transition="out" filter="randombar(horizontal)">
                                      <p:cBhvr>
                                        <p:cTn id="112" dur="500"/>
                                        <p:tgtEl>
                                          <p:spTgt spid="31"/>
                                        </p:tgtEl>
                                      </p:cBhvr>
                                    </p:animEffect>
                                    <p:set>
                                      <p:cBhvr>
                                        <p:cTn id="113" dur="1" fill="hold">
                                          <p:stCondLst>
                                            <p:cond delay="499"/>
                                          </p:stCondLst>
                                        </p:cTn>
                                        <p:tgtEl>
                                          <p:spTgt spid="31"/>
                                        </p:tgtEl>
                                        <p:attrNameLst>
                                          <p:attrName>style.visibility</p:attrName>
                                        </p:attrNameLst>
                                      </p:cBhvr>
                                      <p:to>
                                        <p:strVal val="hidden"/>
                                      </p:to>
                                    </p:set>
                                  </p:childTnLst>
                                </p:cTn>
                              </p:par>
                              <p:par>
                                <p:cTn id="114" presetID="14" presetClass="exit" presetSubtype="10" fill="hold" grpId="0" nodeType="withEffect">
                                  <p:stCondLst>
                                    <p:cond delay="0"/>
                                  </p:stCondLst>
                                  <p:childTnLst>
                                    <p:animEffect transition="out" filter="randombar(horizontal)">
                                      <p:cBhvr>
                                        <p:cTn id="115" dur="500"/>
                                        <p:tgtEl>
                                          <p:spTgt spid="30"/>
                                        </p:tgtEl>
                                      </p:cBhvr>
                                    </p:animEffect>
                                    <p:set>
                                      <p:cBhvr>
                                        <p:cTn id="116" dur="1" fill="hold">
                                          <p:stCondLst>
                                            <p:cond delay="499"/>
                                          </p:stCondLst>
                                        </p:cTn>
                                        <p:tgtEl>
                                          <p:spTgt spid="30"/>
                                        </p:tgtEl>
                                        <p:attrNameLst>
                                          <p:attrName>style.visibility</p:attrName>
                                        </p:attrNameLst>
                                      </p:cBhvr>
                                      <p:to>
                                        <p:strVal val="hidden"/>
                                      </p:to>
                                    </p:set>
                                  </p:childTnLst>
                                </p:cTn>
                              </p:par>
                              <p:par>
                                <p:cTn id="117" presetID="14" presetClass="exit" presetSubtype="10" fill="hold" grpId="0" nodeType="withEffect">
                                  <p:stCondLst>
                                    <p:cond delay="0"/>
                                  </p:stCondLst>
                                  <p:childTnLst>
                                    <p:animEffect transition="out" filter="randombar(horizontal)">
                                      <p:cBhvr>
                                        <p:cTn id="118" dur="500"/>
                                        <p:tgtEl>
                                          <p:spTgt spid="32"/>
                                        </p:tgtEl>
                                      </p:cBhvr>
                                    </p:animEffect>
                                    <p:set>
                                      <p:cBhvr>
                                        <p:cTn id="11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20" restart="whenNotActive" fill="hold" evtFilter="cancelBubble" nodeType="interactiveSeq">
                <p:stCondLst>
                  <p:cond evt="onClick" delay="0">
                    <p:tgtEl>
                      <p:spTgt spid="34"/>
                    </p:tgtEl>
                  </p:cond>
                </p:stCondLst>
                <p:endSync evt="end" delay="0">
                  <p:rtn val="all"/>
                </p:endSync>
                <p:childTnLst>
                  <p:par>
                    <p:cTn id="121" fill="hold">
                      <p:stCondLst>
                        <p:cond delay="0"/>
                      </p:stCondLst>
                      <p:childTnLst>
                        <p:par>
                          <p:cTn id="122" fill="hold">
                            <p:stCondLst>
                              <p:cond delay="0"/>
                            </p:stCondLst>
                            <p:childTnLst>
                              <p:par>
                                <p:cTn id="123" presetID="14" presetClass="exit" presetSubtype="10" fill="hold" nodeType="clickEffect">
                                  <p:stCondLst>
                                    <p:cond delay="0"/>
                                  </p:stCondLst>
                                  <p:childTnLst>
                                    <p:animEffect transition="out" filter="randombar(horizontal)">
                                      <p:cBhvr>
                                        <p:cTn id="124" dur="500"/>
                                        <p:tgtEl>
                                          <p:spTgt spid="34"/>
                                        </p:tgtEl>
                                      </p:cBhvr>
                                    </p:animEffect>
                                    <p:set>
                                      <p:cBhvr>
                                        <p:cTn id="125" dur="1" fill="hold">
                                          <p:stCondLst>
                                            <p:cond delay="499"/>
                                          </p:stCondLst>
                                        </p:cTn>
                                        <p:tgtEl>
                                          <p:spTgt spid="34"/>
                                        </p:tgtEl>
                                        <p:attrNameLst>
                                          <p:attrName>style.visibility</p:attrName>
                                        </p:attrNameLst>
                                      </p:cBhvr>
                                      <p:to>
                                        <p:strVal val="hidden"/>
                                      </p:to>
                                    </p:set>
                                  </p:childTnLst>
                                </p:cTn>
                              </p:par>
                              <p:par>
                                <p:cTn id="126" presetID="14" presetClass="exit" presetSubtype="10" fill="hold" grpId="0" nodeType="withEffect">
                                  <p:stCondLst>
                                    <p:cond delay="0"/>
                                  </p:stCondLst>
                                  <p:childTnLst>
                                    <p:animEffect transition="out" filter="randombar(horizontal)">
                                      <p:cBhvr>
                                        <p:cTn id="127" dur="500"/>
                                        <p:tgtEl>
                                          <p:spTgt spid="33"/>
                                        </p:tgtEl>
                                      </p:cBhvr>
                                    </p:animEffect>
                                    <p:set>
                                      <p:cBhvr>
                                        <p:cTn id="128" dur="1" fill="hold">
                                          <p:stCondLst>
                                            <p:cond delay="499"/>
                                          </p:stCondLst>
                                        </p:cTn>
                                        <p:tgtEl>
                                          <p:spTgt spid="33"/>
                                        </p:tgtEl>
                                        <p:attrNameLst>
                                          <p:attrName>style.visibility</p:attrName>
                                        </p:attrNameLst>
                                      </p:cBhvr>
                                      <p:to>
                                        <p:strVal val="hidden"/>
                                      </p:to>
                                    </p:set>
                                  </p:childTnLst>
                                </p:cTn>
                              </p:par>
                              <p:par>
                                <p:cTn id="129" presetID="14" presetClass="exit" presetSubtype="10" fill="hold" grpId="0" nodeType="withEffect">
                                  <p:stCondLst>
                                    <p:cond delay="0"/>
                                  </p:stCondLst>
                                  <p:childTnLst>
                                    <p:animEffect transition="out" filter="randombar(horizontal)">
                                      <p:cBhvr>
                                        <p:cTn id="130" dur="500"/>
                                        <p:tgtEl>
                                          <p:spTgt spid="35"/>
                                        </p:tgtEl>
                                      </p:cBhvr>
                                    </p:animEffect>
                                    <p:set>
                                      <p:cBhvr>
                                        <p:cTn id="131"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32" restart="whenNotActive" fill="hold" evtFilter="cancelBubble" nodeType="interactiveSeq">
                <p:stCondLst>
                  <p:cond evt="onClick" delay="0">
                    <p:tgtEl>
                      <p:spTgt spid="37"/>
                    </p:tgtEl>
                  </p:cond>
                </p:stCondLst>
                <p:endSync evt="end" delay="0">
                  <p:rtn val="all"/>
                </p:endSync>
                <p:childTnLst>
                  <p:par>
                    <p:cTn id="133" fill="hold">
                      <p:stCondLst>
                        <p:cond delay="0"/>
                      </p:stCondLst>
                      <p:childTnLst>
                        <p:par>
                          <p:cTn id="134" fill="hold">
                            <p:stCondLst>
                              <p:cond delay="0"/>
                            </p:stCondLst>
                            <p:childTnLst>
                              <p:par>
                                <p:cTn id="135" presetID="14" presetClass="exit" presetSubtype="10" fill="hold" nodeType="clickEffect">
                                  <p:stCondLst>
                                    <p:cond delay="0"/>
                                  </p:stCondLst>
                                  <p:childTnLst>
                                    <p:animEffect transition="out" filter="randombar(horizontal)">
                                      <p:cBhvr>
                                        <p:cTn id="136" dur="500"/>
                                        <p:tgtEl>
                                          <p:spTgt spid="37"/>
                                        </p:tgtEl>
                                      </p:cBhvr>
                                    </p:animEffect>
                                    <p:set>
                                      <p:cBhvr>
                                        <p:cTn id="137" dur="1" fill="hold">
                                          <p:stCondLst>
                                            <p:cond delay="499"/>
                                          </p:stCondLst>
                                        </p:cTn>
                                        <p:tgtEl>
                                          <p:spTgt spid="37"/>
                                        </p:tgtEl>
                                        <p:attrNameLst>
                                          <p:attrName>style.visibility</p:attrName>
                                        </p:attrNameLst>
                                      </p:cBhvr>
                                      <p:to>
                                        <p:strVal val="hidden"/>
                                      </p:to>
                                    </p:set>
                                  </p:childTnLst>
                                </p:cTn>
                              </p:par>
                              <p:par>
                                <p:cTn id="138" presetID="14" presetClass="exit" presetSubtype="10" fill="hold" grpId="0" nodeType="withEffect">
                                  <p:stCondLst>
                                    <p:cond delay="0"/>
                                  </p:stCondLst>
                                  <p:childTnLst>
                                    <p:animEffect transition="out" filter="randombar(horizontal)">
                                      <p:cBhvr>
                                        <p:cTn id="139" dur="500"/>
                                        <p:tgtEl>
                                          <p:spTgt spid="36"/>
                                        </p:tgtEl>
                                      </p:cBhvr>
                                    </p:animEffect>
                                    <p:set>
                                      <p:cBhvr>
                                        <p:cTn id="140" dur="1" fill="hold">
                                          <p:stCondLst>
                                            <p:cond delay="499"/>
                                          </p:stCondLst>
                                        </p:cTn>
                                        <p:tgtEl>
                                          <p:spTgt spid="36"/>
                                        </p:tgtEl>
                                        <p:attrNameLst>
                                          <p:attrName>style.visibility</p:attrName>
                                        </p:attrNameLst>
                                      </p:cBhvr>
                                      <p:to>
                                        <p:strVal val="hidden"/>
                                      </p:to>
                                    </p:set>
                                  </p:childTnLst>
                                </p:cTn>
                              </p:par>
                              <p:par>
                                <p:cTn id="141" presetID="14" presetClass="exit" presetSubtype="10" fill="hold" grpId="0" nodeType="withEffect">
                                  <p:stCondLst>
                                    <p:cond delay="0"/>
                                  </p:stCondLst>
                                  <p:childTnLst>
                                    <p:animEffect transition="out" filter="randombar(horizontal)">
                                      <p:cBhvr>
                                        <p:cTn id="142" dur="500"/>
                                        <p:tgtEl>
                                          <p:spTgt spid="38"/>
                                        </p:tgtEl>
                                      </p:cBhvr>
                                    </p:animEffect>
                                    <p:set>
                                      <p:cBhvr>
                                        <p:cTn id="143"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44" restart="whenNotActive" fill="hold" evtFilter="cancelBubble" nodeType="interactiveSeq">
                <p:stCondLst>
                  <p:cond evt="onClick" delay="0">
                    <p:tgtEl>
                      <p:spTgt spid="39"/>
                    </p:tgtEl>
                  </p:cond>
                </p:stCondLst>
                <p:endSync evt="end" delay="0">
                  <p:rtn val="all"/>
                </p:endSync>
                <p:childTnLst>
                  <p:par>
                    <p:cTn id="145" fill="hold">
                      <p:stCondLst>
                        <p:cond delay="0"/>
                      </p:stCondLst>
                      <p:childTnLst>
                        <p:par>
                          <p:cTn id="146" fill="hold">
                            <p:stCondLst>
                              <p:cond delay="0"/>
                            </p:stCondLst>
                            <p:childTnLst>
                              <p:par>
                                <p:cTn id="147" presetID="14" presetClass="exit" presetSubtype="10" fill="hold" nodeType="clickEffect">
                                  <p:stCondLst>
                                    <p:cond delay="0"/>
                                  </p:stCondLst>
                                  <p:childTnLst>
                                    <p:animEffect transition="out" filter="randombar(horizontal)">
                                      <p:cBhvr>
                                        <p:cTn id="148" dur="500"/>
                                        <p:tgtEl>
                                          <p:spTgt spid="39"/>
                                        </p:tgtEl>
                                      </p:cBhvr>
                                    </p:animEffect>
                                    <p:set>
                                      <p:cBhvr>
                                        <p:cTn id="149" dur="1" fill="hold">
                                          <p:stCondLst>
                                            <p:cond delay="499"/>
                                          </p:stCondLst>
                                        </p:cTn>
                                        <p:tgtEl>
                                          <p:spTgt spid="39"/>
                                        </p:tgtEl>
                                        <p:attrNameLst>
                                          <p:attrName>style.visibility</p:attrName>
                                        </p:attrNameLst>
                                      </p:cBhvr>
                                      <p:to>
                                        <p:strVal val="hidden"/>
                                      </p:to>
                                    </p:set>
                                  </p:childTnLst>
                                </p:cTn>
                              </p:par>
                              <p:par>
                                <p:cTn id="150" presetID="14" presetClass="exit" presetSubtype="10" fill="hold" grpId="0" nodeType="withEffect">
                                  <p:stCondLst>
                                    <p:cond delay="0"/>
                                  </p:stCondLst>
                                  <p:childTnLst>
                                    <p:animEffect transition="out" filter="randombar(horizontal)">
                                      <p:cBhvr>
                                        <p:cTn id="151" dur="500"/>
                                        <p:tgtEl>
                                          <p:spTgt spid="40"/>
                                        </p:tgtEl>
                                      </p:cBhvr>
                                    </p:animEffect>
                                    <p:set>
                                      <p:cBhvr>
                                        <p:cTn id="152" dur="1" fill="hold">
                                          <p:stCondLst>
                                            <p:cond delay="499"/>
                                          </p:stCondLst>
                                        </p:cTn>
                                        <p:tgtEl>
                                          <p:spTgt spid="40"/>
                                        </p:tgtEl>
                                        <p:attrNameLst>
                                          <p:attrName>style.visibility</p:attrName>
                                        </p:attrNameLst>
                                      </p:cBhvr>
                                      <p:to>
                                        <p:strVal val="hidden"/>
                                      </p:to>
                                    </p:set>
                                  </p:childTnLst>
                                </p:cTn>
                              </p:par>
                              <p:par>
                                <p:cTn id="153" presetID="14" presetClass="exit" presetSubtype="10" fill="hold" grpId="0" nodeType="withEffect">
                                  <p:stCondLst>
                                    <p:cond delay="0"/>
                                  </p:stCondLst>
                                  <p:childTnLst>
                                    <p:animEffect transition="out" filter="randombar(horizontal)">
                                      <p:cBhvr>
                                        <p:cTn id="154" dur="500"/>
                                        <p:tgtEl>
                                          <p:spTgt spid="41"/>
                                        </p:tgtEl>
                                      </p:cBhvr>
                                    </p:animEffect>
                                    <p:set>
                                      <p:cBhvr>
                                        <p:cTn id="155"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56" restart="whenNotActive" fill="hold" evtFilter="cancelBubble" nodeType="interactiveSeq">
                <p:stCondLst>
                  <p:cond evt="onClick" delay="0">
                    <p:tgtEl>
                      <p:spTgt spid="42"/>
                    </p:tgtEl>
                  </p:cond>
                </p:stCondLst>
                <p:endSync evt="end" delay="0">
                  <p:rtn val="all"/>
                </p:endSync>
                <p:childTnLst>
                  <p:par>
                    <p:cTn id="157" fill="hold">
                      <p:stCondLst>
                        <p:cond delay="0"/>
                      </p:stCondLst>
                      <p:childTnLst>
                        <p:par>
                          <p:cTn id="158" fill="hold">
                            <p:stCondLst>
                              <p:cond delay="0"/>
                            </p:stCondLst>
                            <p:childTnLst>
                              <p:par>
                                <p:cTn id="159" presetID="14" presetClass="exit" presetSubtype="10" fill="hold" nodeType="clickEffect">
                                  <p:stCondLst>
                                    <p:cond delay="0"/>
                                  </p:stCondLst>
                                  <p:childTnLst>
                                    <p:animEffect transition="out" filter="randombar(horizontal)">
                                      <p:cBhvr>
                                        <p:cTn id="160" dur="500"/>
                                        <p:tgtEl>
                                          <p:spTgt spid="42"/>
                                        </p:tgtEl>
                                      </p:cBhvr>
                                    </p:animEffect>
                                    <p:set>
                                      <p:cBhvr>
                                        <p:cTn id="161" dur="1" fill="hold">
                                          <p:stCondLst>
                                            <p:cond delay="499"/>
                                          </p:stCondLst>
                                        </p:cTn>
                                        <p:tgtEl>
                                          <p:spTgt spid="42"/>
                                        </p:tgtEl>
                                        <p:attrNameLst>
                                          <p:attrName>style.visibility</p:attrName>
                                        </p:attrNameLst>
                                      </p:cBhvr>
                                      <p:to>
                                        <p:strVal val="hidden"/>
                                      </p:to>
                                    </p:set>
                                  </p:childTnLst>
                                </p:cTn>
                              </p:par>
                              <p:par>
                                <p:cTn id="162" presetID="14" presetClass="exit" presetSubtype="10" fill="hold" grpId="0" nodeType="withEffect">
                                  <p:stCondLst>
                                    <p:cond delay="0"/>
                                  </p:stCondLst>
                                  <p:childTnLst>
                                    <p:animEffect transition="out" filter="randombar(horizontal)">
                                      <p:cBhvr>
                                        <p:cTn id="163" dur="500"/>
                                        <p:tgtEl>
                                          <p:spTgt spid="43"/>
                                        </p:tgtEl>
                                      </p:cBhvr>
                                    </p:animEffect>
                                    <p:set>
                                      <p:cBhvr>
                                        <p:cTn id="164" dur="1" fill="hold">
                                          <p:stCondLst>
                                            <p:cond delay="499"/>
                                          </p:stCondLst>
                                        </p:cTn>
                                        <p:tgtEl>
                                          <p:spTgt spid="43"/>
                                        </p:tgtEl>
                                        <p:attrNameLst>
                                          <p:attrName>style.visibility</p:attrName>
                                        </p:attrNameLst>
                                      </p:cBhvr>
                                      <p:to>
                                        <p:strVal val="hidden"/>
                                      </p:to>
                                    </p:set>
                                  </p:childTnLst>
                                </p:cTn>
                              </p:par>
                              <p:par>
                                <p:cTn id="165" presetID="14" presetClass="exit" presetSubtype="10" fill="hold" grpId="0" nodeType="withEffect">
                                  <p:stCondLst>
                                    <p:cond delay="0"/>
                                  </p:stCondLst>
                                  <p:childTnLst>
                                    <p:animEffect transition="out" filter="randombar(horizontal)">
                                      <p:cBhvr>
                                        <p:cTn id="166" dur="500"/>
                                        <p:tgtEl>
                                          <p:spTgt spid="44"/>
                                        </p:tgtEl>
                                      </p:cBhvr>
                                    </p:animEffect>
                                    <p:set>
                                      <p:cBhvr>
                                        <p:cTn id="167"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68" restart="whenNotActive" fill="hold" evtFilter="cancelBubble" nodeType="interactiveSeq">
                <p:stCondLst>
                  <p:cond evt="onClick" delay="0">
                    <p:tgtEl>
                      <p:spTgt spid="45"/>
                    </p:tgtEl>
                  </p:cond>
                </p:stCondLst>
                <p:endSync evt="end" delay="0">
                  <p:rtn val="all"/>
                </p:endSync>
                <p:childTnLst>
                  <p:par>
                    <p:cTn id="169" fill="hold">
                      <p:stCondLst>
                        <p:cond delay="0"/>
                      </p:stCondLst>
                      <p:childTnLst>
                        <p:par>
                          <p:cTn id="170" fill="hold">
                            <p:stCondLst>
                              <p:cond delay="0"/>
                            </p:stCondLst>
                            <p:childTnLst>
                              <p:par>
                                <p:cTn id="171" presetID="14" presetClass="exit" presetSubtype="10" fill="hold" nodeType="clickEffect">
                                  <p:stCondLst>
                                    <p:cond delay="0"/>
                                  </p:stCondLst>
                                  <p:childTnLst>
                                    <p:animEffect transition="out" filter="randombar(horizontal)">
                                      <p:cBhvr>
                                        <p:cTn id="172" dur="500"/>
                                        <p:tgtEl>
                                          <p:spTgt spid="45"/>
                                        </p:tgtEl>
                                      </p:cBhvr>
                                    </p:animEffect>
                                    <p:set>
                                      <p:cBhvr>
                                        <p:cTn id="173" dur="1" fill="hold">
                                          <p:stCondLst>
                                            <p:cond delay="499"/>
                                          </p:stCondLst>
                                        </p:cTn>
                                        <p:tgtEl>
                                          <p:spTgt spid="45"/>
                                        </p:tgtEl>
                                        <p:attrNameLst>
                                          <p:attrName>style.visibility</p:attrName>
                                        </p:attrNameLst>
                                      </p:cBhvr>
                                      <p:to>
                                        <p:strVal val="hidden"/>
                                      </p:to>
                                    </p:set>
                                  </p:childTnLst>
                                </p:cTn>
                              </p:par>
                              <p:par>
                                <p:cTn id="174" presetID="14" presetClass="exit" presetSubtype="10" fill="hold" grpId="0" nodeType="withEffect">
                                  <p:stCondLst>
                                    <p:cond delay="0"/>
                                  </p:stCondLst>
                                  <p:childTnLst>
                                    <p:animEffect transition="out" filter="randombar(horizontal)">
                                      <p:cBhvr>
                                        <p:cTn id="175" dur="500"/>
                                        <p:tgtEl>
                                          <p:spTgt spid="46"/>
                                        </p:tgtEl>
                                      </p:cBhvr>
                                    </p:animEffect>
                                    <p:set>
                                      <p:cBhvr>
                                        <p:cTn id="176" dur="1" fill="hold">
                                          <p:stCondLst>
                                            <p:cond delay="499"/>
                                          </p:stCondLst>
                                        </p:cTn>
                                        <p:tgtEl>
                                          <p:spTgt spid="46"/>
                                        </p:tgtEl>
                                        <p:attrNameLst>
                                          <p:attrName>style.visibility</p:attrName>
                                        </p:attrNameLst>
                                      </p:cBhvr>
                                      <p:to>
                                        <p:strVal val="hidden"/>
                                      </p:to>
                                    </p:set>
                                  </p:childTnLst>
                                </p:cTn>
                              </p:par>
                              <p:par>
                                <p:cTn id="177" presetID="14" presetClass="exit" presetSubtype="10" fill="hold" grpId="0" nodeType="withEffect">
                                  <p:stCondLst>
                                    <p:cond delay="0"/>
                                  </p:stCondLst>
                                  <p:childTnLst>
                                    <p:animEffect transition="out" filter="randombar(horizontal)">
                                      <p:cBhvr>
                                        <p:cTn id="178" dur="500"/>
                                        <p:tgtEl>
                                          <p:spTgt spid="47"/>
                                        </p:tgtEl>
                                      </p:cBhvr>
                                    </p:animEffect>
                                    <p:set>
                                      <p:cBhvr>
                                        <p:cTn id="17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80" restart="whenNotActive" fill="hold" evtFilter="cancelBubble" nodeType="interactiveSeq">
                <p:stCondLst>
                  <p:cond evt="onClick" delay="0">
                    <p:tgtEl>
                      <p:spTgt spid="48"/>
                    </p:tgtEl>
                  </p:cond>
                </p:stCondLst>
                <p:endSync evt="end" delay="0">
                  <p:rtn val="all"/>
                </p:endSync>
                <p:childTnLst>
                  <p:par>
                    <p:cTn id="181" fill="hold">
                      <p:stCondLst>
                        <p:cond delay="0"/>
                      </p:stCondLst>
                      <p:childTnLst>
                        <p:par>
                          <p:cTn id="182" fill="hold">
                            <p:stCondLst>
                              <p:cond delay="0"/>
                            </p:stCondLst>
                            <p:childTnLst>
                              <p:par>
                                <p:cTn id="183" presetID="14" presetClass="exit" presetSubtype="10" fill="hold" nodeType="clickEffect">
                                  <p:stCondLst>
                                    <p:cond delay="0"/>
                                  </p:stCondLst>
                                  <p:childTnLst>
                                    <p:animEffect transition="out" filter="randombar(horizontal)">
                                      <p:cBhvr>
                                        <p:cTn id="184" dur="500"/>
                                        <p:tgtEl>
                                          <p:spTgt spid="48"/>
                                        </p:tgtEl>
                                      </p:cBhvr>
                                    </p:animEffect>
                                    <p:set>
                                      <p:cBhvr>
                                        <p:cTn id="185" dur="1" fill="hold">
                                          <p:stCondLst>
                                            <p:cond delay="499"/>
                                          </p:stCondLst>
                                        </p:cTn>
                                        <p:tgtEl>
                                          <p:spTgt spid="48"/>
                                        </p:tgtEl>
                                        <p:attrNameLst>
                                          <p:attrName>style.visibility</p:attrName>
                                        </p:attrNameLst>
                                      </p:cBhvr>
                                      <p:to>
                                        <p:strVal val="hidden"/>
                                      </p:to>
                                    </p:set>
                                  </p:childTnLst>
                                </p:cTn>
                              </p:par>
                              <p:par>
                                <p:cTn id="186" presetID="14" presetClass="exit" presetSubtype="10" fill="hold" grpId="0" nodeType="withEffect">
                                  <p:stCondLst>
                                    <p:cond delay="0"/>
                                  </p:stCondLst>
                                  <p:childTnLst>
                                    <p:animEffect transition="out" filter="randombar(horizontal)">
                                      <p:cBhvr>
                                        <p:cTn id="187" dur="500"/>
                                        <p:tgtEl>
                                          <p:spTgt spid="49"/>
                                        </p:tgtEl>
                                      </p:cBhvr>
                                    </p:animEffect>
                                    <p:set>
                                      <p:cBhvr>
                                        <p:cTn id="188" dur="1" fill="hold">
                                          <p:stCondLst>
                                            <p:cond delay="499"/>
                                          </p:stCondLst>
                                        </p:cTn>
                                        <p:tgtEl>
                                          <p:spTgt spid="49"/>
                                        </p:tgtEl>
                                        <p:attrNameLst>
                                          <p:attrName>style.visibility</p:attrName>
                                        </p:attrNameLst>
                                      </p:cBhvr>
                                      <p:to>
                                        <p:strVal val="hidden"/>
                                      </p:to>
                                    </p:set>
                                  </p:childTnLst>
                                </p:cTn>
                              </p:par>
                              <p:par>
                                <p:cTn id="189" presetID="14" presetClass="exit" presetSubtype="10" fill="hold" grpId="0" nodeType="withEffect">
                                  <p:stCondLst>
                                    <p:cond delay="0"/>
                                  </p:stCondLst>
                                  <p:childTnLst>
                                    <p:animEffect transition="out" filter="randombar(horizontal)">
                                      <p:cBhvr>
                                        <p:cTn id="190" dur="500"/>
                                        <p:tgtEl>
                                          <p:spTgt spid="50"/>
                                        </p:tgtEl>
                                      </p:cBhvr>
                                    </p:animEffect>
                                    <p:set>
                                      <p:cBhvr>
                                        <p:cTn id="191"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92" restart="whenNotActive" fill="hold" evtFilter="cancelBubble" nodeType="interactiveSeq">
                <p:stCondLst>
                  <p:cond evt="onClick" delay="0">
                    <p:tgtEl>
                      <p:spTgt spid="52"/>
                    </p:tgtEl>
                  </p:cond>
                </p:stCondLst>
                <p:endSync evt="end" delay="0">
                  <p:rtn val="all"/>
                </p:endSync>
                <p:childTnLst>
                  <p:par>
                    <p:cTn id="193" fill="hold">
                      <p:stCondLst>
                        <p:cond delay="0"/>
                      </p:stCondLst>
                      <p:childTnLst>
                        <p:par>
                          <p:cTn id="194" fill="hold">
                            <p:stCondLst>
                              <p:cond delay="0"/>
                            </p:stCondLst>
                            <p:childTnLst>
                              <p:par>
                                <p:cTn id="195" presetID="14" presetClass="exit" presetSubtype="10" fill="hold" nodeType="clickEffect">
                                  <p:stCondLst>
                                    <p:cond delay="0"/>
                                  </p:stCondLst>
                                  <p:childTnLst>
                                    <p:animEffect transition="out" filter="randombar(horizontal)">
                                      <p:cBhvr>
                                        <p:cTn id="196" dur="500"/>
                                        <p:tgtEl>
                                          <p:spTgt spid="52"/>
                                        </p:tgtEl>
                                      </p:cBhvr>
                                    </p:animEffect>
                                    <p:set>
                                      <p:cBhvr>
                                        <p:cTn id="197" dur="1" fill="hold">
                                          <p:stCondLst>
                                            <p:cond delay="499"/>
                                          </p:stCondLst>
                                        </p:cTn>
                                        <p:tgtEl>
                                          <p:spTgt spid="52"/>
                                        </p:tgtEl>
                                        <p:attrNameLst>
                                          <p:attrName>style.visibility</p:attrName>
                                        </p:attrNameLst>
                                      </p:cBhvr>
                                      <p:to>
                                        <p:strVal val="hidden"/>
                                      </p:to>
                                    </p:set>
                                  </p:childTnLst>
                                </p:cTn>
                              </p:par>
                              <p:par>
                                <p:cTn id="198" presetID="14" presetClass="exit" presetSubtype="10" fill="hold" grpId="0" nodeType="withEffect">
                                  <p:stCondLst>
                                    <p:cond delay="0"/>
                                  </p:stCondLst>
                                  <p:childTnLst>
                                    <p:animEffect transition="out" filter="randombar(horizontal)">
                                      <p:cBhvr>
                                        <p:cTn id="199" dur="500"/>
                                        <p:tgtEl>
                                          <p:spTgt spid="51"/>
                                        </p:tgtEl>
                                      </p:cBhvr>
                                    </p:animEffect>
                                    <p:set>
                                      <p:cBhvr>
                                        <p:cTn id="200" dur="1" fill="hold">
                                          <p:stCondLst>
                                            <p:cond delay="499"/>
                                          </p:stCondLst>
                                        </p:cTn>
                                        <p:tgtEl>
                                          <p:spTgt spid="51"/>
                                        </p:tgtEl>
                                        <p:attrNameLst>
                                          <p:attrName>style.visibility</p:attrName>
                                        </p:attrNameLst>
                                      </p:cBhvr>
                                      <p:to>
                                        <p:strVal val="hidden"/>
                                      </p:to>
                                    </p:set>
                                  </p:childTnLst>
                                </p:cTn>
                              </p:par>
                              <p:par>
                                <p:cTn id="201" presetID="14" presetClass="exit" presetSubtype="10" fill="hold" grpId="0" nodeType="withEffect">
                                  <p:stCondLst>
                                    <p:cond delay="0"/>
                                  </p:stCondLst>
                                  <p:childTnLst>
                                    <p:animEffect transition="out" filter="randombar(horizontal)">
                                      <p:cBhvr>
                                        <p:cTn id="202" dur="500"/>
                                        <p:tgtEl>
                                          <p:spTgt spid="53"/>
                                        </p:tgtEl>
                                      </p:cBhvr>
                                    </p:animEffect>
                                    <p:set>
                                      <p:cBhvr>
                                        <p:cTn id="203"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bldLst>
      <p:bldP spid="5" grpId="0" animBg="1"/>
      <p:bldP spid="6" grpId="0" animBg="1"/>
      <p:bldP spid="9" grpId="0" animBg="1"/>
      <p:bldP spid="10" grpId="0" animBg="1"/>
      <p:bldP spid="11" grpId="0" animBg="1"/>
      <p:bldP spid="2" grpId="0" animBg="1"/>
      <p:bldP spid="15" grpId="0" animBg="1"/>
      <p:bldP spid="17" grpId="0" animBg="1"/>
      <p:bldP spid="18" grpId="0" animBg="1"/>
      <p:bldP spid="20" grpId="0" animBg="1"/>
      <p:bldP spid="21" grpId="0" animBg="1"/>
      <p:bldP spid="23" grpId="0" animBg="1"/>
      <p:bldP spid="25" grpId="0" animBg="1"/>
      <p:bldP spid="26" grpId="0" animBg="1"/>
      <p:bldP spid="28" grpId="0" animBg="1"/>
      <p:bldP spid="29" grpId="0" animBg="1"/>
      <p:bldP spid="30" grpId="0" animBg="1"/>
      <p:bldP spid="32" grpId="0" animBg="1"/>
      <p:bldP spid="33" grpId="0" animBg="1"/>
      <p:bldP spid="35" grpId="0" animBg="1"/>
      <p:bldP spid="36" grpId="0" animBg="1"/>
      <p:bldP spid="38" grpId="0" animBg="1"/>
      <p:bldP spid="40" grpId="0" animBg="1"/>
      <p:bldP spid="41" grpId="0" animBg="1"/>
      <p:bldP spid="43" grpId="0" animBg="1"/>
      <p:bldP spid="44" grpId="0" animBg="1"/>
      <p:bldP spid="46" grpId="0" animBg="1"/>
      <p:bldP spid="47" grpId="0" animBg="1"/>
      <p:bldP spid="49" grpId="0" animBg="1"/>
      <p:bldP spid="50" grpId="0" animBg="1"/>
      <p:bldP spid="51" grpId="0" animBg="1"/>
      <p:bldP spid="53" grpId="0" animBg="1"/>
      <p:bldP spid="5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ction Button: Home 2">
            <a:hlinkClick r:id="rId2" action="ppaction://hlinksldjump" highlightClick="1"/>
            <a:extLst>
              <a:ext uri="{FF2B5EF4-FFF2-40B4-BE49-F238E27FC236}">
                <a16:creationId xmlns:a16="http://schemas.microsoft.com/office/drawing/2014/main" id="{FAA0C862-8492-45CD-8AD2-E76493B5C37B}"/>
              </a:ext>
            </a:extLst>
          </p:cNvPr>
          <p:cNvSpPr/>
          <p:nvPr/>
        </p:nvSpPr>
        <p:spPr>
          <a:xfrm>
            <a:off x="11004550" y="6123707"/>
            <a:ext cx="685800" cy="581892"/>
          </a:xfrm>
          <a:prstGeom prst="actionButtonHom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vi-VN">
              <a:solidFill>
                <a:prstClr val="black"/>
              </a:solidFill>
              <a:latin typeface="Arial" panose="020B0604020202020204" pitchFamily="34" charset="0"/>
            </a:endParaRPr>
          </a:p>
        </p:txBody>
      </p:sp>
      <p:sp>
        <p:nvSpPr>
          <p:cNvPr id="9" name="Horizontal Scroll 1">
            <a:extLst>
              <a:ext uri="{FF2B5EF4-FFF2-40B4-BE49-F238E27FC236}">
                <a16:creationId xmlns:a16="http://schemas.microsoft.com/office/drawing/2014/main" id="{E21B1C94-0D34-44F9-B902-DF1EA73B437F}"/>
              </a:ext>
            </a:extLst>
          </p:cNvPr>
          <p:cNvSpPr/>
          <p:nvPr/>
        </p:nvSpPr>
        <p:spPr>
          <a:xfrm>
            <a:off x="723900" y="369803"/>
            <a:ext cx="10623550" cy="2078784"/>
          </a:xfrm>
          <a:prstGeom prst="horizont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400" b="1" dirty="0" err="1">
                <a:solidFill>
                  <a:schemeClr val="tx1"/>
                </a:solidFill>
                <a:cs typeface="Times New Roman" pitchFamily="18" charset="0"/>
              </a:rPr>
              <a:t>Đọc</a:t>
            </a:r>
            <a:r>
              <a:rPr lang="en-US" sz="4400" b="1" dirty="0">
                <a:solidFill>
                  <a:schemeClr val="tx1"/>
                </a:solidFill>
                <a:cs typeface="Times New Roman" pitchFamily="18" charset="0"/>
              </a:rPr>
              <a:t> </a:t>
            </a:r>
            <a:r>
              <a:rPr lang="en-US" sz="4400" b="1" dirty="0" err="1">
                <a:solidFill>
                  <a:schemeClr val="tx1"/>
                </a:solidFill>
                <a:cs typeface="Times New Roman" pitchFamily="18" charset="0"/>
              </a:rPr>
              <a:t>bài</a:t>
            </a:r>
            <a:r>
              <a:rPr lang="en-US" sz="4400" b="1" dirty="0">
                <a:solidFill>
                  <a:schemeClr val="tx1"/>
                </a:solidFill>
                <a:cs typeface="Times New Roman" pitchFamily="18" charset="0"/>
              </a:rPr>
              <a:t>: </a:t>
            </a:r>
            <a:r>
              <a:rPr lang="vi-VN" sz="4400" b="1" dirty="0">
                <a:solidFill>
                  <a:schemeClr val="tx1"/>
                </a:solidFill>
                <a:cs typeface="Times New Roman" pitchFamily="18" charset="0"/>
              </a:rPr>
              <a:t>Thám </a:t>
            </a:r>
            <a:r>
              <a:rPr lang="vi-VN" sz="4400" b="1">
                <a:solidFill>
                  <a:schemeClr val="tx1"/>
                </a:solidFill>
                <a:cs typeface="Times New Roman" pitchFamily="18" charset="0"/>
              </a:rPr>
              <a:t>tử mèo</a:t>
            </a:r>
            <a:r>
              <a:rPr lang="en-US" sz="4400" b="1">
                <a:solidFill>
                  <a:schemeClr val="tx1"/>
                </a:solidFill>
                <a:cs typeface="Times New Roman" pitchFamily="18" charset="0"/>
              </a:rPr>
              <a:t> (</a:t>
            </a:r>
            <a:r>
              <a:rPr lang="en-US" sz="4400" b="1" dirty="0" err="1">
                <a:solidFill>
                  <a:schemeClr val="tx1"/>
                </a:solidFill>
                <a:cs typeface="Times New Roman" pitchFamily="18" charset="0"/>
              </a:rPr>
              <a:t>trang</a:t>
            </a:r>
            <a:r>
              <a:rPr lang="en-US" sz="4400" b="1" dirty="0">
                <a:solidFill>
                  <a:schemeClr val="tx1"/>
                </a:solidFill>
                <a:cs typeface="Times New Roman" pitchFamily="18" charset="0"/>
              </a:rPr>
              <a:t> </a:t>
            </a:r>
            <a:r>
              <a:rPr lang="vi-VN" sz="4400" b="1" dirty="0">
                <a:solidFill>
                  <a:schemeClr val="tx1"/>
                </a:solidFill>
                <a:cs typeface="Times New Roman" pitchFamily="18" charset="0"/>
              </a:rPr>
              <a:t>75</a:t>
            </a:r>
            <a:r>
              <a:rPr lang="en-US" sz="4400" b="1" dirty="0">
                <a:solidFill>
                  <a:schemeClr val="tx1"/>
                </a:solidFill>
                <a:cs typeface="Times New Roman" pitchFamily="18" charset="0"/>
              </a:rPr>
              <a:t>)</a:t>
            </a:r>
          </a:p>
        </p:txBody>
      </p:sp>
      <p:sp>
        <p:nvSpPr>
          <p:cNvPr id="10" name="TextBox 9">
            <a:extLst>
              <a:ext uri="{FF2B5EF4-FFF2-40B4-BE49-F238E27FC236}">
                <a16:creationId xmlns:a16="http://schemas.microsoft.com/office/drawing/2014/main" id="{C99CFB90-3AC4-4102-BA8C-D89AA8A26CA7}"/>
              </a:ext>
            </a:extLst>
          </p:cNvPr>
          <p:cNvSpPr txBox="1"/>
          <p:nvPr/>
        </p:nvSpPr>
        <p:spPr>
          <a:xfrm>
            <a:off x="5114916" y="2448587"/>
            <a:ext cx="7077083" cy="1846659"/>
          </a:xfrm>
          <a:prstGeom prst="rect">
            <a:avLst/>
          </a:prstGeom>
          <a:solidFill>
            <a:srgbClr val="79EDD7"/>
          </a:solidFill>
        </p:spPr>
        <p:txBody>
          <a:bodyPr wrap="square" rtlCol="0">
            <a:spAutoFit/>
          </a:bodyPr>
          <a:lstStyle/>
          <a:p>
            <a:pPr algn="ctr"/>
            <a:r>
              <a:rPr lang="en-US" sz="3200" b="1" dirty="0" err="1">
                <a:cs typeface="Times New Roman" pitchFamily="18" charset="0"/>
              </a:rPr>
              <a:t>Trả</a:t>
            </a:r>
            <a:r>
              <a:rPr lang="en-US" sz="3200" b="1" dirty="0">
                <a:cs typeface="Times New Roman" pitchFamily="18" charset="0"/>
              </a:rPr>
              <a:t> </a:t>
            </a:r>
            <a:r>
              <a:rPr lang="en-US" sz="3200" b="1" dirty="0" err="1">
                <a:cs typeface="Times New Roman" pitchFamily="18" charset="0"/>
              </a:rPr>
              <a:t>lời</a:t>
            </a:r>
            <a:r>
              <a:rPr lang="en-US" sz="3200" b="1" dirty="0">
                <a:cs typeface="Times New Roman" pitchFamily="18" charset="0"/>
              </a:rPr>
              <a:t> </a:t>
            </a:r>
            <a:r>
              <a:rPr lang="en-US" sz="3200" b="1" dirty="0" err="1">
                <a:cs typeface="Times New Roman" pitchFamily="18" charset="0"/>
              </a:rPr>
              <a:t>câu</a:t>
            </a:r>
            <a:r>
              <a:rPr lang="en-US" sz="3200" b="1" dirty="0">
                <a:cs typeface="Times New Roman" pitchFamily="18" charset="0"/>
              </a:rPr>
              <a:t> </a:t>
            </a:r>
            <a:r>
              <a:rPr lang="en-US" sz="3200" b="1" dirty="0" err="1">
                <a:cs typeface="Times New Roman" pitchFamily="18" charset="0"/>
              </a:rPr>
              <a:t>hỏi</a:t>
            </a:r>
            <a:r>
              <a:rPr lang="en-US" sz="3200" b="1" dirty="0">
                <a:cs typeface="Times New Roman" pitchFamily="18" charset="0"/>
              </a:rPr>
              <a:t> </a:t>
            </a:r>
            <a:r>
              <a:rPr lang="en-US" sz="3200" b="1" dirty="0" err="1">
                <a:cs typeface="Times New Roman" pitchFamily="18" charset="0"/>
              </a:rPr>
              <a:t>sau</a:t>
            </a:r>
            <a:r>
              <a:rPr lang="en-US" sz="3200" b="1" dirty="0">
                <a:cs typeface="Times New Roman" pitchFamily="18" charset="0"/>
              </a:rPr>
              <a:t>:</a:t>
            </a:r>
          </a:p>
          <a:p>
            <a:pPr algn="ctr"/>
            <a:r>
              <a:rPr lang="vi-VN" sz="3200" dirty="0">
                <a:cs typeface="Times New Roman" pitchFamily="18" charset="0"/>
              </a:rPr>
              <a:t>Vì sao mèo được giữ lại ở đội thám tử  </a:t>
            </a:r>
            <a:r>
              <a:rPr lang="en-US" sz="3200" dirty="0">
                <a:cs typeface="Times New Roman" pitchFamily="18" charset="0"/>
              </a:rPr>
              <a:t>?</a:t>
            </a:r>
          </a:p>
          <a:p>
            <a:endParaRPr lang="en-US" dirty="0"/>
          </a:p>
        </p:txBody>
      </p:sp>
      <p:sp>
        <p:nvSpPr>
          <p:cNvPr id="11" name="TextBox 10">
            <a:extLst>
              <a:ext uri="{FF2B5EF4-FFF2-40B4-BE49-F238E27FC236}">
                <a16:creationId xmlns:a16="http://schemas.microsoft.com/office/drawing/2014/main" id="{318FE219-2617-47D3-8547-772567AF72E1}"/>
              </a:ext>
            </a:extLst>
          </p:cNvPr>
          <p:cNvSpPr txBox="1"/>
          <p:nvPr/>
        </p:nvSpPr>
        <p:spPr>
          <a:xfrm>
            <a:off x="5305415" y="4707867"/>
            <a:ext cx="6696084" cy="646331"/>
          </a:xfrm>
          <a:prstGeom prst="rect">
            <a:avLst/>
          </a:prstGeom>
          <a:solidFill>
            <a:schemeClr val="accent1">
              <a:lumMod val="60000"/>
              <a:lumOff val="40000"/>
            </a:schemeClr>
          </a:solidFill>
        </p:spPr>
        <p:txBody>
          <a:bodyPr wrap="square" rtlCol="0">
            <a:spAutoFit/>
          </a:bodyPr>
          <a:lstStyle/>
          <a:p>
            <a:pPr algn="ctr"/>
            <a:r>
              <a:rPr lang="vi-VN" sz="3600" dirty="0">
                <a:cs typeface="Times New Roman" pitchFamily="18" charset="0"/>
              </a:rPr>
              <a:t>Vì mèo có tài </a:t>
            </a:r>
            <a:r>
              <a:rPr lang="en-US" sz="3600" dirty="0">
                <a:cs typeface="Times New Roman" pitchFamily="18" charset="0"/>
              </a:rPr>
              <a:t>.</a:t>
            </a:r>
            <a:endParaRPr lang="en-US" dirty="0"/>
          </a:p>
        </p:txBody>
      </p:sp>
      <p:pic>
        <p:nvPicPr>
          <p:cNvPr id="12" name="Picture 11" descr="image (26).png"/>
          <p:cNvPicPr>
            <a:picLocks noChangeAspect="1"/>
          </p:cNvPicPr>
          <p:nvPr/>
        </p:nvPicPr>
        <p:blipFill>
          <a:blip r:embed="rId3"/>
          <a:srcRect l="10736" t="49781" r="15645" b="23667"/>
          <a:stretch>
            <a:fillRect/>
          </a:stretch>
        </p:blipFill>
        <p:spPr>
          <a:xfrm>
            <a:off x="0" y="2713703"/>
            <a:ext cx="4439265" cy="3731342"/>
          </a:xfrm>
          <a:prstGeom prst="rect">
            <a:avLst/>
          </a:prstGeom>
        </p:spPr>
      </p:pic>
    </p:spTree>
    <p:extLst>
      <p:ext uri="{BB962C8B-B14F-4D97-AF65-F5344CB8AC3E}">
        <p14:creationId xmlns:p14="http://schemas.microsoft.com/office/powerpoint/2010/main" val="156614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4"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ox(i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ction Button: Home 2">
            <a:hlinkClick r:id="rId2" action="ppaction://hlinksldjump" highlightClick="1"/>
            <a:extLst>
              <a:ext uri="{FF2B5EF4-FFF2-40B4-BE49-F238E27FC236}">
                <a16:creationId xmlns:a16="http://schemas.microsoft.com/office/drawing/2014/main" id="{D3674062-3978-43BA-A898-7C950C215559}"/>
              </a:ext>
            </a:extLst>
          </p:cNvPr>
          <p:cNvSpPr/>
          <p:nvPr/>
        </p:nvSpPr>
        <p:spPr>
          <a:xfrm>
            <a:off x="11004550" y="6123707"/>
            <a:ext cx="685800" cy="581892"/>
          </a:xfrm>
          <a:prstGeom prst="actionButtonHom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vi-VN">
              <a:solidFill>
                <a:prstClr val="black"/>
              </a:solidFill>
              <a:latin typeface="Arial" panose="020B0604020202020204" pitchFamily="34" charset="0"/>
            </a:endParaRPr>
          </a:p>
        </p:txBody>
      </p:sp>
      <p:sp>
        <p:nvSpPr>
          <p:cNvPr id="10" name="Horizontal Scroll 1">
            <a:extLst>
              <a:ext uri="{FF2B5EF4-FFF2-40B4-BE49-F238E27FC236}">
                <a16:creationId xmlns:a16="http://schemas.microsoft.com/office/drawing/2014/main" id="{93592F79-BC4D-46D8-9CF3-9D30FF0FFF99}"/>
              </a:ext>
            </a:extLst>
          </p:cNvPr>
          <p:cNvSpPr/>
          <p:nvPr/>
        </p:nvSpPr>
        <p:spPr>
          <a:xfrm>
            <a:off x="491692" y="275891"/>
            <a:ext cx="10986077" cy="2226036"/>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000" b="1" dirty="0" err="1">
                <a:solidFill>
                  <a:schemeClr val="tx1"/>
                </a:solidFill>
                <a:cs typeface="Times New Roman" pitchFamily="18" charset="0"/>
              </a:rPr>
              <a:t>Đọc</a:t>
            </a:r>
            <a:r>
              <a:rPr lang="en-US" sz="4000" b="1" dirty="0">
                <a:solidFill>
                  <a:schemeClr val="tx1"/>
                </a:solidFill>
                <a:cs typeface="Times New Roman" pitchFamily="18" charset="0"/>
              </a:rPr>
              <a:t> </a:t>
            </a:r>
            <a:r>
              <a:rPr lang="en-US" sz="4000" b="1" dirty="0" err="1">
                <a:solidFill>
                  <a:schemeClr val="tx1"/>
                </a:solidFill>
                <a:cs typeface="Times New Roman" pitchFamily="18" charset="0"/>
              </a:rPr>
              <a:t>bài</a:t>
            </a:r>
            <a:r>
              <a:rPr lang="en-US" sz="4000" b="1" dirty="0">
                <a:solidFill>
                  <a:schemeClr val="tx1"/>
                </a:solidFill>
                <a:cs typeface="Times New Roman" pitchFamily="18" charset="0"/>
              </a:rPr>
              <a:t>: </a:t>
            </a:r>
            <a:r>
              <a:rPr lang="vi-VN" sz="4000" b="1" dirty="0">
                <a:solidFill>
                  <a:schemeClr val="tx1"/>
                </a:solidFill>
                <a:cs typeface="Times New Roman" pitchFamily="18" charset="0"/>
              </a:rPr>
              <a:t>Hươu cao cổ dạy con</a:t>
            </a:r>
            <a:endParaRPr lang="en-US" sz="4000" b="1" dirty="0">
              <a:solidFill>
                <a:schemeClr val="tx1"/>
              </a:solidFill>
              <a:cs typeface="Times New Roman" pitchFamily="18" charset="0"/>
            </a:endParaRPr>
          </a:p>
          <a:p>
            <a:pPr algn="ctr"/>
            <a:r>
              <a:rPr lang="en-US" sz="4000" b="1" dirty="0">
                <a:solidFill>
                  <a:schemeClr val="tx1"/>
                </a:solidFill>
                <a:cs typeface="Times New Roman" pitchFamily="18" charset="0"/>
              </a:rPr>
              <a:t>(</a:t>
            </a:r>
            <a:r>
              <a:rPr lang="en-US" sz="4000" b="1" dirty="0" err="1">
                <a:solidFill>
                  <a:schemeClr val="tx1"/>
                </a:solidFill>
                <a:cs typeface="Times New Roman" pitchFamily="18" charset="0"/>
              </a:rPr>
              <a:t>trang</a:t>
            </a:r>
            <a:r>
              <a:rPr lang="en-US" sz="4000" b="1" dirty="0">
                <a:solidFill>
                  <a:schemeClr val="tx1"/>
                </a:solidFill>
                <a:cs typeface="Times New Roman" pitchFamily="18" charset="0"/>
              </a:rPr>
              <a:t> </a:t>
            </a:r>
            <a:r>
              <a:rPr lang="vi-VN" sz="4000" b="1" dirty="0">
                <a:solidFill>
                  <a:schemeClr val="tx1"/>
                </a:solidFill>
                <a:cs typeface="Times New Roman" pitchFamily="18" charset="0"/>
              </a:rPr>
              <a:t>79</a:t>
            </a:r>
            <a:r>
              <a:rPr lang="en-US" sz="4000" b="1" dirty="0">
                <a:solidFill>
                  <a:schemeClr val="tx1"/>
                </a:solidFill>
                <a:cs typeface="Times New Roman" pitchFamily="18" charset="0"/>
              </a:rPr>
              <a:t>)</a:t>
            </a:r>
          </a:p>
        </p:txBody>
      </p:sp>
      <p:sp>
        <p:nvSpPr>
          <p:cNvPr id="11" name="TextBox 10">
            <a:extLst>
              <a:ext uri="{FF2B5EF4-FFF2-40B4-BE49-F238E27FC236}">
                <a16:creationId xmlns:a16="http://schemas.microsoft.com/office/drawing/2014/main" id="{832E6E75-2541-497F-A888-7F52967BD1A1}"/>
              </a:ext>
            </a:extLst>
          </p:cNvPr>
          <p:cNvSpPr txBox="1"/>
          <p:nvPr/>
        </p:nvSpPr>
        <p:spPr>
          <a:xfrm>
            <a:off x="5294671" y="2342288"/>
            <a:ext cx="6405637" cy="2308324"/>
          </a:xfrm>
          <a:prstGeom prst="rect">
            <a:avLst/>
          </a:prstGeom>
          <a:solidFill>
            <a:schemeClr val="accent4">
              <a:lumMod val="60000"/>
              <a:lumOff val="40000"/>
            </a:schemeClr>
          </a:solidFill>
        </p:spPr>
        <p:txBody>
          <a:bodyPr wrap="square" rtlCol="0">
            <a:spAutoFit/>
          </a:bodyPr>
          <a:lstStyle/>
          <a:p>
            <a:pPr algn="ctr"/>
            <a:r>
              <a:rPr lang="en-US" sz="3600" b="1" dirty="0" err="1">
                <a:cs typeface="Times New Roman" pitchFamily="18" charset="0"/>
              </a:rPr>
              <a:t>Trả</a:t>
            </a:r>
            <a:r>
              <a:rPr lang="en-US" sz="3600" b="1" dirty="0">
                <a:cs typeface="Times New Roman" pitchFamily="18" charset="0"/>
              </a:rPr>
              <a:t> </a:t>
            </a:r>
            <a:r>
              <a:rPr lang="en-US" sz="3600" b="1" dirty="0" err="1">
                <a:cs typeface="Times New Roman" pitchFamily="18" charset="0"/>
              </a:rPr>
              <a:t>lời</a:t>
            </a:r>
            <a:r>
              <a:rPr lang="en-US" sz="3600" b="1" dirty="0">
                <a:cs typeface="Times New Roman" pitchFamily="18" charset="0"/>
              </a:rPr>
              <a:t> </a:t>
            </a:r>
            <a:r>
              <a:rPr lang="en-US" sz="3600" b="1" dirty="0" err="1">
                <a:cs typeface="Times New Roman" pitchFamily="18" charset="0"/>
              </a:rPr>
              <a:t>câu</a:t>
            </a:r>
            <a:r>
              <a:rPr lang="en-US" sz="3600" b="1" dirty="0">
                <a:cs typeface="Times New Roman" pitchFamily="18" charset="0"/>
              </a:rPr>
              <a:t> </a:t>
            </a:r>
            <a:r>
              <a:rPr lang="en-US" sz="3600" b="1" dirty="0" err="1">
                <a:cs typeface="Times New Roman" pitchFamily="18" charset="0"/>
              </a:rPr>
              <a:t>hỏi</a:t>
            </a:r>
            <a:r>
              <a:rPr lang="en-US" sz="3600" b="1" dirty="0">
                <a:cs typeface="Times New Roman" pitchFamily="18" charset="0"/>
              </a:rPr>
              <a:t> </a:t>
            </a:r>
            <a:r>
              <a:rPr lang="en-US" sz="3600" b="1" dirty="0" err="1">
                <a:cs typeface="Times New Roman" pitchFamily="18" charset="0"/>
              </a:rPr>
              <a:t>sau</a:t>
            </a:r>
            <a:r>
              <a:rPr lang="en-US" sz="3600" b="1" dirty="0">
                <a:cs typeface="Times New Roman" pitchFamily="18" charset="0"/>
              </a:rPr>
              <a:t>:</a:t>
            </a:r>
          </a:p>
          <a:p>
            <a:r>
              <a:rPr lang="vi-VN" sz="3600" dirty="0">
                <a:cs typeface="Times New Roman" panose="02020603050405020304" pitchFamily="18" charset="0"/>
              </a:rPr>
              <a:t>Vì sao hươu mẹ lại đẩy hươu con ngã để nó tự đứng dậy</a:t>
            </a:r>
            <a:r>
              <a:rPr lang="en-US" sz="3600" dirty="0">
                <a:cs typeface="Times New Roman" panose="02020603050405020304" pitchFamily="18" charset="0"/>
              </a:rPr>
              <a:t>?</a:t>
            </a:r>
          </a:p>
        </p:txBody>
      </p:sp>
      <p:sp>
        <p:nvSpPr>
          <p:cNvPr id="12" name="TextBox 11">
            <a:extLst>
              <a:ext uri="{FF2B5EF4-FFF2-40B4-BE49-F238E27FC236}">
                <a16:creationId xmlns:a16="http://schemas.microsoft.com/office/drawing/2014/main" id="{8022D8B4-56F4-4CED-92AF-DCB8515FB961}"/>
              </a:ext>
            </a:extLst>
          </p:cNvPr>
          <p:cNvSpPr txBox="1"/>
          <p:nvPr/>
        </p:nvSpPr>
        <p:spPr>
          <a:xfrm>
            <a:off x="5279924" y="4847641"/>
            <a:ext cx="6459792"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vi-VN" sz="3600" dirty="0">
                <a:cs typeface="Times New Roman" panose="02020603050405020304" pitchFamily="18" charset="0"/>
              </a:rPr>
              <a:t>Vì hươu mẹ muốn dạy con tự đứng được </a:t>
            </a:r>
            <a:r>
              <a:rPr lang="en-US" sz="3600" dirty="0">
                <a:cs typeface="Times New Roman" panose="02020603050405020304" pitchFamily="18" charset="0"/>
              </a:rPr>
              <a:t>.</a:t>
            </a:r>
          </a:p>
        </p:txBody>
      </p:sp>
      <p:pic>
        <p:nvPicPr>
          <p:cNvPr id="13" name="Picture 12" descr="image (17).png"/>
          <p:cNvPicPr>
            <a:picLocks noChangeAspect="1"/>
          </p:cNvPicPr>
          <p:nvPr/>
        </p:nvPicPr>
        <p:blipFill>
          <a:blip r:embed="rId3"/>
          <a:srcRect l="69513" r="-569" b="43011"/>
          <a:stretch>
            <a:fillRect/>
          </a:stretch>
        </p:blipFill>
        <p:spPr>
          <a:xfrm>
            <a:off x="309717" y="2698956"/>
            <a:ext cx="4748980" cy="3908323"/>
          </a:xfrm>
          <a:prstGeom prst="rect">
            <a:avLst/>
          </a:prstGeom>
        </p:spPr>
      </p:pic>
    </p:spTree>
    <p:extLst>
      <p:ext uri="{BB962C8B-B14F-4D97-AF65-F5344CB8AC3E}">
        <p14:creationId xmlns:p14="http://schemas.microsoft.com/office/powerpoint/2010/main" val="322314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42"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1">
            <a:extLst>
              <a:ext uri="{FF2B5EF4-FFF2-40B4-BE49-F238E27FC236}">
                <a16:creationId xmlns:a16="http://schemas.microsoft.com/office/drawing/2014/main" id="{6C50362C-971C-411B-A2CC-4F98421E975E}"/>
              </a:ext>
            </a:extLst>
          </p:cNvPr>
          <p:cNvSpPr/>
          <p:nvPr/>
        </p:nvSpPr>
        <p:spPr>
          <a:xfrm>
            <a:off x="1277380" y="384677"/>
            <a:ext cx="9691255" cy="1579419"/>
          </a:xfrm>
          <a:prstGeom prst="horizont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dirty="0" err="1">
                <a:solidFill>
                  <a:schemeClr val="tx1"/>
                </a:solidFill>
                <a:cs typeface="Times New Roman" pitchFamily="18" charset="0"/>
              </a:rPr>
              <a:t>Đọc</a:t>
            </a:r>
            <a:r>
              <a:rPr lang="en-US" sz="4000" b="1" dirty="0">
                <a:solidFill>
                  <a:schemeClr val="tx1"/>
                </a:solidFill>
                <a:cs typeface="Times New Roman" pitchFamily="18" charset="0"/>
              </a:rPr>
              <a:t> </a:t>
            </a:r>
            <a:r>
              <a:rPr lang="en-US" sz="4000" b="1" dirty="0" err="1">
                <a:solidFill>
                  <a:schemeClr val="tx1"/>
                </a:solidFill>
                <a:cs typeface="Times New Roman" pitchFamily="18" charset="0"/>
              </a:rPr>
              <a:t>bài</a:t>
            </a:r>
            <a:r>
              <a:rPr lang="en-US" sz="4000" b="1" dirty="0">
                <a:solidFill>
                  <a:schemeClr val="tx1"/>
                </a:solidFill>
                <a:cs typeface="Times New Roman" pitchFamily="18" charset="0"/>
              </a:rPr>
              <a:t>: </a:t>
            </a:r>
            <a:r>
              <a:rPr lang="vi-VN" sz="4000" b="1" dirty="0">
                <a:solidFill>
                  <a:schemeClr val="tx1"/>
                </a:solidFill>
                <a:cs typeface="Times New Roman" pitchFamily="18" charset="0"/>
              </a:rPr>
              <a:t>Ý kiến hay </a:t>
            </a:r>
            <a:r>
              <a:rPr lang="en-US" sz="4000" b="1" dirty="0">
                <a:solidFill>
                  <a:schemeClr val="tx1"/>
                </a:solidFill>
                <a:cs typeface="Times New Roman" pitchFamily="18" charset="0"/>
              </a:rPr>
              <a:t>(</a:t>
            </a:r>
            <a:r>
              <a:rPr lang="en-US" sz="4000" b="1" dirty="0" err="1">
                <a:solidFill>
                  <a:schemeClr val="tx1"/>
                </a:solidFill>
                <a:cs typeface="Times New Roman" pitchFamily="18" charset="0"/>
              </a:rPr>
              <a:t>trang</a:t>
            </a:r>
            <a:r>
              <a:rPr lang="en-US" sz="4000" b="1" dirty="0">
                <a:solidFill>
                  <a:schemeClr val="tx1"/>
                </a:solidFill>
                <a:cs typeface="Times New Roman" pitchFamily="18" charset="0"/>
              </a:rPr>
              <a:t> </a:t>
            </a:r>
            <a:r>
              <a:rPr lang="vi-VN" sz="4000" b="1" dirty="0">
                <a:solidFill>
                  <a:schemeClr val="tx1"/>
                </a:solidFill>
                <a:cs typeface="Times New Roman" pitchFamily="18" charset="0"/>
              </a:rPr>
              <a:t>77</a:t>
            </a:r>
            <a:r>
              <a:rPr lang="en-US" sz="4000" b="1" dirty="0">
                <a:solidFill>
                  <a:schemeClr val="tx1"/>
                </a:solidFill>
                <a:cs typeface="Times New Roman" pitchFamily="18" charset="0"/>
              </a:rPr>
              <a:t>)</a:t>
            </a:r>
          </a:p>
        </p:txBody>
      </p:sp>
      <p:sp>
        <p:nvSpPr>
          <p:cNvPr id="5" name="Action Button: Home 2">
            <a:hlinkClick r:id="rId2" action="ppaction://hlinksldjump" highlightClick="1"/>
            <a:extLst>
              <a:ext uri="{FF2B5EF4-FFF2-40B4-BE49-F238E27FC236}">
                <a16:creationId xmlns:a16="http://schemas.microsoft.com/office/drawing/2014/main" id="{2E65E855-3B11-4581-BC71-02DDC95849CA}"/>
              </a:ext>
            </a:extLst>
          </p:cNvPr>
          <p:cNvSpPr/>
          <p:nvPr/>
        </p:nvSpPr>
        <p:spPr>
          <a:xfrm>
            <a:off x="11506200" y="6235017"/>
            <a:ext cx="685800" cy="581892"/>
          </a:xfrm>
          <a:prstGeom prst="actionButtonHom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vi-VN">
              <a:solidFill>
                <a:prstClr val="black"/>
              </a:solidFill>
              <a:latin typeface="Arial" panose="020B0604020202020204" pitchFamily="34" charset="0"/>
            </a:endParaRPr>
          </a:p>
        </p:txBody>
      </p:sp>
      <p:sp>
        <p:nvSpPr>
          <p:cNvPr id="7" name="TextBox 6">
            <a:extLst>
              <a:ext uri="{FF2B5EF4-FFF2-40B4-BE49-F238E27FC236}">
                <a16:creationId xmlns:a16="http://schemas.microsoft.com/office/drawing/2014/main" id="{AB252590-DCC4-4EED-9DE8-9B701D649DAB}"/>
              </a:ext>
            </a:extLst>
          </p:cNvPr>
          <p:cNvSpPr txBox="1"/>
          <p:nvPr/>
        </p:nvSpPr>
        <p:spPr>
          <a:xfrm>
            <a:off x="4763728" y="2006094"/>
            <a:ext cx="7428271" cy="230832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600" b="1" dirty="0" err="1">
                <a:cs typeface="Times New Roman" pitchFamily="18" charset="0"/>
              </a:rPr>
              <a:t>Trả</a:t>
            </a:r>
            <a:r>
              <a:rPr lang="en-US" sz="3600" b="1" dirty="0">
                <a:cs typeface="Times New Roman" pitchFamily="18" charset="0"/>
              </a:rPr>
              <a:t> </a:t>
            </a:r>
            <a:r>
              <a:rPr lang="en-US" sz="3600" b="1" dirty="0" err="1">
                <a:cs typeface="Times New Roman" pitchFamily="18" charset="0"/>
              </a:rPr>
              <a:t>lời</a:t>
            </a:r>
            <a:r>
              <a:rPr lang="en-US" sz="3600" b="1" dirty="0">
                <a:cs typeface="Times New Roman" pitchFamily="18" charset="0"/>
              </a:rPr>
              <a:t> </a:t>
            </a:r>
            <a:r>
              <a:rPr lang="en-US" sz="3600" b="1" dirty="0" err="1">
                <a:cs typeface="Times New Roman" pitchFamily="18" charset="0"/>
              </a:rPr>
              <a:t>câu</a:t>
            </a:r>
            <a:r>
              <a:rPr lang="en-US" sz="3600" b="1" dirty="0">
                <a:cs typeface="Times New Roman" pitchFamily="18" charset="0"/>
              </a:rPr>
              <a:t> </a:t>
            </a:r>
            <a:r>
              <a:rPr lang="en-US" sz="3600" b="1" dirty="0" err="1">
                <a:cs typeface="Times New Roman" pitchFamily="18" charset="0"/>
              </a:rPr>
              <a:t>hỏi</a:t>
            </a:r>
            <a:r>
              <a:rPr lang="en-US" sz="3600" b="1" dirty="0">
                <a:cs typeface="Times New Roman" pitchFamily="18" charset="0"/>
              </a:rPr>
              <a:t> </a:t>
            </a:r>
            <a:r>
              <a:rPr lang="en-US" sz="3600" b="1" dirty="0" err="1">
                <a:cs typeface="Times New Roman" pitchFamily="18" charset="0"/>
              </a:rPr>
              <a:t>sau</a:t>
            </a:r>
            <a:r>
              <a:rPr lang="en-US" sz="3600" b="1" dirty="0">
                <a:cs typeface="Times New Roman" pitchFamily="18" charset="0"/>
              </a:rPr>
              <a:t>:</a:t>
            </a:r>
          </a:p>
          <a:p>
            <a:r>
              <a:rPr lang="vi-VN" sz="3600" dirty="0">
                <a:cs typeface="Times New Roman" panose="02020603050405020304" pitchFamily="18" charset="0"/>
              </a:rPr>
              <a:t>Theo em, câu nói nào của Sóc được các bạn đồng ý là ý kiến hay</a:t>
            </a:r>
            <a:r>
              <a:rPr lang="en-US" sz="3600" dirty="0">
                <a:cs typeface="Times New Roman" panose="02020603050405020304" pitchFamily="18" charset="0"/>
              </a:rPr>
              <a:t>?</a:t>
            </a:r>
          </a:p>
        </p:txBody>
      </p:sp>
      <p:sp>
        <p:nvSpPr>
          <p:cNvPr id="22" name="Rounded Rectangle 21"/>
          <p:cNvSpPr/>
          <p:nvPr/>
        </p:nvSpPr>
        <p:spPr>
          <a:xfrm>
            <a:off x="4896464" y="4409768"/>
            <a:ext cx="7295536" cy="187304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3600" dirty="0"/>
              <a:t>Sóc bảo : “Tớ muốn kiếm vỏ ốc biển tặng mẹ”</a:t>
            </a:r>
            <a:endParaRPr lang="en-US" sz="3600" dirty="0"/>
          </a:p>
        </p:txBody>
      </p:sp>
      <p:pic>
        <p:nvPicPr>
          <p:cNvPr id="23" name="Picture 22" descr="image (13).png"/>
          <p:cNvPicPr>
            <a:picLocks noChangeAspect="1"/>
          </p:cNvPicPr>
          <p:nvPr/>
        </p:nvPicPr>
        <p:blipFill>
          <a:blip r:embed="rId3"/>
          <a:srcRect l="19004" t="73333" r="16106"/>
          <a:stretch>
            <a:fillRect/>
          </a:stretch>
        </p:blipFill>
        <p:spPr>
          <a:xfrm>
            <a:off x="0" y="2448232"/>
            <a:ext cx="4675239" cy="4409768"/>
          </a:xfrm>
          <a:prstGeom prst="rect">
            <a:avLst/>
          </a:prstGeom>
        </p:spPr>
      </p:pic>
    </p:spTree>
    <p:extLst>
      <p:ext uri="{BB962C8B-B14F-4D97-AF65-F5344CB8AC3E}">
        <p14:creationId xmlns:p14="http://schemas.microsoft.com/office/powerpoint/2010/main" val="1642053232"/>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linds(horizontal)">
                                      <p:cBhvr>
                                        <p:cTn id="10" dur="500"/>
                                        <p:tgtEl>
                                          <p:spTgt spid="2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1000" fill="hold"/>
                                        <p:tgtEl>
                                          <p:spTgt spid="22"/>
                                        </p:tgtEl>
                                        <p:attrNameLst>
                                          <p:attrName>ppt_x</p:attrName>
                                        </p:attrNameLst>
                                      </p:cBhvr>
                                      <p:tavLst>
                                        <p:tav tm="0">
                                          <p:val>
                                            <p:strVal val="#ppt_x-.2"/>
                                          </p:val>
                                        </p:tav>
                                        <p:tav tm="100000">
                                          <p:val>
                                            <p:strVal val="#ppt_x"/>
                                          </p:val>
                                        </p:tav>
                                      </p:tavLst>
                                    </p:anim>
                                    <p:anim calcmode="lin" valueType="num">
                                      <p:cBhvr>
                                        <p:cTn id="19"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20"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orizontal Scroll 1">
            <a:extLst>
              <a:ext uri="{FF2B5EF4-FFF2-40B4-BE49-F238E27FC236}">
                <a16:creationId xmlns:a16="http://schemas.microsoft.com/office/drawing/2014/main" id="{81C38758-C35B-49B2-81D1-1A31CD578F7F}"/>
              </a:ext>
            </a:extLst>
          </p:cNvPr>
          <p:cNvSpPr/>
          <p:nvPr/>
        </p:nvSpPr>
        <p:spPr>
          <a:xfrm>
            <a:off x="813510" y="302921"/>
            <a:ext cx="10613028" cy="1669473"/>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000" b="1" dirty="0" err="1">
                <a:solidFill>
                  <a:schemeClr val="tx1"/>
                </a:solidFill>
                <a:latin typeface="UTM Avo" panose="02040603050506020204" pitchFamily="18" charset="0"/>
                <a:cs typeface="Times New Roman" pitchFamily="18" charset="0"/>
              </a:rPr>
              <a:t>Đọc</a:t>
            </a:r>
            <a:r>
              <a:rPr lang="en-US" sz="4000" b="1" dirty="0">
                <a:solidFill>
                  <a:schemeClr val="tx1"/>
                </a:solidFill>
                <a:latin typeface="UTM Avo" panose="02040603050506020204" pitchFamily="18" charset="0"/>
                <a:cs typeface="Times New Roman" pitchFamily="18" charset="0"/>
              </a:rPr>
              <a:t> </a:t>
            </a:r>
            <a:r>
              <a:rPr lang="en-US" sz="4000" b="1" dirty="0" err="1">
                <a:solidFill>
                  <a:schemeClr val="tx1"/>
                </a:solidFill>
                <a:latin typeface="UTM Avo" panose="02040603050506020204" pitchFamily="18" charset="0"/>
                <a:cs typeface="Times New Roman" pitchFamily="18" charset="0"/>
              </a:rPr>
              <a:t>bài</a:t>
            </a:r>
            <a:r>
              <a:rPr lang="en-US" sz="4000" b="1" dirty="0">
                <a:solidFill>
                  <a:schemeClr val="tx1"/>
                </a:solidFill>
                <a:latin typeface="UTM Avo" panose="02040603050506020204" pitchFamily="18" charset="0"/>
                <a:cs typeface="Times New Roman" pitchFamily="18" charset="0"/>
              </a:rPr>
              <a:t>: </a:t>
            </a:r>
            <a:r>
              <a:rPr lang="vi-VN" sz="4000" b="1">
                <a:solidFill>
                  <a:schemeClr val="tx1"/>
                </a:solidFill>
                <a:latin typeface="UTM Avo" panose="02040603050506020204" pitchFamily="18" charset="0"/>
                <a:cs typeface="Times New Roman" pitchFamily="18" charset="0"/>
              </a:rPr>
              <a:t>Chú hề</a:t>
            </a:r>
            <a:r>
              <a:rPr lang="en-US" sz="4000" b="1">
                <a:solidFill>
                  <a:schemeClr val="tx1"/>
                </a:solidFill>
                <a:latin typeface="UTM Avo" panose="02040603050506020204" pitchFamily="18" charset="0"/>
                <a:cs typeface="Times New Roman" pitchFamily="18" charset="0"/>
              </a:rPr>
              <a:t> </a:t>
            </a:r>
            <a:r>
              <a:rPr lang="vi-VN" sz="4000" b="1">
                <a:solidFill>
                  <a:schemeClr val="tx1"/>
                </a:solidFill>
                <a:latin typeface="UTM Avo" panose="02040603050506020204" pitchFamily="18" charset="0"/>
                <a:cs typeface="Times New Roman" pitchFamily="18" charset="0"/>
              </a:rPr>
              <a:t>(</a:t>
            </a:r>
            <a:r>
              <a:rPr lang="vi-VN" sz="4000" b="1" dirty="0">
                <a:solidFill>
                  <a:schemeClr val="tx1"/>
                </a:solidFill>
                <a:latin typeface="UTM Avo" panose="02040603050506020204" pitchFamily="18" charset="0"/>
                <a:cs typeface="Times New Roman" pitchFamily="18" charset="0"/>
              </a:rPr>
              <a:t>đoạn 1&amp;2) </a:t>
            </a:r>
            <a:r>
              <a:rPr lang="en-US" sz="4000" b="1" dirty="0">
                <a:solidFill>
                  <a:schemeClr val="tx1"/>
                </a:solidFill>
                <a:latin typeface="UTM Avo" panose="02040603050506020204" pitchFamily="18" charset="0"/>
                <a:cs typeface="Times New Roman" pitchFamily="18" charset="0"/>
              </a:rPr>
              <a:t>(</a:t>
            </a:r>
            <a:r>
              <a:rPr lang="en-US" sz="4000" b="1" dirty="0" err="1">
                <a:solidFill>
                  <a:schemeClr val="tx1"/>
                </a:solidFill>
                <a:latin typeface="UTM Avo" panose="02040603050506020204" pitchFamily="18" charset="0"/>
                <a:cs typeface="Times New Roman" pitchFamily="18" charset="0"/>
              </a:rPr>
              <a:t>trang</a:t>
            </a:r>
            <a:r>
              <a:rPr lang="en-US" sz="4000" b="1" dirty="0">
                <a:solidFill>
                  <a:schemeClr val="tx1"/>
                </a:solidFill>
                <a:latin typeface="UTM Avo" panose="02040603050506020204" pitchFamily="18" charset="0"/>
                <a:cs typeface="Times New Roman" pitchFamily="18" charset="0"/>
              </a:rPr>
              <a:t> </a:t>
            </a:r>
            <a:r>
              <a:rPr lang="vi-VN" sz="4000" b="1" dirty="0">
                <a:solidFill>
                  <a:schemeClr val="tx1"/>
                </a:solidFill>
                <a:latin typeface="UTM Avo" panose="02040603050506020204" pitchFamily="18" charset="0"/>
                <a:cs typeface="Times New Roman" pitchFamily="18" charset="0"/>
              </a:rPr>
              <a:t>55</a:t>
            </a:r>
            <a:r>
              <a:rPr lang="en-US" sz="4000" b="1" dirty="0">
                <a:solidFill>
                  <a:schemeClr val="tx1"/>
                </a:solidFill>
                <a:latin typeface="UTM Avo" panose="02040603050506020204" pitchFamily="18" charset="0"/>
                <a:cs typeface="Times New Roman" pitchFamily="18" charset="0"/>
              </a:rPr>
              <a:t>)</a:t>
            </a:r>
          </a:p>
        </p:txBody>
      </p:sp>
      <p:sp>
        <p:nvSpPr>
          <p:cNvPr id="8" name="TextBox 7">
            <a:extLst>
              <a:ext uri="{FF2B5EF4-FFF2-40B4-BE49-F238E27FC236}">
                <a16:creationId xmlns:a16="http://schemas.microsoft.com/office/drawing/2014/main" id="{98BAD766-3E3A-4128-AD11-B4B92F13176F}"/>
              </a:ext>
            </a:extLst>
          </p:cNvPr>
          <p:cNvSpPr txBox="1"/>
          <p:nvPr/>
        </p:nvSpPr>
        <p:spPr>
          <a:xfrm>
            <a:off x="765462" y="1892605"/>
            <a:ext cx="11208327" cy="646331"/>
          </a:xfrm>
          <a:prstGeom prst="rect">
            <a:avLst/>
          </a:prstGeom>
          <a:solidFill>
            <a:schemeClr val="accent4">
              <a:lumMod val="60000"/>
              <a:lumOff val="40000"/>
            </a:schemeClr>
          </a:solidFill>
        </p:spPr>
        <p:txBody>
          <a:bodyPr wrap="square" rtlCol="0">
            <a:spAutoFit/>
          </a:bodyPr>
          <a:lstStyle/>
          <a:p>
            <a:pPr algn="ctr"/>
            <a:r>
              <a:rPr lang="vi-VN" sz="3600" b="1" dirty="0">
                <a:latin typeface="UTM Avo" panose="02040603050506020204" pitchFamily="18" charset="0"/>
                <a:cs typeface="Times New Roman" pitchFamily="18" charset="0"/>
              </a:rPr>
              <a:t>Nói tiếp những từ ngữ tả chú hề :</a:t>
            </a:r>
            <a:endParaRPr lang="en-US" sz="3600" dirty="0">
              <a:latin typeface="UTM Avo" panose="02040603050506020204" pitchFamily="18" charset="0"/>
              <a:cs typeface="Times New Roman" panose="02020603050405020304" pitchFamily="18" charset="0"/>
            </a:endParaRPr>
          </a:p>
        </p:txBody>
      </p:sp>
      <p:sp>
        <p:nvSpPr>
          <p:cNvPr id="10" name="Action Button: Home 2">
            <a:hlinkClick r:id="rId2" action="ppaction://hlinksldjump" highlightClick="1"/>
            <a:extLst>
              <a:ext uri="{FF2B5EF4-FFF2-40B4-BE49-F238E27FC236}">
                <a16:creationId xmlns:a16="http://schemas.microsoft.com/office/drawing/2014/main" id="{1A57F6FC-C3DC-4B9C-827C-4D7E8C650B6A}"/>
              </a:ext>
            </a:extLst>
          </p:cNvPr>
          <p:cNvSpPr/>
          <p:nvPr/>
        </p:nvSpPr>
        <p:spPr>
          <a:xfrm>
            <a:off x="11073246" y="6095916"/>
            <a:ext cx="685800" cy="581892"/>
          </a:xfrm>
          <a:prstGeom prst="actionButtonHom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vi-VN">
              <a:solidFill>
                <a:prstClr val="black"/>
              </a:solidFill>
              <a:latin typeface="Arial" panose="020B0604020202020204" pitchFamily="34" charset="0"/>
            </a:endParaRPr>
          </a:p>
        </p:txBody>
      </p:sp>
      <p:sp>
        <p:nvSpPr>
          <p:cNvPr id="6" name="TextBox 5"/>
          <p:cNvSpPr txBox="1"/>
          <p:nvPr/>
        </p:nvSpPr>
        <p:spPr>
          <a:xfrm>
            <a:off x="5349923" y="2729552"/>
            <a:ext cx="4599295" cy="646331"/>
          </a:xfrm>
          <a:prstGeom prst="rect">
            <a:avLst/>
          </a:prstGeom>
          <a:noFill/>
        </p:spPr>
        <p:txBody>
          <a:bodyPr wrap="square" rtlCol="0">
            <a:spAutoFit/>
          </a:bodyPr>
          <a:lstStyle/>
          <a:p>
            <a:r>
              <a:rPr lang="vi-VN" sz="3600" dirty="0"/>
              <a:t>Môi................</a:t>
            </a:r>
            <a:endParaRPr lang="en-US" sz="3600" dirty="0"/>
          </a:p>
        </p:txBody>
      </p:sp>
      <p:sp>
        <p:nvSpPr>
          <p:cNvPr id="7" name="TextBox 6"/>
          <p:cNvSpPr txBox="1"/>
          <p:nvPr/>
        </p:nvSpPr>
        <p:spPr>
          <a:xfrm>
            <a:off x="5393142" y="3537045"/>
            <a:ext cx="4599295" cy="646331"/>
          </a:xfrm>
          <a:prstGeom prst="rect">
            <a:avLst/>
          </a:prstGeom>
          <a:noFill/>
        </p:spPr>
        <p:txBody>
          <a:bodyPr wrap="square" rtlCol="0">
            <a:spAutoFit/>
          </a:bodyPr>
          <a:lstStyle/>
          <a:p>
            <a:r>
              <a:rPr lang="vi-VN" sz="3600" dirty="0"/>
              <a:t>Mũi................</a:t>
            </a:r>
            <a:endParaRPr lang="en-US" sz="3600" dirty="0"/>
          </a:p>
        </p:txBody>
      </p:sp>
      <p:sp>
        <p:nvSpPr>
          <p:cNvPr id="11" name="TextBox 10"/>
          <p:cNvSpPr txBox="1"/>
          <p:nvPr/>
        </p:nvSpPr>
        <p:spPr>
          <a:xfrm>
            <a:off x="5393141" y="4451444"/>
            <a:ext cx="4599295" cy="646331"/>
          </a:xfrm>
          <a:prstGeom prst="rect">
            <a:avLst/>
          </a:prstGeom>
          <a:noFill/>
        </p:spPr>
        <p:txBody>
          <a:bodyPr wrap="square" rtlCol="0">
            <a:spAutoFit/>
          </a:bodyPr>
          <a:lstStyle/>
          <a:p>
            <a:r>
              <a:rPr lang="vi-VN" sz="3600" dirty="0"/>
              <a:t>Áo quần................</a:t>
            </a:r>
            <a:endParaRPr lang="en-US" sz="3600" dirty="0"/>
          </a:p>
        </p:txBody>
      </p:sp>
      <p:sp>
        <p:nvSpPr>
          <p:cNvPr id="12" name="TextBox 11"/>
          <p:cNvSpPr txBox="1"/>
          <p:nvPr/>
        </p:nvSpPr>
        <p:spPr>
          <a:xfrm>
            <a:off x="5461379" y="5488676"/>
            <a:ext cx="4599295" cy="646331"/>
          </a:xfrm>
          <a:prstGeom prst="rect">
            <a:avLst/>
          </a:prstGeom>
          <a:noFill/>
        </p:spPr>
        <p:txBody>
          <a:bodyPr wrap="square" rtlCol="0">
            <a:spAutoFit/>
          </a:bodyPr>
          <a:lstStyle/>
          <a:p>
            <a:r>
              <a:rPr lang="vi-VN" sz="3600" dirty="0"/>
              <a:t>Nụ cười................</a:t>
            </a:r>
            <a:endParaRPr lang="en-US" sz="3600" dirty="0"/>
          </a:p>
        </p:txBody>
      </p:sp>
      <p:sp>
        <p:nvSpPr>
          <p:cNvPr id="14" name="TextBox 13"/>
          <p:cNvSpPr txBox="1"/>
          <p:nvPr/>
        </p:nvSpPr>
        <p:spPr>
          <a:xfrm>
            <a:off x="6327057" y="2684206"/>
            <a:ext cx="4424517" cy="646331"/>
          </a:xfrm>
          <a:prstGeom prst="rect">
            <a:avLst/>
          </a:prstGeom>
          <a:noFill/>
        </p:spPr>
        <p:txBody>
          <a:bodyPr wrap="square" rtlCol="0">
            <a:spAutoFit/>
          </a:bodyPr>
          <a:lstStyle/>
          <a:p>
            <a:r>
              <a:rPr lang="vi-VN" sz="3600" dirty="0">
                <a:solidFill>
                  <a:srgbClr val="FF0000"/>
                </a:solidFill>
              </a:rPr>
              <a:t>đỏ choen choét</a:t>
            </a:r>
            <a:endParaRPr lang="en-US" sz="3600" dirty="0">
              <a:solidFill>
                <a:srgbClr val="FF0000"/>
              </a:solidFill>
            </a:endParaRPr>
          </a:p>
        </p:txBody>
      </p:sp>
      <p:sp>
        <p:nvSpPr>
          <p:cNvPr id="15" name="TextBox 14"/>
          <p:cNvSpPr txBox="1"/>
          <p:nvPr/>
        </p:nvSpPr>
        <p:spPr>
          <a:xfrm>
            <a:off x="6258231" y="3485535"/>
            <a:ext cx="4424517" cy="646331"/>
          </a:xfrm>
          <a:prstGeom prst="rect">
            <a:avLst/>
          </a:prstGeom>
          <a:noFill/>
        </p:spPr>
        <p:txBody>
          <a:bodyPr wrap="square" rtlCol="0">
            <a:spAutoFit/>
          </a:bodyPr>
          <a:lstStyle/>
          <a:p>
            <a:r>
              <a:rPr lang="vi-VN" sz="3600" dirty="0">
                <a:solidFill>
                  <a:srgbClr val="FF0000"/>
                </a:solidFill>
              </a:rPr>
              <a:t>quả cà chua</a:t>
            </a:r>
            <a:endParaRPr lang="en-US" sz="3600" dirty="0">
              <a:solidFill>
                <a:srgbClr val="FF0000"/>
              </a:solidFill>
            </a:endParaRPr>
          </a:p>
        </p:txBody>
      </p:sp>
      <p:sp>
        <p:nvSpPr>
          <p:cNvPr id="16" name="TextBox 15"/>
          <p:cNvSpPr txBox="1"/>
          <p:nvPr/>
        </p:nvSpPr>
        <p:spPr>
          <a:xfrm>
            <a:off x="7467599" y="4355690"/>
            <a:ext cx="2148349" cy="646331"/>
          </a:xfrm>
          <a:prstGeom prst="rect">
            <a:avLst/>
          </a:prstGeom>
          <a:noFill/>
        </p:spPr>
        <p:txBody>
          <a:bodyPr wrap="square" rtlCol="0">
            <a:spAutoFit/>
          </a:bodyPr>
          <a:lstStyle/>
          <a:p>
            <a:r>
              <a:rPr lang="vi-VN" sz="3600" dirty="0">
                <a:solidFill>
                  <a:srgbClr val="FF0000"/>
                </a:solidFill>
              </a:rPr>
              <a:t>lòe loẹt</a:t>
            </a:r>
            <a:endParaRPr lang="en-US" sz="3600" dirty="0">
              <a:solidFill>
                <a:srgbClr val="FF0000"/>
              </a:solidFill>
            </a:endParaRPr>
          </a:p>
        </p:txBody>
      </p:sp>
      <p:sp>
        <p:nvSpPr>
          <p:cNvPr id="17" name="TextBox 16"/>
          <p:cNvSpPr txBox="1"/>
          <p:nvPr/>
        </p:nvSpPr>
        <p:spPr>
          <a:xfrm>
            <a:off x="7271028" y="5385876"/>
            <a:ext cx="2531808" cy="646331"/>
          </a:xfrm>
          <a:prstGeom prst="rect">
            <a:avLst/>
          </a:prstGeom>
          <a:noFill/>
        </p:spPr>
        <p:txBody>
          <a:bodyPr wrap="square" rtlCol="0">
            <a:spAutoFit/>
          </a:bodyPr>
          <a:lstStyle/>
          <a:p>
            <a:r>
              <a:rPr lang="vi-VN" sz="3600" dirty="0">
                <a:solidFill>
                  <a:srgbClr val="FF0000"/>
                </a:solidFill>
              </a:rPr>
              <a:t>thân thiện</a:t>
            </a:r>
            <a:endParaRPr lang="en-US" sz="3600" dirty="0">
              <a:solidFill>
                <a:srgbClr val="FF0000"/>
              </a:solidFill>
            </a:endParaRPr>
          </a:p>
        </p:txBody>
      </p:sp>
      <p:pic>
        <p:nvPicPr>
          <p:cNvPr id="18" name="Picture 17" descr="image (37).png"/>
          <p:cNvPicPr>
            <a:picLocks noChangeAspect="1"/>
          </p:cNvPicPr>
          <p:nvPr/>
        </p:nvPicPr>
        <p:blipFill>
          <a:blip r:embed="rId3"/>
          <a:srcRect l="48561" t="17512" r="2891" b="30846"/>
          <a:stretch>
            <a:fillRect/>
          </a:stretch>
        </p:blipFill>
        <p:spPr>
          <a:xfrm>
            <a:off x="204716" y="2661313"/>
            <a:ext cx="4258102" cy="3923732"/>
          </a:xfrm>
          <a:prstGeom prst="rect">
            <a:avLst/>
          </a:prstGeom>
        </p:spPr>
      </p:pic>
    </p:spTree>
    <p:extLst>
      <p:ext uri="{BB962C8B-B14F-4D97-AF65-F5344CB8AC3E}">
        <p14:creationId xmlns:p14="http://schemas.microsoft.com/office/powerpoint/2010/main" val="4003659870"/>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linds(horizontal)">
                                      <p:cBhvr>
                                        <p:cTn id="24" dur="500"/>
                                        <p:tgtEl>
                                          <p:spTgt spid="11"/>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7" presetClass="entr" presetSubtype="0" fill="hold" grpId="0" nodeType="clickEffect">
                                  <p:stCondLst>
                                    <p:cond delay="0"/>
                                  </p:stCondLst>
                                  <p:iterate type="lt">
                                    <p:tmPct val="50000"/>
                                  </p:iterate>
                                  <p:childTnLst>
                                    <p:set>
                                      <p:cBhvr>
                                        <p:cTn id="31" dur="1" fill="hold">
                                          <p:stCondLst>
                                            <p:cond delay="0"/>
                                          </p:stCondLst>
                                        </p:cTn>
                                        <p:tgtEl>
                                          <p:spTgt spid="14"/>
                                        </p:tgtEl>
                                        <p:attrNameLst>
                                          <p:attrName>style.visibility</p:attrName>
                                        </p:attrNameLst>
                                      </p:cBhvr>
                                      <p:to>
                                        <p:strVal val="visible"/>
                                      </p:to>
                                    </p:set>
                                    <p:anim calcmode="discrete" valueType="clr">
                                      <p:cBhvr override="childStyle">
                                        <p:cTn id="32"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14"/>
                                        </p:tgtEl>
                                        <p:attrNameLst>
                                          <p:attrName>fillcolor</p:attrName>
                                        </p:attrNameLst>
                                      </p:cBhvr>
                                      <p:tavLst>
                                        <p:tav tm="0">
                                          <p:val>
                                            <p:clrVal>
                                              <a:schemeClr val="accent2"/>
                                            </p:clrVal>
                                          </p:val>
                                        </p:tav>
                                        <p:tav tm="50000">
                                          <p:val>
                                            <p:clrVal>
                                              <a:schemeClr val="hlink"/>
                                            </p:clrVal>
                                          </p:val>
                                        </p:tav>
                                      </p:tavLst>
                                    </p:anim>
                                    <p:set>
                                      <p:cBhvr>
                                        <p:cTn id="34" dur="80"/>
                                        <p:tgtEl>
                                          <p:spTgt spid="14"/>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27" presetClass="entr" presetSubtype="0" fill="hold" grpId="0" nodeType="clickEffect">
                                  <p:stCondLst>
                                    <p:cond delay="0"/>
                                  </p:stCondLst>
                                  <p:iterate type="lt">
                                    <p:tmPct val="50000"/>
                                  </p:iterate>
                                  <p:childTnLst>
                                    <p:set>
                                      <p:cBhvr>
                                        <p:cTn id="38" dur="1" fill="hold">
                                          <p:stCondLst>
                                            <p:cond delay="0"/>
                                          </p:stCondLst>
                                        </p:cTn>
                                        <p:tgtEl>
                                          <p:spTgt spid="15"/>
                                        </p:tgtEl>
                                        <p:attrNameLst>
                                          <p:attrName>style.visibility</p:attrName>
                                        </p:attrNameLst>
                                      </p:cBhvr>
                                      <p:to>
                                        <p:strVal val="visible"/>
                                      </p:to>
                                    </p:set>
                                    <p:anim calcmode="discrete" valueType="clr">
                                      <p:cBhvr override="childStyle">
                                        <p:cTn id="39"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15"/>
                                        </p:tgtEl>
                                        <p:attrNameLst>
                                          <p:attrName>fillcolor</p:attrName>
                                        </p:attrNameLst>
                                      </p:cBhvr>
                                      <p:tavLst>
                                        <p:tav tm="0">
                                          <p:val>
                                            <p:clrVal>
                                              <a:schemeClr val="accent2"/>
                                            </p:clrVal>
                                          </p:val>
                                        </p:tav>
                                        <p:tav tm="50000">
                                          <p:val>
                                            <p:clrVal>
                                              <a:schemeClr val="hlink"/>
                                            </p:clrVal>
                                          </p:val>
                                        </p:tav>
                                      </p:tavLst>
                                    </p:anim>
                                    <p:set>
                                      <p:cBhvr>
                                        <p:cTn id="41" dur="80"/>
                                        <p:tgtEl>
                                          <p:spTgt spid="15"/>
                                        </p:tgtEl>
                                        <p:attrNameLst>
                                          <p:attrName>fill.type</p:attrName>
                                        </p:attrNameLst>
                                      </p:cBhvr>
                                      <p:to>
                                        <p:strVal val="solid"/>
                                      </p:to>
                                    </p:set>
                                  </p:childTnLst>
                                </p:cTn>
                              </p:par>
                            </p:childTnLst>
                          </p:cTn>
                        </p:par>
                      </p:childTnLst>
                    </p:cTn>
                  </p:par>
                  <p:par>
                    <p:cTn id="42" fill="hold">
                      <p:stCondLst>
                        <p:cond delay="indefinite"/>
                      </p:stCondLst>
                      <p:childTnLst>
                        <p:par>
                          <p:cTn id="43" fill="hold">
                            <p:stCondLst>
                              <p:cond delay="0"/>
                            </p:stCondLst>
                            <p:childTnLst>
                              <p:par>
                                <p:cTn id="44" presetID="27" presetClass="entr" presetSubtype="0" fill="hold" grpId="0" nodeType="clickEffect">
                                  <p:stCondLst>
                                    <p:cond delay="0"/>
                                  </p:stCondLst>
                                  <p:iterate type="lt">
                                    <p:tmPct val="50000"/>
                                  </p:iterate>
                                  <p:childTnLst>
                                    <p:set>
                                      <p:cBhvr>
                                        <p:cTn id="45" dur="1" fill="hold">
                                          <p:stCondLst>
                                            <p:cond delay="0"/>
                                          </p:stCondLst>
                                        </p:cTn>
                                        <p:tgtEl>
                                          <p:spTgt spid="16"/>
                                        </p:tgtEl>
                                        <p:attrNameLst>
                                          <p:attrName>style.visibility</p:attrName>
                                        </p:attrNameLst>
                                      </p:cBhvr>
                                      <p:to>
                                        <p:strVal val="visible"/>
                                      </p:to>
                                    </p:set>
                                    <p:anim calcmode="discrete" valueType="clr">
                                      <p:cBhvr override="childStyle">
                                        <p:cTn id="46"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47" dur="80"/>
                                        <p:tgtEl>
                                          <p:spTgt spid="16"/>
                                        </p:tgtEl>
                                        <p:attrNameLst>
                                          <p:attrName>fillcolor</p:attrName>
                                        </p:attrNameLst>
                                      </p:cBhvr>
                                      <p:tavLst>
                                        <p:tav tm="0">
                                          <p:val>
                                            <p:clrVal>
                                              <a:schemeClr val="accent2"/>
                                            </p:clrVal>
                                          </p:val>
                                        </p:tav>
                                        <p:tav tm="50000">
                                          <p:val>
                                            <p:clrVal>
                                              <a:schemeClr val="hlink"/>
                                            </p:clrVal>
                                          </p:val>
                                        </p:tav>
                                      </p:tavLst>
                                    </p:anim>
                                    <p:set>
                                      <p:cBhvr>
                                        <p:cTn id="48" dur="80"/>
                                        <p:tgtEl>
                                          <p:spTgt spid="16"/>
                                        </p:tgtEl>
                                        <p:attrNameLst>
                                          <p:attrName>fill.type</p:attrName>
                                        </p:attrNameLst>
                                      </p:cBhvr>
                                      <p:to>
                                        <p:strVal val="solid"/>
                                      </p:to>
                                    </p:set>
                                  </p:childTnLst>
                                </p:cTn>
                              </p:par>
                            </p:childTnLst>
                          </p:cTn>
                        </p:par>
                      </p:childTnLst>
                    </p:cTn>
                  </p:par>
                  <p:par>
                    <p:cTn id="49" fill="hold">
                      <p:stCondLst>
                        <p:cond delay="indefinite"/>
                      </p:stCondLst>
                      <p:childTnLst>
                        <p:par>
                          <p:cTn id="50" fill="hold">
                            <p:stCondLst>
                              <p:cond delay="0"/>
                            </p:stCondLst>
                            <p:childTnLst>
                              <p:par>
                                <p:cTn id="51" presetID="27" presetClass="entr" presetSubtype="0" fill="hold" grpId="0" nodeType="clickEffect">
                                  <p:stCondLst>
                                    <p:cond delay="0"/>
                                  </p:stCondLst>
                                  <p:iterate type="lt">
                                    <p:tmPct val="50000"/>
                                  </p:iterate>
                                  <p:childTnLst>
                                    <p:set>
                                      <p:cBhvr>
                                        <p:cTn id="52" dur="1" fill="hold">
                                          <p:stCondLst>
                                            <p:cond delay="0"/>
                                          </p:stCondLst>
                                        </p:cTn>
                                        <p:tgtEl>
                                          <p:spTgt spid="17"/>
                                        </p:tgtEl>
                                        <p:attrNameLst>
                                          <p:attrName>style.visibility</p:attrName>
                                        </p:attrNameLst>
                                      </p:cBhvr>
                                      <p:to>
                                        <p:strVal val="visible"/>
                                      </p:to>
                                    </p:set>
                                    <p:anim calcmode="discrete" valueType="clr">
                                      <p:cBhvr override="childStyle">
                                        <p:cTn id="53"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54" dur="80"/>
                                        <p:tgtEl>
                                          <p:spTgt spid="17"/>
                                        </p:tgtEl>
                                        <p:attrNameLst>
                                          <p:attrName>fillcolor</p:attrName>
                                        </p:attrNameLst>
                                      </p:cBhvr>
                                      <p:tavLst>
                                        <p:tav tm="0">
                                          <p:val>
                                            <p:clrVal>
                                              <a:schemeClr val="accent2"/>
                                            </p:clrVal>
                                          </p:val>
                                        </p:tav>
                                        <p:tav tm="50000">
                                          <p:val>
                                            <p:clrVal>
                                              <a:schemeClr val="hlink"/>
                                            </p:clrVal>
                                          </p:val>
                                        </p:tav>
                                      </p:tavLst>
                                    </p:anim>
                                    <p:set>
                                      <p:cBhvr>
                                        <p:cTn id="55" dur="80"/>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6" grpId="0"/>
      <p:bldP spid="7" grpId="0"/>
      <p:bldP spid="11" grpId="0"/>
      <p:bldP spid="12" grpId="0"/>
      <p:bldP spid="14" grpId="0"/>
      <p:bldP spid="15"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1">
            <a:extLst>
              <a:ext uri="{FF2B5EF4-FFF2-40B4-BE49-F238E27FC236}">
                <a16:creationId xmlns:a16="http://schemas.microsoft.com/office/drawing/2014/main" id="{6CC0327F-CBA9-4DDE-816B-78434A833189}"/>
              </a:ext>
            </a:extLst>
          </p:cNvPr>
          <p:cNvSpPr/>
          <p:nvPr/>
        </p:nvSpPr>
        <p:spPr>
          <a:xfrm>
            <a:off x="878376" y="542195"/>
            <a:ext cx="10723864" cy="1909185"/>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err="1">
                <a:solidFill>
                  <a:prstClr val="black"/>
                </a:solidFill>
                <a:latin typeface="UTM Avo" panose="02040603050506020204" pitchFamily="18" charset="0"/>
                <a:cs typeface="Times New Roman" pitchFamily="18" charset="0"/>
              </a:rPr>
              <a:t>Đọc</a:t>
            </a:r>
            <a:r>
              <a:rPr lang="en-US" sz="4000" b="1" dirty="0">
                <a:solidFill>
                  <a:prstClr val="black"/>
                </a:solidFill>
                <a:latin typeface="UTM Avo" panose="02040603050506020204" pitchFamily="18" charset="0"/>
                <a:cs typeface="Times New Roman" pitchFamily="18" charset="0"/>
              </a:rPr>
              <a:t> </a:t>
            </a:r>
            <a:r>
              <a:rPr lang="vi-VN" sz="4000" b="1" dirty="0">
                <a:solidFill>
                  <a:prstClr val="black"/>
                </a:solidFill>
                <a:latin typeface="UTM Avo" panose="02040603050506020204" pitchFamily="18" charset="0"/>
                <a:cs typeface="Times New Roman" pitchFamily="18" charset="0"/>
              </a:rPr>
              <a:t>các từ sau : </a:t>
            </a:r>
            <a:r>
              <a:rPr lang="vi-VN" sz="4000" b="1" dirty="0">
                <a:solidFill>
                  <a:srgbClr val="C00000"/>
                </a:solidFill>
                <a:latin typeface="UTM Avo" panose="02040603050506020204" pitchFamily="18" charset="0"/>
                <a:cs typeface="Times New Roman" pitchFamily="18" charset="0"/>
              </a:rPr>
              <a:t>Tóc xoăn, chỗ ngoặt </a:t>
            </a:r>
            <a:endParaRPr lang="en-US" sz="4000" b="1" dirty="0">
              <a:solidFill>
                <a:srgbClr val="C00000"/>
              </a:solidFill>
              <a:latin typeface="UTM Avo" panose="02040603050506020204" pitchFamily="18" charset="0"/>
              <a:cs typeface="Times New Roman" pitchFamily="18" charset="0"/>
            </a:endParaRPr>
          </a:p>
        </p:txBody>
      </p:sp>
      <p:sp>
        <p:nvSpPr>
          <p:cNvPr id="8" name="TextBox 7">
            <a:extLst>
              <a:ext uri="{FF2B5EF4-FFF2-40B4-BE49-F238E27FC236}">
                <a16:creationId xmlns:a16="http://schemas.microsoft.com/office/drawing/2014/main" id="{612C4751-9229-4FEA-A4F4-AB3ABECB7CEB}"/>
              </a:ext>
            </a:extLst>
          </p:cNvPr>
          <p:cNvSpPr txBox="1"/>
          <p:nvPr/>
        </p:nvSpPr>
        <p:spPr>
          <a:xfrm>
            <a:off x="616275" y="2498886"/>
            <a:ext cx="11139055" cy="584775"/>
          </a:xfrm>
          <a:prstGeom prst="rect">
            <a:avLst/>
          </a:prstGeom>
          <a:solidFill>
            <a:schemeClr val="accent5">
              <a:lumMod val="60000"/>
              <a:lumOff val="40000"/>
            </a:schemeClr>
          </a:solidFill>
        </p:spPr>
        <p:txBody>
          <a:bodyPr wrap="square" rtlCol="0">
            <a:spAutoFit/>
          </a:bodyPr>
          <a:lstStyle/>
          <a:p>
            <a:pPr algn="ctr"/>
            <a:r>
              <a:rPr lang="vi-VN" sz="3200" b="1" dirty="0">
                <a:solidFill>
                  <a:schemeClr val="bg1"/>
                </a:solidFill>
                <a:latin typeface="UTM Avo" panose="02040603050506020204" pitchFamily="18" charset="0"/>
                <a:cs typeface="Times New Roman" pitchFamily="18" charset="0"/>
              </a:rPr>
              <a:t>Phân tích tiếng </a:t>
            </a:r>
            <a:r>
              <a:rPr lang="vi-VN" sz="3200" b="1" dirty="0">
                <a:solidFill>
                  <a:srgbClr val="C00000"/>
                </a:solidFill>
                <a:latin typeface="UTM Avo" panose="02040603050506020204" pitchFamily="18" charset="0"/>
                <a:cs typeface="Times New Roman" pitchFamily="18" charset="0"/>
              </a:rPr>
              <a:t>xoăn :</a:t>
            </a:r>
            <a:endParaRPr lang="en-US" sz="3200" dirty="0">
              <a:solidFill>
                <a:srgbClr val="C00000"/>
              </a:solidFill>
              <a:latin typeface="UTM Avo" panose="0204060305050602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CC45588-88C5-4FBD-9C3E-0D58445B3C7D}"/>
              </a:ext>
            </a:extLst>
          </p:cNvPr>
          <p:cNvSpPr txBox="1"/>
          <p:nvPr/>
        </p:nvSpPr>
        <p:spPr>
          <a:xfrm>
            <a:off x="752168" y="3497321"/>
            <a:ext cx="10976281" cy="1200329"/>
          </a:xfrm>
          <a:prstGeom prst="rect">
            <a:avLst/>
          </a:prstGeom>
          <a:solidFill>
            <a:schemeClr val="accent5">
              <a:lumMod val="60000"/>
              <a:lumOff val="40000"/>
            </a:schemeClr>
          </a:solidFill>
        </p:spPr>
        <p:txBody>
          <a:bodyPr wrap="square" rtlCol="0">
            <a:spAutoFit/>
          </a:bodyPr>
          <a:lstStyle/>
          <a:p>
            <a:pPr algn="just"/>
            <a:r>
              <a:rPr lang="vi-VN" sz="3600" dirty="0">
                <a:latin typeface="UTM Avo" panose="02040603050506020204" pitchFamily="18" charset="0"/>
                <a:cs typeface="Times New Roman" panose="02020603050405020304" pitchFamily="18" charset="0"/>
              </a:rPr>
              <a:t>Tiếng </a:t>
            </a:r>
            <a:r>
              <a:rPr lang="vi-VN" sz="3600" dirty="0">
                <a:solidFill>
                  <a:srgbClr val="C00000"/>
                </a:solidFill>
                <a:latin typeface="UTM Avo" panose="02040603050506020204" pitchFamily="18" charset="0"/>
                <a:cs typeface="Times New Roman" panose="02020603050405020304" pitchFamily="18" charset="0"/>
              </a:rPr>
              <a:t>xoăn</a:t>
            </a:r>
            <a:r>
              <a:rPr lang="vi-VN" sz="3600" dirty="0">
                <a:latin typeface="UTM Avo" panose="02040603050506020204" pitchFamily="18" charset="0"/>
                <a:cs typeface="Times New Roman" panose="02020603050405020304" pitchFamily="18" charset="0"/>
              </a:rPr>
              <a:t> gồm: âm </a:t>
            </a:r>
            <a:r>
              <a:rPr lang="vi-VN" sz="3600" dirty="0">
                <a:solidFill>
                  <a:srgbClr val="C00000"/>
                </a:solidFill>
                <a:latin typeface="UTM Avo" panose="02040603050506020204" pitchFamily="18" charset="0"/>
                <a:cs typeface="Times New Roman" panose="02020603050405020304" pitchFamily="18" charset="0"/>
              </a:rPr>
              <a:t>x</a:t>
            </a:r>
            <a:r>
              <a:rPr lang="vi-VN" sz="3600" dirty="0">
                <a:latin typeface="UTM Avo" panose="02040603050506020204" pitchFamily="18" charset="0"/>
                <a:cs typeface="Times New Roman" panose="02020603050405020304" pitchFamily="18" charset="0"/>
              </a:rPr>
              <a:t> đứng trước</a:t>
            </a:r>
          </a:p>
          <a:p>
            <a:pPr algn="just"/>
            <a:r>
              <a:rPr lang="vi-VN" sz="3600" dirty="0">
                <a:latin typeface="UTM Avo" panose="02040603050506020204" pitchFamily="18" charset="0"/>
                <a:cs typeface="Times New Roman" panose="02020603050405020304" pitchFamily="18" charset="0"/>
              </a:rPr>
              <a:t>                              vần </a:t>
            </a:r>
            <a:r>
              <a:rPr lang="vi-VN" sz="3600" dirty="0">
                <a:solidFill>
                  <a:srgbClr val="C00000"/>
                </a:solidFill>
                <a:latin typeface="UTM Avo" panose="02040603050506020204" pitchFamily="18" charset="0"/>
                <a:cs typeface="Times New Roman" panose="02020603050405020304" pitchFamily="18" charset="0"/>
              </a:rPr>
              <a:t>oăn</a:t>
            </a:r>
            <a:r>
              <a:rPr lang="vi-VN" sz="3600" dirty="0">
                <a:latin typeface="UTM Avo" panose="02040603050506020204" pitchFamily="18" charset="0"/>
                <a:cs typeface="Times New Roman" panose="02020603050405020304" pitchFamily="18" charset="0"/>
              </a:rPr>
              <a:t> đứng sau    tiếng </a:t>
            </a:r>
            <a:r>
              <a:rPr lang="vi-VN" sz="3600" dirty="0">
                <a:solidFill>
                  <a:srgbClr val="C00000"/>
                </a:solidFill>
                <a:latin typeface="UTM Avo" panose="02040603050506020204" pitchFamily="18" charset="0"/>
                <a:cs typeface="Times New Roman" panose="02020603050405020304" pitchFamily="18" charset="0"/>
              </a:rPr>
              <a:t>xoăn</a:t>
            </a:r>
            <a:endParaRPr lang="en-US" sz="3600" dirty="0">
              <a:solidFill>
                <a:srgbClr val="C00000"/>
              </a:solidFill>
              <a:latin typeface="UTM Avo" panose="02040603050506020204" pitchFamily="18" charset="0"/>
              <a:cs typeface="Times New Roman" panose="02020603050405020304" pitchFamily="18" charset="0"/>
            </a:endParaRPr>
          </a:p>
        </p:txBody>
      </p:sp>
      <p:sp>
        <p:nvSpPr>
          <p:cNvPr id="10" name="Action Button: Home 2">
            <a:hlinkClick r:id="rId2" action="ppaction://hlinksldjump" highlightClick="1"/>
            <a:extLst>
              <a:ext uri="{FF2B5EF4-FFF2-40B4-BE49-F238E27FC236}">
                <a16:creationId xmlns:a16="http://schemas.microsoft.com/office/drawing/2014/main" id="{D059516B-1D5D-4393-9FC7-AE818C50C329}"/>
              </a:ext>
            </a:extLst>
          </p:cNvPr>
          <p:cNvSpPr/>
          <p:nvPr/>
        </p:nvSpPr>
        <p:spPr>
          <a:xfrm>
            <a:off x="11119139" y="6094450"/>
            <a:ext cx="685800" cy="685800"/>
          </a:xfrm>
          <a:prstGeom prst="actionButtonHom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vi-VN">
              <a:solidFill>
                <a:prstClr val="black"/>
              </a:solidFill>
              <a:latin typeface="Arial" panose="020B0604020202020204" pitchFamily="34" charset="0"/>
            </a:endParaRPr>
          </a:p>
        </p:txBody>
      </p:sp>
      <p:sp>
        <p:nvSpPr>
          <p:cNvPr id="14" name="Right Brace 13"/>
          <p:cNvSpPr/>
          <p:nvPr/>
        </p:nvSpPr>
        <p:spPr>
          <a:xfrm>
            <a:off x="8574756" y="3485021"/>
            <a:ext cx="575187" cy="1165123"/>
          </a:xfrm>
          <a:prstGeom prst="rightBrace">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5" name="Picture 14" descr="e73df00e42609066ea07b25743f3d609.jpg"/>
          <p:cNvPicPr>
            <a:picLocks noChangeAspect="1"/>
          </p:cNvPicPr>
          <p:nvPr/>
        </p:nvPicPr>
        <p:blipFill>
          <a:blip r:embed="rId3"/>
          <a:stretch>
            <a:fillRect/>
          </a:stretch>
        </p:blipFill>
        <p:spPr>
          <a:xfrm flipH="1">
            <a:off x="0" y="4964597"/>
            <a:ext cx="1393914" cy="1893403"/>
          </a:xfrm>
          <a:prstGeom prst="rect">
            <a:avLst/>
          </a:prstGeom>
        </p:spPr>
      </p:pic>
    </p:spTree>
    <p:extLst>
      <p:ext uri="{BB962C8B-B14F-4D97-AF65-F5344CB8AC3E}">
        <p14:creationId xmlns:p14="http://schemas.microsoft.com/office/powerpoint/2010/main" val="2305866614"/>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1">
            <a:extLst>
              <a:ext uri="{FF2B5EF4-FFF2-40B4-BE49-F238E27FC236}">
                <a16:creationId xmlns:a16="http://schemas.microsoft.com/office/drawing/2014/main" id="{03194BB6-9E11-495C-878F-FD930F5592B8}"/>
              </a:ext>
            </a:extLst>
          </p:cNvPr>
          <p:cNvSpPr/>
          <p:nvPr/>
        </p:nvSpPr>
        <p:spPr>
          <a:xfrm>
            <a:off x="913365" y="429694"/>
            <a:ext cx="10365269" cy="1981200"/>
          </a:xfrm>
          <a:prstGeom prst="horizontalScroll">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err="1">
                <a:solidFill>
                  <a:prstClr val="black"/>
                </a:solidFill>
                <a:latin typeface="UTM Avo" panose="02040603050506020204" pitchFamily="18" charset="0"/>
                <a:cs typeface="Times New Roman" pitchFamily="18" charset="0"/>
              </a:rPr>
              <a:t>Đọc</a:t>
            </a:r>
            <a:r>
              <a:rPr lang="en-US" sz="4400" b="1" dirty="0">
                <a:solidFill>
                  <a:prstClr val="black"/>
                </a:solidFill>
                <a:latin typeface="UTM Avo" panose="02040603050506020204" pitchFamily="18" charset="0"/>
                <a:cs typeface="Times New Roman" pitchFamily="18" charset="0"/>
              </a:rPr>
              <a:t> </a:t>
            </a:r>
            <a:r>
              <a:rPr lang="en-US" sz="4400" b="1" dirty="0" err="1">
                <a:solidFill>
                  <a:prstClr val="black"/>
                </a:solidFill>
                <a:latin typeface="UTM Avo" panose="02040603050506020204" pitchFamily="18" charset="0"/>
                <a:cs typeface="Times New Roman" pitchFamily="18" charset="0"/>
              </a:rPr>
              <a:t>bài</a:t>
            </a:r>
            <a:r>
              <a:rPr lang="en-US" sz="4400" b="1" dirty="0">
                <a:solidFill>
                  <a:prstClr val="black"/>
                </a:solidFill>
                <a:latin typeface="UTM Avo" panose="02040603050506020204" pitchFamily="18" charset="0"/>
                <a:cs typeface="Times New Roman" pitchFamily="18" charset="0"/>
              </a:rPr>
              <a:t>: </a:t>
            </a:r>
            <a:r>
              <a:rPr lang="vi-VN" sz="4400" b="1" dirty="0">
                <a:solidFill>
                  <a:prstClr val="black"/>
                </a:solidFill>
                <a:latin typeface="UTM Avo" panose="02040603050506020204" pitchFamily="18" charset="0"/>
                <a:cs typeface="Times New Roman" pitchFamily="18" charset="0"/>
              </a:rPr>
              <a:t>Đeo chuông cổ mèo</a:t>
            </a:r>
            <a:endParaRPr lang="en-US" sz="4400" b="1" dirty="0">
              <a:solidFill>
                <a:prstClr val="black"/>
              </a:solidFill>
              <a:latin typeface="UTM Avo" panose="02040603050506020204" pitchFamily="18" charset="0"/>
              <a:cs typeface="Times New Roman" pitchFamily="18" charset="0"/>
            </a:endParaRPr>
          </a:p>
          <a:p>
            <a:pPr algn="ctr"/>
            <a:r>
              <a:rPr lang="en-US" sz="4400" b="1" dirty="0">
                <a:solidFill>
                  <a:prstClr val="black"/>
                </a:solidFill>
                <a:latin typeface="UTM Avo" panose="02040603050506020204" pitchFamily="18" charset="0"/>
                <a:cs typeface="Times New Roman" pitchFamily="18" charset="0"/>
              </a:rPr>
              <a:t>(</a:t>
            </a:r>
            <a:r>
              <a:rPr lang="en-US" sz="4400" b="1" dirty="0" err="1">
                <a:solidFill>
                  <a:prstClr val="black"/>
                </a:solidFill>
                <a:latin typeface="UTM Avo" panose="02040603050506020204" pitchFamily="18" charset="0"/>
                <a:cs typeface="Times New Roman" pitchFamily="18" charset="0"/>
              </a:rPr>
              <a:t>trang</a:t>
            </a:r>
            <a:r>
              <a:rPr lang="en-US" sz="4400" b="1" dirty="0">
                <a:solidFill>
                  <a:prstClr val="black"/>
                </a:solidFill>
                <a:latin typeface="UTM Avo" panose="02040603050506020204" pitchFamily="18" charset="0"/>
                <a:cs typeface="Times New Roman" pitchFamily="18" charset="0"/>
              </a:rPr>
              <a:t> </a:t>
            </a:r>
            <a:r>
              <a:rPr lang="vi-VN" sz="4400" b="1" dirty="0">
                <a:solidFill>
                  <a:prstClr val="black"/>
                </a:solidFill>
                <a:latin typeface="UTM Avo" panose="02040603050506020204" pitchFamily="18" charset="0"/>
                <a:cs typeface="Times New Roman" pitchFamily="18" charset="0"/>
              </a:rPr>
              <a:t>47</a:t>
            </a:r>
            <a:r>
              <a:rPr lang="en-US" sz="4400" b="1" dirty="0">
                <a:solidFill>
                  <a:prstClr val="black"/>
                </a:solidFill>
                <a:latin typeface="UTM Avo" panose="02040603050506020204" pitchFamily="18" charset="0"/>
                <a:cs typeface="Times New Roman" pitchFamily="18" charset="0"/>
              </a:rPr>
              <a:t>)</a:t>
            </a:r>
          </a:p>
        </p:txBody>
      </p:sp>
      <p:sp>
        <p:nvSpPr>
          <p:cNvPr id="5" name="Action Button: Home 2">
            <a:hlinkClick r:id="rId2" action="ppaction://hlinksldjump" highlightClick="1"/>
            <a:extLst>
              <a:ext uri="{FF2B5EF4-FFF2-40B4-BE49-F238E27FC236}">
                <a16:creationId xmlns:a16="http://schemas.microsoft.com/office/drawing/2014/main" id="{FA3A5AB6-D3F4-4F96-8EA3-AAB80CCF2768}"/>
              </a:ext>
            </a:extLst>
          </p:cNvPr>
          <p:cNvSpPr/>
          <p:nvPr/>
        </p:nvSpPr>
        <p:spPr>
          <a:xfrm>
            <a:off x="11342134" y="6146800"/>
            <a:ext cx="609600" cy="609600"/>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vi-VN">
              <a:solidFill>
                <a:prstClr val="black"/>
              </a:solidFill>
              <a:latin typeface="Arial" panose="020B0604020202020204" pitchFamily="34" charset="0"/>
            </a:endParaRPr>
          </a:p>
        </p:txBody>
      </p:sp>
      <p:sp>
        <p:nvSpPr>
          <p:cNvPr id="8" name="TextBox 7">
            <a:extLst>
              <a:ext uri="{FF2B5EF4-FFF2-40B4-BE49-F238E27FC236}">
                <a16:creationId xmlns:a16="http://schemas.microsoft.com/office/drawing/2014/main" id="{54CA8883-BC68-41F1-9161-5209C3C85D1D}"/>
              </a:ext>
            </a:extLst>
          </p:cNvPr>
          <p:cNvSpPr txBox="1"/>
          <p:nvPr/>
        </p:nvSpPr>
        <p:spPr>
          <a:xfrm>
            <a:off x="789710" y="2410894"/>
            <a:ext cx="10931238" cy="1077218"/>
          </a:xfrm>
          <a:prstGeom prst="rect">
            <a:avLst/>
          </a:prstGeom>
          <a:solidFill>
            <a:schemeClr val="accent4">
              <a:lumMod val="60000"/>
              <a:lumOff val="40000"/>
            </a:schemeClr>
          </a:solidFill>
        </p:spPr>
        <p:txBody>
          <a:bodyPr wrap="square" rtlCol="0">
            <a:spAutoFit/>
          </a:bodyPr>
          <a:lstStyle/>
          <a:p>
            <a:pPr algn="ctr"/>
            <a:r>
              <a:rPr lang="en-US" sz="3200" b="1" dirty="0" err="1">
                <a:latin typeface="UTM Avo" panose="02040603050506020204" pitchFamily="18" charset="0"/>
                <a:cs typeface="Times New Roman" pitchFamily="18" charset="0"/>
              </a:rPr>
              <a:t>Trả</a:t>
            </a:r>
            <a:r>
              <a:rPr lang="en-US" sz="3200" b="1" dirty="0">
                <a:latin typeface="UTM Avo" panose="02040603050506020204" pitchFamily="18" charset="0"/>
                <a:cs typeface="Times New Roman" pitchFamily="18" charset="0"/>
              </a:rPr>
              <a:t> </a:t>
            </a:r>
            <a:r>
              <a:rPr lang="en-US" sz="3200" b="1" dirty="0" err="1">
                <a:latin typeface="UTM Avo" panose="02040603050506020204" pitchFamily="18" charset="0"/>
                <a:cs typeface="Times New Roman" pitchFamily="18" charset="0"/>
              </a:rPr>
              <a:t>lời</a:t>
            </a:r>
            <a:r>
              <a:rPr lang="en-US" sz="3200" b="1" dirty="0">
                <a:latin typeface="UTM Avo" panose="02040603050506020204" pitchFamily="18" charset="0"/>
                <a:cs typeface="Times New Roman" pitchFamily="18" charset="0"/>
              </a:rPr>
              <a:t> </a:t>
            </a:r>
            <a:r>
              <a:rPr lang="en-US" sz="3200" b="1" dirty="0" err="1">
                <a:latin typeface="UTM Avo" panose="02040603050506020204" pitchFamily="18" charset="0"/>
                <a:cs typeface="Times New Roman" pitchFamily="18" charset="0"/>
              </a:rPr>
              <a:t>câu</a:t>
            </a:r>
            <a:r>
              <a:rPr lang="en-US" sz="3200" b="1" dirty="0">
                <a:latin typeface="UTM Avo" panose="02040603050506020204" pitchFamily="18" charset="0"/>
                <a:cs typeface="Times New Roman" pitchFamily="18" charset="0"/>
              </a:rPr>
              <a:t> </a:t>
            </a:r>
            <a:r>
              <a:rPr lang="en-US" sz="3200" b="1" dirty="0" err="1">
                <a:latin typeface="UTM Avo" panose="02040603050506020204" pitchFamily="18" charset="0"/>
                <a:cs typeface="Times New Roman" pitchFamily="18" charset="0"/>
              </a:rPr>
              <a:t>hỏi</a:t>
            </a:r>
            <a:r>
              <a:rPr lang="en-US" sz="3200" b="1" dirty="0">
                <a:latin typeface="UTM Avo" panose="02040603050506020204" pitchFamily="18" charset="0"/>
                <a:cs typeface="Times New Roman" pitchFamily="18" charset="0"/>
              </a:rPr>
              <a:t> </a:t>
            </a:r>
            <a:r>
              <a:rPr lang="en-US" sz="3200" b="1" dirty="0" err="1">
                <a:latin typeface="UTM Avo" panose="02040603050506020204" pitchFamily="18" charset="0"/>
                <a:cs typeface="Times New Roman" pitchFamily="18" charset="0"/>
              </a:rPr>
              <a:t>sau</a:t>
            </a:r>
            <a:r>
              <a:rPr lang="en-US" sz="3200" b="1" dirty="0">
                <a:latin typeface="UTM Avo" panose="02040603050506020204" pitchFamily="18" charset="0"/>
                <a:cs typeface="Times New Roman" pitchFamily="18" charset="0"/>
              </a:rPr>
              <a:t>:</a:t>
            </a:r>
          </a:p>
          <a:p>
            <a:r>
              <a:rPr lang="vi-VN" sz="3200" dirty="0">
                <a:latin typeface="UTM Avo" panose="02040603050506020204" pitchFamily="18" charset="0"/>
                <a:cs typeface="Times New Roman" panose="02020603050405020304" pitchFamily="18" charset="0"/>
              </a:rPr>
              <a:t>Vì sao kế của chuột nhắt không thực hiện được ? </a:t>
            </a:r>
            <a:endParaRPr lang="en-US" sz="3200" dirty="0">
              <a:latin typeface="UTM Avo" panose="0204060305050602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BF3889D-4165-4A54-9E77-E7DFDF9AA474}"/>
              </a:ext>
            </a:extLst>
          </p:cNvPr>
          <p:cNvSpPr txBox="1"/>
          <p:nvPr/>
        </p:nvSpPr>
        <p:spPr>
          <a:xfrm>
            <a:off x="5044787" y="3861000"/>
            <a:ext cx="6676161" cy="1200329"/>
          </a:xfrm>
          <a:prstGeom prst="rect">
            <a:avLst/>
          </a:prstGeom>
          <a:solidFill>
            <a:schemeClr val="accent4">
              <a:lumMod val="60000"/>
              <a:lumOff val="40000"/>
            </a:schemeClr>
          </a:solidFill>
        </p:spPr>
        <p:txBody>
          <a:bodyPr wrap="square" rtlCol="0">
            <a:spAutoFit/>
          </a:bodyPr>
          <a:lstStyle/>
          <a:p>
            <a:pPr algn="just"/>
            <a:r>
              <a:rPr lang="vi-VN" sz="3600" dirty="0">
                <a:latin typeface="UTM Avo" panose="02040603050506020204" pitchFamily="18" charset="0"/>
                <a:cs typeface="Times New Roman" panose="02020603050405020304" pitchFamily="18" charset="0"/>
              </a:rPr>
              <a:t>Vì chuột đến gần sẽ bị mèo vồ. </a:t>
            </a:r>
            <a:endParaRPr lang="en-US" sz="3600" dirty="0">
              <a:latin typeface="UTM Avo" panose="02040603050506020204" pitchFamily="18" charset="0"/>
              <a:cs typeface="Times New Roman" panose="02020603050405020304" pitchFamily="18" charset="0"/>
            </a:endParaRPr>
          </a:p>
        </p:txBody>
      </p:sp>
      <p:pic>
        <p:nvPicPr>
          <p:cNvPr id="6" name="Picture 5" descr="image (27).png"/>
          <p:cNvPicPr>
            <a:picLocks noChangeAspect="1"/>
          </p:cNvPicPr>
          <p:nvPr/>
        </p:nvPicPr>
        <p:blipFill>
          <a:blip r:embed="rId3"/>
          <a:srcRect l="8927" t="48358" r="3243" b="22985"/>
          <a:stretch>
            <a:fillRect/>
          </a:stretch>
        </p:blipFill>
        <p:spPr>
          <a:xfrm>
            <a:off x="272955" y="3548418"/>
            <a:ext cx="4490114" cy="3309582"/>
          </a:xfrm>
          <a:prstGeom prst="rect">
            <a:avLst/>
          </a:prstGeom>
        </p:spPr>
      </p:pic>
    </p:spTree>
    <p:extLst>
      <p:ext uri="{BB962C8B-B14F-4D97-AF65-F5344CB8AC3E}">
        <p14:creationId xmlns:p14="http://schemas.microsoft.com/office/powerpoint/2010/main" val="317850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3" presetClass="entr" presetSubtype="1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2863</TotalTime>
  <Words>715</Words>
  <Application>Microsoft Office PowerPoint</Application>
  <PresentationFormat>Widescreen</PresentationFormat>
  <Paragraphs>103</Paragraphs>
  <Slides>21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Calibri</vt:lpstr>
      <vt:lpstr>Arial</vt:lpstr>
      <vt:lpstr>UTM Avo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Techsi.vn</cp:lastModifiedBy>
  <cp:revision>88</cp:revision>
  <dcterms:created xsi:type="dcterms:W3CDTF">2021-11-01T08:16:43Z</dcterms:created>
  <dcterms:modified xsi:type="dcterms:W3CDTF">2022-03-12T02:49:53Z</dcterms:modified>
</cp:coreProperties>
</file>