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26"/>
  </p:notesMasterIdLst>
  <p:sldIdLst>
    <p:sldId id="290" r:id="rId2"/>
    <p:sldId id="323" r:id="rId3"/>
    <p:sldId id="344" r:id="rId4"/>
    <p:sldId id="348" r:id="rId5"/>
    <p:sldId id="345" r:id="rId6"/>
    <p:sldId id="324" r:id="rId7"/>
    <p:sldId id="325" r:id="rId8"/>
    <p:sldId id="350" r:id="rId9"/>
    <p:sldId id="349" r:id="rId10"/>
    <p:sldId id="336" r:id="rId11"/>
    <p:sldId id="356" r:id="rId12"/>
    <p:sldId id="357" r:id="rId13"/>
    <p:sldId id="355" r:id="rId14"/>
    <p:sldId id="365" r:id="rId15"/>
    <p:sldId id="367" r:id="rId16"/>
    <p:sldId id="360" r:id="rId17"/>
    <p:sldId id="369" r:id="rId18"/>
    <p:sldId id="362" r:id="rId19"/>
    <p:sldId id="366" r:id="rId20"/>
    <p:sldId id="353" r:id="rId21"/>
    <p:sldId id="352" r:id="rId22"/>
    <p:sldId id="370" r:id="rId23"/>
    <p:sldId id="351" r:id="rId24"/>
    <p:sldId id="270"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HP001 4 hàng" panose="020B0603050302020204" pitchFamily="34" charset="0"/>
      <p:regular r:id="rId31"/>
      <p:bold r:id="rId32"/>
    </p:embeddedFont>
    <p:embeddedFont>
      <p:font typeface="Tahoma" panose="020B0604030504040204" pitchFamily="3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119"/>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15" autoAdjust="0"/>
    <p:restoredTop sz="94660"/>
  </p:normalViewPr>
  <p:slideViewPr>
    <p:cSldViewPr snapToGrid="0">
      <p:cViewPr varScale="1">
        <p:scale>
          <a:sx n="70" d="100"/>
          <a:sy n="70" d="100"/>
        </p:scale>
        <p:origin x="5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D7BDD-74C6-4681-9A2D-E8C3DA98F296}" type="datetimeFigureOut">
              <a:rPr lang="en-US" smtClean="0"/>
              <a:t>12-Mar-22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F6EFC-BEC4-4B83-8CEE-669AFE120547}" type="slidenum">
              <a:rPr lang="en-US" smtClean="0"/>
              <a:t>‹#›</a:t>
            </a:fld>
            <a:endParaRPr lang="en-US"/>
          </a:p>
        </p:txBody>
      </p:sp>
    </p:spTree>
    <p:extLst>
      <p:ext uri="{BB962C8B-B14F-4D97-AF65-F5344CB8AC3E}">
        <p14:creationId xmlns:p14="http://schemas.microsoft.com/office/powerpoint/2010/main" val="1581900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15744339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5725273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40225685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1508174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12-Mar-22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34875624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pPr/>
              <a:t>12-Mar-22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902081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12-Mar-22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173116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12-Mar-22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49" r:id="rId6"/>
    <p:sldLayoutId id="2147483655" r:id="rId7"/>
    <p:sldLayoutId id="2147483686" r:id="rId8"/>
    <p:sldLayoutId id="2147483692"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image" Target="../media/image29.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8.xml"/><Relationship Id="rId6" Type="http://schemas.openxmlformats.org/officeDocument/2006/relationships/image" Target="../media/image23.gif"/><Relationship Id="rId11" Type="http://schemas.openxmlformats.org/officeDocument/2006/relationships/image" Target="../media/image28.png"/><Relationship Id="rId5" Type="http://schemas.openxmlformats.org/officeDocument/2006/relationships/image" Target="../media/image22.gif"/><Relationship Id="rId15" Type="http://schemas.openxmlformats.org/officeDocument/2006/relationships/image" Target="../media/image32.png"/><Relationship Id="rId10" Type="http://schemas.openxmlformats.org/officeDocument/2006/relationships/image" Target="../media/image27.gif"/><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3.gif"/><Relationship Id="rId12" Type="http://schemas.openxmlformats.org/officeDocument/2006/relationships/image" Target="../media/image28.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22.gif"/><Relationship Id="rId11" Type="http://schemas.openxmlformats.org/officeDocument/2006/relationships/image" Target="../media/image27.gif"/><Relationship Id="rId5" Type="http://schemas.openxmlformats.org/officeDocument/2006/relationships/image" Target="../media/image26.png"/><Relationship Id="rId15" Type="http://schemas.openxmlformats.org/officeDocument/2006/relationships/image" Target="../media/image31.gif"/><Relationship Id="rId10" Type="http://schemas.openxmlformats.org/officeDocument/2006/relationships/image" Target="../media/image33.gif"/><Relationship Id="rId4" Type="http://schemas.openxmlformats.org/officeDocument/2006/relationships/image" Target="../media/image21.png"/><Relationship Id="rId9" Type="http://schemas.openxmlformats.org/officeDocument/2006/relationships/image" Target="../media/image25.gif"/><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3.gif"/><Relationship Id="rId12" Type="http://schemas.openxmlformats.org/officeDocument/2006/relationships/image" Target="../media/image29.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8.xml"/><Relationship Id="rId6" Type="http://schemas.openxmlformats.org/officeDocument/2006/relationships/image" Target="../media/image22.gif"/><Relationship Id="rId11" Type="http://schemas.openxmlformats.org/officeDocument/2006/relationships/image" Target="../media/image35.pn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34.gif"/><Relationship Id="rId4" Type="http://schemas.openxmlformats.org/officeDocument/2006/relationships/image" Target="../media/image21.png"/><Relationship Id="rId9" Type="http://schemas.openxmlformats.org/officeDocument/2006/relationships/image" Target="../media/image25.gif"/><Relationship Id="rId14" Type="http://schemas.openxmlformats.org/officeDocument/2006/relationships/image" Target="../media/image36.gif"/></Relationships>
</file>

<file path=ppt/slides/_rels/slide13.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9.gif"/><Relationship Id="rId18" Type="http://schemas.openxmlformats.org/officeDocument/2006/relationships/image" Target="../media/image32.png"/><Relationship Id="rId3" Type="http://schemas.openxmlformats.org/officeDocument/2006/relationships/slideLayout" Target="../slideLayouts/slideLayout8.xml"/><Relationship Id="rId7" Type="http://schemas.openxmlformats.org/officeDocument/2006/relationships/image" Target="../media/image22.gif"/><Relationship Id="rId12" Type="http://schemas.openxmlformats.org/officeDocument/2006/relationships/audio" Target="../media/audio2.wav"/><Relationship Id="rId17" Type="http://schemas.openxmlformats.org/officeDocument/2006/relationships/image" Target="../media/image31.gif"/><Relationship Id="rId2" Type="http://schemas.openxmlformats.org/officeDocument/2006/relationships/audio" Target="../media/media2.mp3"/><Relationship Id="rId16" Type="http://schemas.openxmlformats.org/officeDocument/2006/relationships/image" Target="../media/image35.png"/><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21.png"/><Relationship Id="rId15" Type="http://schemas.openxmlformats.org/officeDocument/2006/relationships/image" Target="../media/image34.gif"/><Relationship Id="rId10" Type="http://schemas.openxmlformats.org/officeDocument/2006/relationships/image" Target="../media/image25.gif"/><Relationship Id="rId19"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24.gif"/><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39.gif"/><Relationship Id="rId7" Type="http://schemas.openxmlformats.org/officeDocument/2006/relationships/image" Target="../media/image43.gif"/><Relationship Id="rId2"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42.gif"/><Relationship Id="rId11" Type="http://schemas.openxmlformats.org/officeDocument/2006/relationships/image" Target="../media/image45.gif"/><Relationship Id="rId5" Type="http://schemas.openxmlformats.org/officeDocument/2006/relationships/image" Target="../media/image41.gif"/><Relationship Id="rId10" Type="http://schemas.openxmlformats.org/officeDocument/2006/relationships/image" Target="../media/image34.gif"/><Relationship Id="rId4" Type="http://schemas.openxmlformats.org/officeDocument/2006/relationships/image" Target="../media/image40.gif"/><Relationship Id="rId9" Type="http://schemas.openxmlformats.org/officeDocument/2006/relationships/image" Target="../media/image44.gif"/></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379307" y="1648606"/>
            <a:ext cx="7433445" cy="2337178"/>
          </a:xfrm>
          <a:prstGeom prst="rect">
            <a:avLst/>
          </a:prstGeom>
        </p:spPr>
        <p:txBody>
          <a:bodyPr wrap="none">
            <a:spAutoFit/>
          </a:bodyPr>
          <a:lstStyle/>
          <a:p>
            <a:pPr algn="ctr" defTabSz="914377">
              <a:lnSpc>
                <a:spcPct val="150000"/>
              </a:lnSpc>
              <a:defRPr/>
            </a:pPr>
            <a:r>
              <a:rPr lang="en-US" sz="5200" b="1" err="1">
                <a:solidFill>
                  <a:srgbClr val="002060"/>
                </a:solidFill>
                <a:latin typeface="UTM Avo" panose="02040603050506020204" pitchFamily="18" charset="0"/>
                <a:cs typeface="Arial" panose="020B0604020202020204" pitchFamily="34" charset="0"/>
              </a:rPr>
              <a:t>Tuần</a:t>
            </a:r>
            <a:r>
              <a:rPr lang="en-US" sz="5200" b="1">
                <a:solidFill>
                  <a:srgbClr val="002060"/>
                </a:solidFill>
                <a:latin typeface="UTM Avo" panose="02040603050506020204" pitchFamily="18" charset="0"/>
                <a:cs typeface="Arial" panose="020B0604020202020204" pitchFamily="34" charset="0"/>
              </a:rPr>
              <a:t> 26</a:t>
            </a:r>
            <a:endParaRPr lang="en-US" sz="5200" b="1"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a:solidFill>
                  <a:srgbClr val="FF0000"/>
                </a:solidFill>
                <a:latin typeface="UTM Avo" panose="02040603050506020204" pitchFamily="18" charset="0"/>
                <a:cs typeface="Arial" panose="020B0604020202020204" pitchFamily="34" charset="0"/>
              </a:rPr>
              <a:t>Ôn tập giữa học kì II </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5D542-8D12-40E3-9F5D-E591F9B13983}"/>
              </a:ext>
            </a:extLst>
          </p:cNvPr>
          <p:cNvPicPr>
            <a:picLocks noChangeAspect="1"/>
          </p:cNvPicPr>
          <p:nvPr/>
        </p:nvPicPr>
        <p:blipFill>
          <a:blip r:embed="rId4"/>
          <a:stretch>
            <a:fillRect/>
          </a:stretch>
        </p:blipFill>
        <p:spPr>
          <a:xfrm>
            <a:off x="0" y="423023"/>
            <a:ext cx="12191999" cy="6434977"/>
          </a:xfrm>
          <a:prstGeom prst="rect">
            <a:avLst/>
          </a:prstGeom>
        </p:spPr>
      </p:pic>
      <p:pic>
        <p:nvPicPr>
          <p:cNvPr id="3" name="Picture 2"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4" name="Picture 3"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455" y="2077731"/>
            <a:ext cx="1905000" cy="1933575"/>
          </a:xfrm>
          <a:prstGeom prst="rect">
            <a:avLst/>
          </a:prstGeom>
        </p:spPr>
      </p:pic>
      <p:pic>
        <p:nvPicPr>
          <p:cNvPr id="5" name="Picture 4"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6" name="Picture 5">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9761" y="4066602"/>
            <a:ext cx="750200" cy="520972"/>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8" name="Rectangle: Rounded Corners 16">
            <a:extLst>
              <a:ext uri="{FF2B5EF4-FFF2-40B4-BE49-F238E27FC236}">
                <a16:creationId xmlns:a16="http://schemas.microsoft.com/office/drawing/2014/main" id="{90F92439-966E-4604-B29A-CA37D30E35D7}"/>
              </a:ext>
            </a:extLst>
          </p:cNvPr>
          <p:cNvSpPr/>
          <p:nvPr/>
        </p:nvSpPr>
        <p:spPr>
          <a:xfrm>
            <a:off x="1317493" y="3225440"/>
            <a:ext cx="2985509" cy="82504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 SỐ </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3">
            <a:extLst>
              <a:ext uri="{FF2B5EF4-FFF2-40B4-BE49-F238E27FC236}">
                <a16:creationId xmlns:a16="http://schemas.microsoft.com/office/drawing/2014/main" id="{E6E0CFF8-7631-4672-B38F-F0781D0C8FE5}"/>
              </a:ext>
            </a:extLst>
          </p:cNvPr>
          <p:cNvGrpSpPr/>
          <p:nvPr/>
        </p:nvGrpSpPr>
        <p:grpSpPr>
          <a:xfrm>
            <a:off x="0" y="567603"/>
            <a:ext cx="6545870" cy="2189388"/>
            <a:chOff x="890954" y="339003"/>
            <a:chExt cx="6545870" cy="2189388"/>
          </a:xfrm>
        </p:grpSpPr>
        <p:pic>
          <p:nvPicPr>
            <p:cNvPr id="10" name="Picture 9">
              <a:extLst>
                <a:ext uri="{FF2B5EF4-FFF2-40B4-BE49-F238E27FC236}">
                  <a16:creationId xmlns:a16="http://schemas.microsoft.com/office/drawing/2014/main" id="{E02FA0E5-77A4-482A-90FC-C49100C83936}"/>
                </a:ext>
              </a:extLst>
            </p:cNvPr>
            <p:cNvPicPr>
              <a:picLocks noChangeAspect="1"/>
            </p:cNvPicPr>
            <p:nvPr/>
          </p:nvPicPr>
          <p:blipFill>
            <a:blip r:embed="rId9"/>
            <a:stretch>
              <a:fillRect/>
            </a:stretch>
          </p:blipFill>
          <p:spPr>
            <a:xfrm>
              <a:off x="890954" y="339003"/>
              <a:ext cx="6545870" cy="2189388"/>
            </a:xfrm>
            <a:prstGeom prst="rect">
              <a:avLst/>
            </a:prstGeom>
          </p:spPr>
        </p:pic>
        <p:sp>
          <p:nvSpPr>
            <p:cNvPr id="11" name="TextBox 10">
              <a:extLst>
                <a:ext uri="{FF2B5EF4-FFF2-40B4-BE49-F238E27FC236}">
                  <a16:creationId xmlns:a16="http://schemas.microsoft.com/office/drawing/2014/main" id="{6B2A2A89-C1EB-4FB2-9E25-43B0313316BB}"/>
                </a:ext>
              </a:extLst>
            </p:cNvPr>
            <p:cNvSpPr txBox="1"/>
            <p:nvPr/>
          </p:nvSpPr>
          <p:spPr>
            <a:xfrm>
              <a:off x="890954" y="826481"/>
              <a:ext cx="6123686" cy="735138"/>
            </a:xfrm>
            <a:prstGeom prst="rect">
              <a:avLst/>
            </a:prstGeom>
            <a:noFill/>
          </p:spPr>
          <p:txBody>
            <a:bodyPr wrap="square" rtlCol="0">
              <a:spAutoFit/>
            </a:bodyPr>
            <a:lstStyle/>
            <a:p>
              <a:pPr lvl="0" algn="ctr">
                <a:lnSpc>
                  <a:spcPct val="150000"/>
                </a:lnSpc>
                <a:defRPr/>
              </a:pPr>
              <a:r>
                <a:rPr lang="vi-VN" sz="3200" b="1" dirty="0">
                  <a:solidFill>
                    <a:srgbClr val="002060"/>
                  </a:solidFill>
                  <a:ea typeface="Tahoma" panose="020B0604030504040204" pitchFamily="34" charset="0"/>
                  <a:cs typeface="Tahoma" panose="020B0604030504040204" pitchFamily="34" charset="0"/>
                </a:rPr>
                <a:t>Cô Thỏ có mấy người con?</a:t>
              </a:r>
              <a:endParaRPr lang="en-US" sz="3200" b="1" dirty="0">
                <a:solidFill>
                  <a:srgbClr val="FF0000"/>
                </a:solidFill>
                <a:ea typeface="Tahoma" panose="020B0604030504040204" pitchFamily="34" charset="0"/>
                <a:cs typeface="Tahoma" panose="020B0604030504040204" pitchFamily="34" charset="0"/>
              </a:endParaRPr>
            </a:p>
          </p:txBody>
        </p:sp>
      </p:grpSp>
      <p:grpSp>
        <p:nvGrpSpPr>
          <p:cNvPr id="12" name="Group 18">
            <a:extLst>
              <a:ext uri="{FF2B5EF4-FFF2-40B4-BE49-F238E27FC236}">
                <a16:creationId xmlns:a16="http://schemas.microsoft.com/office/drawing/2014/main" id="{1733D78E-760C-44C9-A769-A8C93724C58A}"/>
              </a:ext>
            </a:extLst>
          </p:cNvPr>
          <p:cNvGrpSpPr/>
          <p:nvPr/>
        </p:nvGrpSpPr>
        <p:grpSpPr>
          <a:xfrm>
            <a:off x="3998048" y="4145453"/>
            <a:ext cx="2684271" cy="2072336"/>
            <a:chOff x="3642883" y="1418210"/>
            <a:chExt cx="5219751" cy="4673612"/>
          </a:xfrm>
        </p:grpSpPr>
        <p:pic>
          <p:nvPicPr>
            <p:cNvPr id="13" name="Picture 12">
              <a:extLst>
                <a:ext uri="{FF2B5EF4-FFF2-40B4-BE49-F238E27FC236}">
                  <a16:creationId xmlns:a16="http://schemas.microsoft.com/office/drawing/2014/main" id="{45BCD63C-1526-4519-AD65-40CC4E0F18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4" name="Picture 13">
              <a:extLst>
                <a:ext uri="{FF2B5EF4-FFF2-40B4-BE49-F238E27FC236}">
                  <a16:creationId xmlns:a16="http://schemas.microsoft.com/office/drawing/2014/main" id="{3FE2B4F0-321A-4BD0-9D24-C0F51A74AC45}"/>
                </a:ext>
              </a:extLst>
            </p:cNvPr>
            <p:cNvPicPr>
              <a:picLocks noChangeAspect="1"/>
            </p:cNvPicPr>
            <p:nvPr/>
          </p:nvPicPr>
          <p:blipFill>
            <a:blip r:embed="rId11"/>
            <a:stretch>
              <a:fillRect/>
            </a:stretch>
          </p:blipFill>
          <p:spPr>
            <a:xfrm rot="277177">
              <a:off x="5630261" y="4773899"/>
              <a:ext cx="1476473" cy="292369"/>
            </a:xfrm>
            <a:prstGeom prst="rect">
              <a:avLst/>
            </a:prstGeom>
          </p:spPr>
        </p:pic>
      </p:grpSp>
      <p:grpSp>
        <p:nvGrpSpPr>
          <p:cNvPr id="15" name="Group 1">
            <a:extLst>
              <a:ext uri="{FF2B5EF4-FFF2-40B4-BE49-F238E27FC236}">
                <a16:creationId xmlns:a16="http://schemas.microsoft.com/office/drawing/2014/main" id="{3739A26A-2731-4346-ABE1-DE9A68D4E256}"/>
              </a:ext>
            </a:extLst>
          </p:cNvPr>
          <p:cNvGrpSpPr/>
          <p:nvPr/>
        </p:nvGrpSpPr>
        <p:grpSpPr>
          <a:xfrm>
            <a:off x="6213378" y="4397857"/>
            <a:ext cx="10342946" cy="2818832"/>
            <a:chOff x="6213378" y="4397857"/>
            <a:chExt cx="10342946" cy="2818832"/>
          </a:xfrm>
        </p:grpSpPr>
        <p:pic>
          <p:nvPicPr>
            <p:cNvPr id="16" name="Picture 15"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pic>
          <p:nvPicPr>
            <p:cNvPr id="17" name="Picture 16">
              <a:extLst>
                <a:ext uri="{FF2B5EF4-FFF2-40B4-BE49-F238E27FC236}">
                  <a16:creationId xmlns:a16="http://schemas.microsoft.com/office/drawing/2014/main" id="{9873FB63-6D76-44DD-A054-39BAC4C76DCE}"/>
                </a:ext>
              </a:extLst>
            </p:cNvPr>
            <p:cNvPicPr>
              <a:picLocks noChangeAspect="1"/>
            </p:cNvPicPr>
            <p:nvPr/>
          </p:nvPicPr>
          <p:blipFill>
            <a:blip r:embed="rId13"/>
            <a:stretch>
              <a:fillRect/>
            </a:stretch>
          </p:blipFill>
          <p:spPr>
            <a:xfrm>
              <a:off x="9185640" y="5697612"/>
              <a:ext cx="1662750" cy="818882"/>
            </a:xfrm>
            <a:prstGeom prst="rect">
              <a:avLst/>
            </a:prstGeom>
          </p:spPr>
        </p:pic>
      </p:grpSp>
      <p:grpSp>
        <p:nvGrpSpPr>
          <p:cNvPr id="18" name="Group 22">
            <a:extLst>
              <a:ext uri="{FF2B5EF4-FFF2-40B4-BE49-F238E27FC236}">
                <a16:creationId xmlns:a16="http://schemas.microsoft.com/office/drawing/2014/main" id="{851C4541-A187-4D34-B551-378AEC8478B4}"/>
              </a:ext>
            </a:extLst>
          </p:cNvPr>
          <p:cNvGrpSpPr/>
          <p:nvPr/>
        </p:nvGrpSpPr>
        <p:grpSpPr>
          <a:xfrm>
            <a:off x="6086475" y="0"/>
            <a:ext cx="5549741" cy="2692628"/>
            <a:chOff x="8122154" y="142569"/>
            <a:chExt cx="4199862" cy="2692628"/>
          </a:xfrm>
        </p:grpSpPr>
        <p:grpSp>
          <p:nvGrpSpPr>
            <p:cNvPr id="19" name="Group 24">
              <a:extLst>
                <a:ext uri="{FF2B5EF4-FFF2-40B4-BE49-F238E27FC236}">
                  <a16:creationId xmlns:a16="http://schemas.microsoft.com/office/drawing/2014/main" id="{AD27B1AC-FA3B-4E77-937B-1AE851F471C8}"/>
                </a:ext>
              </a:extLst>
            </p:cNvPr>
            <p:cNvGrpSpPr/>
            <p:nvPr/>
          </p:nvGrpSpPr>
          <p:grpSpPr>
            <a:xfrm>
              <a:off x="8122154" y="142569"/>
              <a:ext cx="4199862" cy="2692628"/>
              <a:chOff x="4570981" y="1282803"/>
              <a:chExt cx="4199862" cy="2692628"/>
            </a:xfrm>
          </p:grpSpPr>
          <p:pic>
            <p:nvPicPr>
              <p:cNvPr id="21" name="Picture 20">
                <a:extLst>
                  <a:ext uri="{FF2B5EF4-FFF2-40B4-BE49-F238E27FC236}">
                    <a16:creationId xmlns:a16="http://schemas.microsoft.com/office/drawing/2014/main" id="{CAE1524C-9E2B-4A17-8131-02C354604D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2" name="Picture 21">
                <a:extLst>
                  <a:ext uri="{FF2B5EF4-FFF2-40B4-BE49-F238E27FC236}">
                    <a16:creationId xmlns:a16="http://schemas.microsoft.com/office/drawing/2014/main" id="{B82EC124-BB8A-413B-AA9D-94928BCDFF5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0" name="TextBox 19">
              <a:extLst>
                <a:ext uri="{FF2B5EF4-FFF2-40B4-BE49-F238E27FC236}">
                  <a16:creationId xmlns:a16="http://schemas.microsoft.com/office/drawing/2014/main" id="{43487C6E-D499-4F9C-BF31-5FCC8DDC3412}"/>
                </a:ext>
              </a:extLst>
            </p:cNvPr>
            <p:cNvSpPr txBox="1"/>
            <p:nvPr/>
          </p:nvSpPr>
          <p:spPr>
            <a:xfrm>
              <a:off x="8662729" y="1078311"/>
              <a:ext cx="3145510" cy="553998"/>
            </a:xfrm>
            <a:prstGeom prst="rect">
              <a:avLst/>
            </a:prstGeom>
            <a:noFill/>
          </p:spPr>
          <p:txBody>
            <a:bodyPr wrap="square" rtlCol="0">
              <a:spAutoFit/>
            </a:bodyPr>
            <a:lstStyle/>
            <a:p>
              <a:pPr lvl="0" algn="ctr">
                <a:defRPr/>
              </a:pPr>
              <a:r>
                <a:rPr lang="vi-VN" sz="3000" b="1" dirty="0">
                  <a:solidFill>
                    <a:prstClr val="white"/>
                  </a:solidFill>
                  <a:ea typeface="Tahoma" panose="020B0604030504040204" pitchFamily="34" charset="0"/>
                  <a:cs typeface="Arial" panose="020B0604020202020204" pitchFamily="34" charset="0"/>
                </a:rPr>
                <a:t>Có  7 người con</a:t>
              </a:r>
              <a:endParaRPr lang="en-US" sz="3000" b="1" dirty="0">
                <a:solidFill>
                  <a:prstClr val="white"/>
                </a:solidFill>
                <a:ea typeface="Tahoma" panose="020B0604030504040204" pitchFamily="34" charset="0"/>
                <a:cs typeface="Arial" panose="020B0604020202020204" pitchFamily="34" charset="0"/>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par>
                                <p:cTn id="8" presetID="47"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20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rain sound.wav"/>
                                        </p:tgtEl>
                                      </p:cMediaNode>
                                    </p:audio>
                                  </p:subTnLst>
                                </p:cTn>
                              </p:par>
                            </p:childTnLst>
                          </p:cTn>
                        </p:par>
                        <p:par>
                          <p:cTn id="23" fill="hold">
                            <p:stCondLst>
                              <p:cond delay="3000"/>
                            </p:stCondLst>
                            <p:childTnLst>
                              <p:par>
                                <p:cTn id="24" presetID="35" presetClass="path" presetSubtype="0" accel="50000" decel="50000" fill="hold" nodeType="afterEffect">
                                  <p:stCondLst>
                                    <p:cond delay="0"/>
                                  </p:stCondLst>
                                  <p:childTnLst>
                                    <p:animMotion origin="layout" path="M -0.02604 0.05255 L -0.0763 0.01528 " pathEditMode="relative" rAng="0" ptsTypes="AA">
                                      <p:cBhvr>
                                        <p:cTn id="25" dur="2000" fill="hold"/>
                                        <p:tgtEl>
                                          <p:spTgt spid="15"/>
                                        </p:tgtEl>
                                        <p:attrNameLst>
                                          <p:attrName>ppt_x</p:attrName>
                                          <p:attrName>ppt_y</p:attrName>
                                        </p:attrNameLst>
                                      </p:cBhvr>
                                      <p:rCtr x="-2513" y="-1875"/>
                                    </p:animMotion>
                                  </p:childTnLst>
                                </p:cTn>
                              </p:par>
                            </p:childTnLst>
                          </p:cTn>
                        </p:par>
                        <p:par>
                          <p:cTn id="26" fill="hold">
                            <p:stCondLst>
                              <p:cond delay="5000"/>
                            </p:stCondLst>
                            <p:childTnLst>
                              <p:par>
                                <p:cTn id="27" presetID="22" presetClass="exit" presetSubtype="1" fill="hold" nodeType="afterEffect">
                                  <p:stCondLst>
                                    <p:cond delay="0"/>
                                  </p:stCondLst>
                                  <p:childTnLst>
                                    <p:animEffect transition="out" filter="wipe(up)">
                                      <p:cBhvr>
                                        <p:cTn id="28" dur="2000"/>
                                        <p:tgtEl>
                                          <p:spTgt spid="7"/>
                                        </p:tgtEl>
                                      </p:cBhvr>
                                    </p:animEffect>
                                    <p:set>
                                      <p:cBhvr>
                                        <p:cTn id="29" dur="1" fill="hold">
                                          <p:stCondLst>
                                            <p:cond delay="1999"/>
                                          </p:stCondLst>
                                        </p:cTn>
                                        <p:tgtEl>
                                          <p:spTgt spid="7"/>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82741-BACF-4042-9CB8-B823BE8DF193}"/>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451598"/>
            <a:ext cx="6241971" cy="2105368"/>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555868" y="383475"/>
              <a:ext cx="6184655" cy="1537138"/>
            </a:xfrm>
            <a:prstGeom prst="rect">
              <a:avLst/>
            </a:prstGeom>
            <a:noFill/>
          </p:spPr>
          <p:txBody>
            <a:bodyPr wrap="square" rtlCol="0">
              <a:spAutoFit/>
            </a:bodyPr>
            <a:lstStyle/>
            <a:p>
              <a:pPr lvl="0" algn="ctr">
                <a:lnSpc>
                  <a:spcPct val="150000"/>
                </a:lnSpc>
                <a:defRPr/>
              </a:pPr>
              <a:r>
                <a:rPr lang="vi-VN" sz="2800" b="1" dirty="0">
                  <a:solidFill>
                    <a:srgbClr val="002060"/>
                  </a:solidFill>
                  <a:ea typeface="Tahoma" panose="020B0604030504040204" pitchFamily="34" charset="0"/>
                  <a:cs typeface="Tahoma" panose="020B0604030504040204" pitchFamily="34" charset="0"/>
                </a:rPr>
                <a:t>Buổi sáng vào bếp cô nhìn thấy gì ?</a:t>
              </a:r>
              <a:endParaRPr lang="en-US" sz="2800" b="1" dirty="0">
                <a:solidFill>
                  <a:srgbClr val="FF0000"/>
                </a:solidFill>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5136" y="27856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3205" y="23246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9486" y="422746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08461" y="2343150"/>
            <a:ext cx="3367875" cy="4099905"/>
          </a:xfrm>
          <a:prstGeom prst="rect">
            <a:avLst/>
          </a:prstGeom>
        </p:spPr>
      </p:pic>
      <p:sp>
        <p:nvSpPr>
          <p:cNvPr id="11" name="Rectangle: Rounded Corners 16">
            <a:extLst>
              <a:ext uri="{FF2B5EF4-FFF2-40B4-BE49-F238E27FC236}">
                <a16:creationId xmlns:a16="http://schemas.microsoft.com/office/drawing/2014/main" id="{22E6EF1A-9C01-4C75-A034-B3BC57B74AB1}"/>
              </a:ext>
            </a:extLst>
          </p:cNvPr>
          <p:cNvSpPr/>
          <p:nvPr/>
        </p:nvSpPr>
        <p:spPr>
          <a:xfrm>
            <a:off x="1245686" y="3183791"/>
            <a:ext cx="2951369" cy="78246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 SỐ </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4B73988F-B69B-44E2-ABFC-1D1BD4B9BC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2683" y="4010744"/>
            <a:ext cx="624156" cy="433441"/>
          </a:xfrm>
          <a:prstGeom prst="rect">
            <a:avLst/>
          </a:prstGeom>
        </p:spPr>
      </p:pic>
      <p:grpSp>
        <p:nvGrpSpPr>
          <p:cNvPr id="13" name="Group 19">
            <a:extLst>
              <a:ext uri="{FF2B5EF4-FFF2-40B4-BE49-F238E27FC236}">
                <a16:creationId xmlns:a16="http://schemas.microsoft.com/office/drawing/2014/main" id="{40BFC4FB-9B08-4675-BD10-F3B9DB188B1E}"/>
              </a:ext>
            </a:extLst>
          </p:cNvPr>
          <p:cNvGrpSpPr/>
          <p:nvPr/>
        </p:nvGrpSpPr>
        <p:grpSpPr>
          <a:xfrm>
            <a:off x="4082056" y="4072770"/>
            <a:ext cx="2570918" cy="2072336"/>
            <a:chOff x="3642883" y="1418210"/>
            <a:chExt cx="5219751" cy="4673612"/>
          </a:xfrm>
        </p:grpSpPr>
        <p:pic>
          <p:nvPicPr>
            <p:cNvPr id="14" name="Picture 13">
              <a:extLst>
                <a:ext uri="{FF2B5EF4-FFF2-40B4-BE49-F238E27FC236}">
                  <a16:creationId xmlns:a16="http://schemas.microsoft.com/office/drawing/2014/main" id="{76A35B9E-609B-4680-BCEA-8FF51D43E8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5" name="Picture 14">
              <a:extLst>
                <a:ext uri="{FF2B5EF4-FFF2-40B4-BE49-F238E27FC236}">
                  <a16:creationId xmlns:a16="http://schemas.microsoft.com/office/drawing/2014/main" id="{FE23A041-8518-440F-B802-9F0C5D30E99A}"/>
                </a:ext>
              </a:extLst>
            </p:cNvPr>
            <p:cNvPicPr>
              <a:picLocks noChangeAspect="1"/>
            </p:cNvPicPr>
            <p:nvPr/>
          </p:nvPicPr>
          <p:blipFill>
            <a:blip r:embed="rId12"/>
            <a:stretch>
              <a:fillRect/>
            </a:stretch>
          </p:blipFill>
          <p:spPr>
            <a:xfrm rot="277177">
              <a:off x="5630261" y="4773899"/>
              <a:ext cx="1476473" cy="292369"/>
            </a:xfrm>
            <a:prstGeom prst="rect">
              <a:avLst/>
            </a:prstGeom>
          </p:spPr>
        </p:pic>
      </p:grpSp>
      <p:grpSp>
        <p:nvGrpSpPr>
          <p:cNvPr id="16" name="Group 15">
            <a:extLst>
              <a:ext uri="{FF2B5EF4-FFF2-40B4-BE49-F238E27FC236}">
                <a16:creationId xmlns:a16="http://schemas.microsoft.com/office/drawing/2014/main" id="{D7172054-50EF-4D3C-BD02-C2EA53EB715C}"/>
              </a:ext>
            </a:extLst>
          </p:cNvPr>
          <p:cNvGrpSpPr/>
          <p:nvPr/>
        </p:nvGrpSpPr>
        <p:grpSpPr>
          <a:xfrm>
            <a:off x="5872396" y="4368506"/>
            <a:ext cx="10342946" cy="2818832"/>
            <a:chOff x="5872396" y="4368506"/>
            <a:chExt cx="10342946" cy="2818832"/>
          </a:xfrm>
        </p:grpSpPr>
        <p:pic>
          <p:nvPicPr>
            <p:cNvPr id="17" name="Picture 16"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396" y="4368506"/>
              <a:ext cx="10342946" cy="2818832"/>
            </a:xfrm>
            <a:prstGeom prst="rect">
              <a:avLst/>
            </a:prstGeom>
          </p:spPr>
        </p:pic>
        <p:pic>
          <p:nvPicPr>
            <p:cNvPr id="18" name="Picture 17">
              <a:extLst>
                <a:ext uri="{FF2B5EF4-FFF2-40B4-BE49-F238E27FC236}">
                  <a16:creationId xmlns:a16="http://schemas.microsoft.com/office/drawing/2014/main" id="{CBD847CC-C726-4D3B-B579-E0ACC9EB5411}"/>
                </a:ext>
              </a:extLst>
            </p:cNvPr>
            <p:cNvPicPr>
              <a:picLocks noChangeAspect="1"/>
            </p:cNvPicPr>
            <p:nvPr/>
          </p:nvPicPr>
          <p:blipFill>
            <a:blip r:embed="rId14"/>
            <a:stretch>
              <a:fillRect/>
            </a:stretch>
          </p:blipFill>
          <p:spPr>
            <a:xfrm>
              <a:off x="8808891" y="5701161"/>
              <a:ext cx="1662750" cy="818882"/>
            </a:xfrm>
            <a:prstGeom prst="rect">
              <a:avLst/>
            </a:prstGeom>
          </p:spPr>
        </p:pic>
      </p:grpSp>
      <p:grpSp>
        <p:nvGrpSpPr>
          <p:cNvPr id="19" name="Group 26">
            <a:extLst>
              <a:ext uri="{FF2B5EF4-FFF2-40B4-BE49-F238E27FC236}">
                <a16:creationId xmlns:a16="http://schemas.microsoft.com/office/drawing/2014/main" id="{6D11B552-26D1-4064-A901-182E91EEE12B}"/>
              </a:ext>
            </a:extLst>
          </p:cNvPr>
          <p:cNvGrpSpPr/>
          <p:nvPr/>
        </p:nvGrpSpPr>
        <p:grpSpPr>
          <a:xfrm>
            <a:off x="6200775" y="0"/>
            <a:ext cx="5591175" cy="3028950"/>
            <a:chOff x="8122154" y="142569"/>
            <a:chExt cx="4199862" cy="2692628"/>
          </a:xfrm>
        </p:grpSpPr>
        <p:grpSp>
          <p:nvGrpSpPr>
            <p:cNvPr id="20" name="Group 27">
              <a:extLst>
                <a:ext uri="{FF2B5EF4-FFF2-40B4-BE49-F238E27FC236}">
                  <a16:creationId xmlns:a16="http://schemas.microsoft.com/office/drawing/2014/main" id="{2E4173E0-FA94-4BE9-A23F-44203237C9B2}"/>
                </a:ext>
              </a:extLst>
            </p:cNvPr>
            <p:cNvGrpSpPr/>
            <p:nvPr/>
          </p:nvGrpSpPr>
          <p:grpSpPr>
            <a:xfrm>
              <a:off x="8122154" y="142569"/>
              <a:ext cx="4199862" cy="2692628"/>
              <a:chOff x="4570981" y="1282803"/>
              <a:chExt cx="4199862" cy="2692628"/>
            </a:xfrm>
          </p:grpSpPr>
          <p:pic>
            <p:nvPicPr>
              <p:cNvPr id="22" name="Picture 21">
                <a:extLst>
                  <a:ext uri="{FF2B5EF4-FFF2-40B4-BE49-F238E27FC236}">
                    <a16:creationId xmlns:a16="http://schemas.microsoft.com/office/drawing/2014/main" id="{CA429967-BEC7-4321-8B14-905CEF7E22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BB074B1A-F8A0-4AD1-B921-D4B01D0A1F87}"/>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BDF6D54A-B9BF-4443-B589-EEEAF60EC3D8}"/>
                </a:ext>
              </a:extLst>
            </p:cNvPr>
            <p:cNvSpPr txBox="1"/>
            <p:nvPr/>
          </p:nvSpPr>
          <p:spPr>
            <a:xfrm>
              <a:off x="8802556" y="649686"/>
              <a:ext cx="3145510" cy="1569660"/>
            </a:xfrm>
            <a:prstGeom prst="rect">
              <a:avLst/>
            </a:prstGeom>
            <a:noFill/>
          </p:spPr>
          <p:txBody>
            <a:bodyPr wrap="square" rtlCol="0">
              <a:spAutoFit/>
            </a:bodyPr>
            <a:lstStyle/>
            <a:p>
              <a:pPr lvl="0" algn="ctr">
                <a:defRPr/>
              </a:pPr>
              <a:r>
                <a:rPr lang="vi-VN" sz="3200" b="1" dirty="0">
                  <a:solidFill>
                    <a:prstClr val="white"/>
                  </a:solidFill>
                  <a:ea typeface="Tahoma" panose="020B0604030504040204" pitchFamily="34" charset="0"/>
                  <a:cs typeface="Arial" panose="020B0604020202020204" pitchFamily="34" charset="0"/>
                </a:rPr>
                <a:t>Cô nhìn thấy tấm thiệp ghi chúc mừng sinh nhật </a:t>
              </a:r>
              <a:endParaRPr lang="en-US" sz="3200" b="1" dirty="0">
                <a:solidFill>
                  <a:prstClr val="white"/>
                </a:solidFill>
                <a:ea typeface="Tahoma" panose="020B0604030504040204" pitchFamily="34" charset="0"/>
                <a:cs typeface="Arial" panose="020B0604020202020204" pitchFamily="34"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8.33333E-7 -1.11111E-6 L -0.08555 0.01065 " pathEditMode="relative" rAng="0" ptsTypes="AA">
                                      <p:cBhvr>
                                        <p:cTn id="24" dur="2000" fill="hold"/>
                                        <p:tgtEl>
                                          <p:spTgt spid="16"/>
                                        </p:tgtEl>
                                        <p:attrNameLst>
                                          <p:attrName>ppt_x</p:attrName>
                                          <p:attrName>ppt_y</p:attrName>
                                        </p:attrNameLst>
                                      </p:cBhvr>
                                      <p:rCtr x="-4284" y="532"/>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753D7-4899-4B9F-983D-5C8F62730821}"/>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566240"/>
            <a:ext cx="6206802" cy="1933575"/>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310723" y="644014"/>
              <a:ext cx="6464883" cy="945694"/>
            </a:xfrm>
            <a:prstGeom prst="rect">
              <a:avLst/>
            </a:prstGeom>
            <a:noFill/>
          </p:spPr>
          <p:txBody>
            <a:bodyPr wrap="square" rtlCol="0">
              <a:spAutoFit/>
            </a:bodyPr>
            <a:lstStyle/>
            <a:p>
              <a:pPr lvl="0" algn="ctr">
                <a:lnSpc>
                  <a:spcPct val="150000"/>
                </a:lnSpc>
                <a:defRPr/>
              </a:pPr>
              <a:r>
                <a:rPr lang="vi-VN" sz="3200" b="1" dirty="0">
                  <a:solidFill>
                    <a:srgbClr val="002060"/>
                  </a:solidFill>
                  <a:latin typeface="+mj-lt"/>
                  <a:ea typeface="Tahoma" panose="020B0604030504040204" pitchFamily="34" charset="0"/>
                  <a:cs typeface="Tahoma" panose="020B0604030504040204" pitchFamily="34" charset="0"/>
                </a:rPr>
                <a:t>Tấm thiệp đấy do ai làm </a:t>
              </a:r>
              <a:r>
                <a:rPr lang="en-US" sz="3200" b="1" dirty="0">
                  <a:solidFill>
                    <a:srgbClr val="FF0000"/>
                  </a:solidFill>
                  <a:latin typeface="+mj-lt"/>
                  <a:ea typeface="Tahoma" panose="020B0604030504040204" pitchFamily="34" charset="0"/>
                  <a:cs typeface="Tahoma" panose="020B0604030504040204" pitchFamily="34" charset="0"/>
                </a:rPr>
                <a:t>?</a:t>
              </a: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11" name="Rectangle: Rounded Corners 17">
            <a:extLst>
              <a:ext uri="{FF2B5EF4-FFF2-40B4-BE49-F238E27FC236}">
                <a16:creationId xmlns:a16="http://schemas.microsoft.com/office/drawing/2014/main" id="{A2AA5FC8-73F2-45D5-86F3-18AA4C38D830}"/>
              </a:ext>
            </a:extLst>
          </p:cNvPr>
          <p:cNvSpPr/>
          <p:nvPr/>
        </p:nvSpPr>
        <p:spPr>
          <a:xfrm>
            <a:off x="1888599" y="3229196"/>
            <a:ext cx="2789499" cy="80042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mj-lt"/>
                <a:ea typeface="Tahoma" panose="020B0604030504040204" pitchFamily="34" charset="0"/>
                <a:cs typeface="Tahoma" panose="020B0604030504040204" pitchFamily="34" charset="0"/>
              </a:rPr>
              <a:t>CƠN M</a:t>
            </a:r>
            <a:r>
              <a:rPr lang="vi-VN" sz="2400" b="1" dirty="0">
                <a:solidFill>
                  <a:schemeClr val="bg1"/>
                </a:solidFill>
                <a:latin typeface="+mj-lt"/>
                <a:ea typeface="Tahoma" panose="020B0604030504040204" pitchFamily="34" charset="0"/>
                <a:cs typeface="Tahoma" panose="020B0604030504040204" pitchFamily="34" charset="0"/>
              </a:rPr>
              <a:t>Ư</a:t>
            </a:r>
            <a:r>
              <a:rPr lang="en-US" sz="2400" b="1" dirty="0">
                <a:solidFill>
                  <a:schemeClr val="bg1"/>
                </a:solidFill>
                <a:latin typeface="+mj-lt"/>
                <a:ea typeface="Tahoma" panose="020B0604030504040204" pitchFamily="34" charset="0"/>
                <a:cs typeface="Tahoma" panose="020B0604030504040204" pitchFamily="34" charset="0"/>
              </a:rPr>
              <a:t>A SỐ </a:t>
            </a:r>
            <a:r>
              <a:rPr lang="vi-VN" sz="2400" b="1" dirty="0">
                <a:solidFill>
                  <a:schemeClr val="bg1"/>
                </a:solidFill>
                <a:latin typeface="+mj-lt"/>
                <a:ea typeface="Tahoma" panose="020B0604030504040204" pitchFamily="34" charset="0"/>
                <a:cs typeface="Tahoma" panose="020B0604030504040204" pitchFamily="34" charset="0"/>
              </a:rPr>
              <a:t>3</a:t>
            </a:r>
            <a:endParaRPr lang="en-US" sz="2400" b="1" dirty="0">
              <a:solidFill>
                <a:schemeClr val="bg1"/>
              </a:solidFill>
              <a:latin typeface="+mj-lt"/>
              <a:ea typeface="Tahoma" panose="020B0604030504040204" pitchFamily="34" charset="0"/>
              <a:cs typeface="Tahoma" panose="020B0604030504040204" pitchFamily="34" charset="0"/>
            </a:endParaRPr>
          </a:p>
        </p:txBody>
      </p:sp>
      <p:grpSp>
        <p:nvGrpSpPr>
          <p:cNvPr id="12" name="Group 24">
            <a:extLst>
              <a:ext uri="{FF2B5EF4-FFF2-40B4-BE49-F238E27FC236}">
                <a16:creationId xmlns:a16="http://schemas.microsoft.com/office/drawing/2014/main" id="{A846F237-5646-4C2B-8972-D20A3F9688CC}"/>
              </a:ext>
            </a:extLst>
          </p:cNvPr>
          <p:cNvGrpSpPr/>
          <p:nvPr/>
        </p:nvGrpSpPr>
        <p:grpSpPr>
          <a:xfrm>
            <a:off x="3591050" y="4272060"/>
            <a:ext cx="3301467" cy="2304345"/>
            <a:chOff x="2970379" y="2286000"/>
            <a:chExt cx="5151377" cy="3546991"/>
          </a:xfrm>
        </p:grpSpPr>
        <p:pic>
          <p:nvPicPr>
            <p:cNvPr id="13" name="Picture 12">
              <a:extLst>
                <a:ext uri="{FF2B5EF4-FFF2-40B4-BE49-F238E27FC236}">
                  <a16:creationId xmlns:a16="http://schemas.microsoft.com/office/drawing/2014/main" id="{EDD9BC47-B5B4-40D6-A973-9F3C4EEC55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0379" y="2286000"/>
              <a:ext cx="5151377" cy="3546991"/>
            </a:xfrm>
            <a:prstGeom prst="rect">
              <a:avLst/>
            </a:prstGeom>
          </p:spPr>
        </p:pic>
        <p:pic>
          <p:nvPicPr>
            <p:cNvPr id="14" name="Picture 13">
              <a:extLst>
                <a:ext uri="{FF2B5EF4-FFF2-40B4-BE49-F238E27FC236}">
                  <a16:creationId xmlns:a16="http://schemas.microsoft.com/office/drawing/2014/main" id="{F8BABBD2-5DAA-4902-9292-F926F81886E5}"/>
                </a:ext>
              </a:extLst>
            </p:cNvPr>
            <p:cNvPicPr>
              <a:picLocks noChangeAspect="1"/>
            </p:cNvPicPr>
            <p:nvPr/>
          </p:nvPicPr>
          <p:blipFill>
            <a:blip r:embed="rId11"/>
            <a:stretch>
              <a:fillRect/>
            </a:stretch>
          </p:blipFill>
          <p:spPr>
            <a:xfrm>
              <a:off x="4932800" y="4852762"/>
              <a:ext cx="1163200" cy="159655"/>
            </a:xfrm>
            <a:prstGeom prst="rect">
              <a:avLst/>
            </a:prstGeom>
          </p:spPr>
        </p:pic>
      </p:grpSp>
      <p:grpSp>
        <p:nvGrpSpPr>
          <p:cNvPr id="15" name="Group 1">
            <a:extLst>
              <a:ext uri="{FF2B5EF4-FFF2-40B4-BE49-F238E27FC236}">
                <a16:creationId xmlns:a16="http://schemas.microsoft.com/office/drawing/2014/main" id="{4C3ACB49-7E19-4500-BEF0-5F638908CFC0}"/>
              </a:ext>
            </a:extLst>
          </p:cNvPr>
          <p:cNvGrpSpPr/>
          <p:nvPr/>
        </p:nvGrpSpPr>
        <p:grpSpPr>
          <a:xfrm>
            <a:off x="5305074" y="4397857"/>
            <a:ext cx="10342946" cy="2818832"/>
            <a:chOff x="5305074" y="4397857"/>
            <a:chExt cx="10342946" cy="2818832"/>
          </a:xfrm>
        </p:grpSpPr>
        <p:pic>
          <p:nvPicPr>
            <p:cNvPr id="16" name="Picture 15"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5074" y="4397857"/>
              <a:ext cx="10342946" cy="2818832"/>
            </a:xfrm>
            <a:prstGeom prst="rect">
              <a:avLst/>
            </a:prstGeom>
          </p:spPr>
        </p:pic>
        <p:pic>
          <p:nvPicPr>
            <p:cNvPr id="17" name="Picture 16">
              <a:extLst>
                <a:ext uri="{FF2B5EF4-FFF2-40B4-BE49-F238E27FC236}">
                  <a16:creationId xmlns:a16="http://schemas.microsoft.com/office/drawing/2014/main" id="{525472C6-4FB1-4402-92BC-BFB8367C17F2}"/>
                </a:ext>
              </a:extLst>
            </p:cNvPr>
            <p:cNvPicPr>
              <a:picLocks noChangeAspect="1"/>
            </p:cNvPicPr>
            <p:nvPr/>
          </p:nvPicPr>
          <p:blipFill>
            <a:blip r:embed="rId13"/>
            <a:stretch>
              <a:fillRect/>
            </a:stretch>
          </p:blipFill>
          <p:spPr>
            <a:xfrm>
              <a:off x="8271787" y="5690110"/>
              <a:ext cx="1662750" cy="818882"/>
            </a:xfrm>
            <a:prstGeom prst="rect">
              <a:avLst/>
            </a:prstGeom>
          </p:spPr>
        </p:pic>
      </p:grpSp>
      <p:grpSp>
        <p:nvGrpSpPr>
          <p:cNvPr id="18" name="Group 21">
            <a:extLst>
              <a:ext uri="{FF2B5EF4-FFF2-40B4-BE49-F238E27FC236}">
                <a16:creationId xmlns:a16="http://schemas.microsoft.com/office/drawing/2014/main" id="{4925B96D-FBF1-4D9D-BD16-A7EC40F2A51E}"/>
              </a:ext>
            </a:extLst>
          </p:cNvPr>
          <p:cNvGrpSpPr/>
          <p:nvPr/>
        </p:nvGrpSpPr>
        <p:grpSpPr>
          <a:xfrm>
            <a:off x="6278596" y="165183"/>
            <a:ext cx="5768975" cy="2692628"/>
            <a:chOff x="7467504" y="159125"/>
            <a:chExt cx="4199862" cy="2692628"/>
          </a:xfrm>
        </p:grpSpPr>
        <p:grpSp>
          <p:nvGrpSpPr>
            <p:cNvPr id="19" name="Group 22">
              <a:extLst>
                <a:ext uri="{FF2B5EF4-FFF2-40B4-BE49-F238E27FC236}">
                  <a16:creationId xmlns:a16="http://schemas.microsoft.com/office/drawing/2014/main" id="{232C44A8-5000-4826-A1C2-7C656D2F7782}"/>
                </a:ext>
              </a:extLst>
            </p:cNvPr>
            <p:cNvGrpSpPr/>
            <p:nvPr/>
          </p:nvGrpSpPr>
          <p:grpSpPr>
            <a:xfrm>
              <a:off x="7467504" y="159125"/>
              <a:ext cx="4199862" cy="2692628"/>
              <a:chOff x="3916331" y="1299359"/>
              <a:chExt cx="4199862" cy="2692628"/>
            </a:xfrm>
          </p:grpSpPr>
          <p:pic>
            <p:nvPicPr>
              <p:cNvPr id="21" name="Picture 20">
                <a:extLst>
                  <a:ext uri="{FF2B5EF4-FFF2-40B4-BE49-F238E27FC236}">
                    <a16:creationId xmlns:a16="http://schemas.microsoft.com/office/drawing/2014/main" id="{2C632865-95E0-4A86-8F10-12C594117E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25210">
                <a:off x="3916331" y="1299359"/>
                <a:ext cx="4199862" cy="2692628"/>
              </a:xfrm>
              <a:prstGeom prst="rect">
                <a:avLst/>
              </a:prstGeom>
            </p:spPr>
          </p:pic>
          <p:pic>
            <p:nvPicPr>
              <p:cNvPr id="22" name="Picture 21">
                <a:extLst>
                  <a:ext uri="{FF2B5EF4-FFF2-40B4-BE49-F238E27FC236}">
                    <a16:creationId xmlns:a16="http://schemas.microsoft.com/office/drawing/2014/main" id="{0D3CD1A5-1ED0-4E47-8050-D3289E5B840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232000" y="2532443"/>
                <a:ext cx="736112" cy="704675"/>
              </a:xfrm>
              <a:prstGeom prst="rect">
                <a:avLst/>
              </a:prstGeom>
            </p:spPr>
          </p:pic>
        </p:grpSp>
        <p:sp>
          <p:nvSpPr>
            <p:cNvPr id="20" name="TextBox 19">
              <a:extLst>
                <a:ext uri="{FF2B5EF4-FFF2-40B4-BE49-F238E27FC236}">
                  <a16:creationId xmlns:a16="http://schemas.microsoft.com/office/drawing/2014/main" id="{1EE828EA-6482-4448-A39E-5F249FBF4FE6}"/>
                </a:ext>
              </a:extLst>
            </p:cNvPr>
            <p:cNvSpPr txBox="1"/>
            <p:nvPr/>
          </p:nvSpPr>
          <p:spPr>
            <a:xfrm>
              <a:off x="8137393" y="992586"/>
              <a:ext cx="3145510" cy="1077218"/>
            </a:xfrm>
            <a:prstGeom prst="rect">
              <a:avLst/>
            </a:prstGeom>
            <a:noFill/>
          </p:spPr>
          <p:txBody>
            <a:bodyPr wrap="square" rtlCol="0">
              <a:spAutoFit/>
            </a:bodyPr>
            <a:lstStyle/>
            <a:p>
              <a:pPr lvl="0" algn="ctr">
                <a:defRPr/>
              </a:pPr>
              <a:r>
                <a:rPr lang="vi-VN" sz="3200" b="1" dirty="0">
                  <a:solidFill>
                    <a:prstClr val="white"/>
                  </a:solidFill>
                  <a:latin typeface="+mj-lt"/>
                  <a:ea typeface="Tahoma" panose="020B0604030504040204" pitchFamily="34" charset="0"/>
                  <a:cs typeface="Arial" panose="020B0604020202020204" pitchFamily="34" charset="0"/>
                </a:rPr>
                <a:t>Do đàn con tự làm </a:t>
              </a:r>
              <a:endParaRPr lang="en-US" sz="3200" b="1" dirty="0">
                <a:solidFill>
                  <a:prstClr val="white"/>
                </a:solidFill>
                <a:latin typeface="+mj-lt"/>
                <a:ea typeface="Tahoma" panose="020B0604030504040204" pitchFamily="34" charset="0"/>
                <a:cs typeface="Arial" panose="020B0604020202020204" pitchFamily="34"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1+#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4.79167E-6 7.40741E-7 L -0.11927 0.0493 " pathEditMode="relative" rAng="0" ptsTypes="AA">
                                      <p:cBhvr>
                                        <p:cTn id="24" dur="2000" fill="hold"/>
                                        <p:tgtEl>
                                          <p:spTgt spid="15"/>
                                        </p:tgtEl>
                                        <p:attrNameLst>
                                          <p:attrName>ppt_x</p:attrName>
                                          <p:attrName>ppt_y</p:attrName>
                                        </p:attrNameLst>
                                      </p:cBhvr>
                                      <p:rCtr x="-5964" y="2454"/>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y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4A8CB-1F45-4F2B-A9C8-526BAE8E56CE}"/>
              </a:ext>
            </a:extLst>
          </p:cNvPr>
          <p:cNvPicPr>
            <a:picLocks noChangeAspect="1"/>
          </p:cNvPicPr>
          <p:nvPr/>
        </p:nvPicPr>
        <p:blipFill>
          <a:blip r:embed="rId5"/>
          <a:stretch>
            <a:fillRect/>
          </a:stretch>
        </p:blipFill>
        <p:spPr>
          <a:xfrm>
            <a:off x="0" y="449784"/>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457364"/>
            <a:ext cx="6343650" cy="2341475"/>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0" y="190065"/>
              <a:ext cx="6980525" cy="2068745"/>
            </a:xfrm>
            <a:prstGeom prst="rect">
              <a:avLst/>
            </a:prstGeom>
            <a:noFill/>
          </p:spPr>
          <p:txBody>
            <a:bodyPr wrap="square" rtlCol="0">
              <a:spAutoFit/>
            </a:bodyPr>
            <a:lstStyle/>
            <a:p>
              <a:pPr lvl="0" algn="ctr">
                <a:lnSpc>
                  <a:spcPct val="150000"/>
                </a:lnSpc>
                <a:defRPr/>
              </a:pPr>
              <a:r>
                <a:rPr lang="vi-VN" sz="2800" b="1" dirty="0">
                  <a:solidFill>
                    <a:srgbClr val="002060"/>
                  </a:solidFill>
                  <a:ea typeface="Tahoma" panose="020B0604030504040204" pitchFamily="34" charset="0"/>
                  <a:cs typeface="Tahoma" panose="020B0604030504040204" pitchFamily="34" charset="0"/>
                </a:rPr>
                <a:t>Cô thỏ cảm thấy thế nào sau khi nhìn thấy tấm thiệp chúc mừng sinh nhật  </a:t>
              </a:r>
              <a:endParaRPr lang="en-US" sz="2800" b="1" dirty="0">
                <a:solidFill>
                  <a:srgbClr val="FF0000"/>
                </a:solidFill>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2342" y="26675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11" name="Rectangle: Rounded Corners 17">
            <a:extLst>
              <a:ext uri="{FF2B5EF4-FFF2-40B4-BE49-F238E27FC236}">
                <a16:creationId xmlns:a16="http://schemas.microsoft.com/office/drawing/2014/main" id="{C9F2C735-DF35-44E5-B811-F98B80E135E0}"/>
              </a:ext>
            </a:extLst>
          </p:cNvPr>
          <p:cNvSpPr/>
          <p:nvPr/>
        </p:nvSpPr>
        <p:spPr>
          <a:xfrm>
            <a:off x="991321" y="3196214"/>
            <a:ext cx="3238635" cy="78988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 CUỐI</a:t>
            </a:r>
          </a:p>
        </p:txBody>
      </p:sp>
      <p:pic>
        <p:nvPicPr>
          <p:cNvPr id="1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4029622"/>
            <a:ext cx="487363" cy="487363"/>
          </a:xfrm>
          <a:prstGeom prst="rect">
            <a:avLst/>
          </a:prstGeom>
        </p:spPr>
      </p:pic>
      <p:grpSp>
        <p:nvGrpSpPr>
          <p:cNvPr id="13" name="Group 12">
            <a:extLst>
              <a:ext uri="{FF2B5EF4-FFF2-40B4-BE49-F238E27FC236}">
                <a16:creationId xmlns:a16="http://schemas.microsoft.com/office/drawing/2014/main" id="{309ECDB8-842E-43F8-BD86-2E9945C821B1}"/>
              </a:ext>
            </a:extLst>
          </p:cNvPr>
          <p:cNvGrpSpPr/>
          <p:nvPr/>
        </p:nvGrpSpPr>
        <p:grpSpPr>
          <a:xfrm>
            <a:off x="1428752" y="3514725"/>
            <a:ext cx="12776042" cy="3787689"/>
            <a:chOff x="3883614" y="4461654"/>
            <a:chExt cx="10342946" cy="2818832"/>
          </a:xfrm>
        </p:grpSpPr>
        <p:pic>
          <p:nvPicPr>
            <p:cNvPr id="14" name="Picture 13" descr="A close up of a logo&#10;&#10;Description automatically generated">
              <a:hlinkClick r:id="" action="ppaction://noaction">
                <a:snd r:embed="rId12" name="APPLAUSE.WAV"/>
              </a:hlinkClick>
              <a:extLst>
                <a:ext uri="{FF2B5EF4-FFF2-40B4-BE49-F238E27FC236}">
                  <a16:creationId xmlns:a16="http://schemas.microsoft.com/office/drawing/2014/main" id="{67667D6E-CCA2-4959-A3D3-8CAD547354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83614" y="4461654"/>
              <a:ext cx="10342946" cy="2818832"/>
            </a:xfrm>
            <a:prstGeom prst="rect">
              <a:avLst/>
            </a:prstGeom>
          </p:spPr>
        </p:pic>
        <p:pic>
          <p:nvPicPr>
            <p:cNvPr id="15" name="Picture 14">
              <a:extLst>
                <a:ext uri="{FF2B5EF4-FFF2-40B4-BE49-F238E27FC236}">
                  <a16:creationId xmlns:a16="http://schemas.microsoft.com/office/drawing/2014/main" id="{72509860-D4F9-48E9-A7A2-9749C0F6F862}"/>
                </a:ext>
              </a:extLst>
            </p:cNvPr>
            <p:cNvPicPr>
              <a:picLocks noChangeAspect="1"/>
            </p:cNvPicPr>
            <p:nvPr/>
          </p:nvPicPr>
          <p:blipFill>
            <a:blip r:embed="rId14"/>
            <a:stretch>
              <a:fillRect/>
            </a:stretch>
          </p:blipFill>
          <p:spPr>
            <a:xfrm>
              <a:off x="6872048" y="5657534"/>
              <a:ext cx="1662750" cy="818882"/>
            </a:xfrm>
            <a:prstGeom prst="rect">
              <a:avLst/>
            </a:prstGeom>
          </p:spPr>
        </p:pic>
      </p:grpSp>
      <p:grpSp>
        <p:nvGrpSpPr>
          <p:cNvPr id="16" name="Group 24">
            <a:extLst>
              <a:ext uri="{FF2B5EF4-FFF2-40B4-BE49-F238E27FC236}">
                <a16:creationId xmlns:a16="http://schemas.microsoft.com/office/drawing/2014/main" id="{CC091CC0-D254-4401-A222-24F5C816AC75}"/>
              </a:ext>
            </a:extLst>
          </p:cNvPr>
          <p:cNvGrpSpPr/>
          <p:nvPr/>
        </p:nvGrpSpPr>
        <p:grpSpPr>
          <a:xfrm>
            <a:off x="2725852" y="4431483"/>
            <a:ext cx="3301467" cy="2304345"/>
            <a:chOff x="97107" y="2235224"/>
            <a:chExt cx="5151377" cy="3546991"/>
          </a:xfrm>
        </p:grpSpPr>
        <p:pic>
          <p:nvPicPr>
            <p:cNvPr id="17" name="Picture 16">
              <a:extLst>
                <a:ext uri="{FF2B5EF4-FFF2-40B4-BE49-F238E27FC236}">
                  <a16:creationId xmlns:a16="http://schemas.microsoft.com/office/drawing/2014/main" id="{1A6F3F8E-9765-477B-9358-D58E7FD53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107" y="2235224"/>
              <a:ext cx="5151377" cy="3546991"/>
            </a:xfrm>
            <a:prstGeom prst="rect">
              <a:avLst/>
            </a:prstGeom>
          </p:spPr>
        </p:pic>
        <p:pic>
          <p:nvPicPr>
            <p:cNvPr id="18" name="Picture 17">
              <a:extLst>
                <a:ext uri="{FF2B5EF4-FFF2-40B4-BE49-F238E27FC236}">
                  <a16:creationId xmlns:a16="http://schemas.microsoft.com/office/drawing/2014/main" id="{CCEA26E1-DC52-4262-B7D5-25D954823015}"/>
                </a:ext>
              </a:extLst>
            </p:cNvPr>
            <p:cNvPicPr>
              <a:picLocks noChangeAspect="1"/>
            </p:cNvPicPr>
            <p:nvPr/>
          </p:nvPicPr>
          <p:blipFill>
            <a:blip r:embed="rId16"/>
            <a:stretch>
              <a:fillRect/>
            </a:stretch>
          </p:blipFill>
          <p:spPr>
            <a:xfrm>
              <a:off x="2060489" y="4803729"/>
              <a:ext cx="1163201" cy="159655"/>
            </a:xfrm>
            <a:prstGeom prst="rect">
              <a:avLst/>
            </a:prstGeom>
          </p:spPr>
        </p:pic>
      </p:grpSp>
      <p:grpSp>
        <p:nvGrpSpPr>
          <p:cNvPr id="19" name="Group 21">
            <a:extLst>
              <a:ext uri="{FF2B5EF4-FFF2-40B4-BE49-F238E27FC236}">
                <a16:creationId xmlns:a16="http://schemas.microsoft.com/office/drawing/2014/main" id="{8D79FDC6-5891-4B2B-84F6-727C037C5D68}"/>
              </a:ext>
            </a:extLst>
          </p:cNvPr>
          <p:cNvGrpSpPr/>
          <p:nvPr/>
        </p:nvGrpSpPr>
        <p:grpSpPr>
          <a:xfrm>
            <a:off x="5972175" y="371475"/>
            <a:ext cx="5664041" cy="2686050"/>
            <a:chOff x="8122154" y="142569"/>
            <a:chExt cx="4199862" cy="2692628"/>
          </a:xfrm>
        </p:grpSpPr>
        <p:grpSp>
          <p:nvGrpSpPr>
            <p:cNvPr id="20" name="Group 22">
              <a:extLst>
                <a:ext uri="{FF2B5EF4-FFF2-40B4-BE49-F238E27FC236}">
                  <a16:creationId xmlns:a16="http://schemas.microsoft.com/office/drawing/2014/main" id="{4B0EBB00-55FC-461C-B5EE-BD3B8FA14C65}"/>
                </a:ext>
              </a:extLst>
            </p:cNvPr>
            <p:cNvGrpSpPr/>
            <p:nvPr/>
          </p:nvGrpSpPr>
          <p:grpSpPr>
            <a:xfrm>
              <a:off x="8122154" y="142569"/>
              <a:ext cx="4199862" cy="2692628"/>
              <a:chOff x="4570981" y="1282803"/>
              <a:chExt cx="4199862" cy="2692628"/>
            </a:xfrm>
          </p:grpSpPr>
          <p:pic>
            <p:nvPicPr>
              <p:cNvPr id="22" name="Picture 21">
                <a:hlinkClick r:id="" action="ppaction://noaction">
                  <a:snd r:embed="rId12" name="APPLAUSE.WAV"/>
                </a:hlinkClick>
                <a:extLst>
                  <a:ext uri="{FF2B5EF4-FFF2-40B4-BE49-F238E27FC236}">
                    <a16:creationId xmlns:a16="http://schemas.microsoft.com/office/drawing/2014/main" id="{88464433-07CF-47BA-BDB8-8109E61513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2A75266F-6807-4C1A-84D5-E1E7D9DCEAB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361F0D8C-5F93-4EEA-B1BA-381A6980FB05}"/>
                </a:ext>
              </a:extLst>
            </p:cNvPr>
            <p:cNvSpPr txBox="1"/>
            <p:nvPr/>
          </p:nvSpPr>
          <p:spPr>
            <a:xfrm>
              <a:off x="8811047" y="592536"/>
              <a:ext cx="3145510" cy="1569660"/>
            </a:xfrm>
            <a:prstGeom prst="rect">
              <a:avLst/>
            </a:prstGeom>
            <a:noFill/>
          </p:spPr>
          <p:txBody>
            <a:bodyPr wrap="square" rtlCol="0">
              <a:spAutoFit/>
            </a:bodyPr>
            <a:lstStyle/>
            <a:p>
              <a:pPr lvl="0" algn="ctr">
                <a:defRPr/>
              </a:pPr>
              <a:r>
                <a:rPr lang="vi-VN" sz="3200" b="1" dirty="0">
                  <a:solidFill>
                    <a:prstClr val="white"/>
                  </a:solidFill>
                  <a:ea typeface="Tahoma" panose="020B0604030504040204" pitchFamily="34" charset="0"/>
                  <a:cs typeface="Tahoma" panose="020B0604030504040204" pitchFamily="34" charset="0"/>
                </a:rPr>
                <a:t>Cô cảm thấy bao mệt nhọc đều tan biến hết .</a:t>
              </a:r>
              <a:endParaRPr lang="en-US" sz="3200" b="1" dirty="0">
                <a:solidFill>
                  <a:prstClr val="white"/>
                </a:solidFill>
                <a:ea typeface="Tahoma" panose="020B0604030504040204" pitchFamily="34" charset="0"/>
                <a:cs typeface="Tahoma" panose="020B0604030504040204" pitchFamily="34" charset="0"/>
              </a:endParaRPr>
            </a:p>
          </p:txBody>
        </p:sp>
      </p:gr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4.16667E-7 7.40741E-7 L -0.15338 0.01597 " pathEditMode="relative" rAng="0" ptsTypes="AA">
                                      <p:cBhvr>
                                        <p:cTn id="24" dur="2000" fill="hold"/>
                                        <p:tgtEl>
                                          <p:spTgt spid="13"/>
                                        </p:tgtEl>
                                        <p:attrNameLst>
                                          <p:attrName>ppt_x</p:attrName>
                                          <p:attrName>ppt_y</p:attrName>
                                        </p:attrNameLst>
                                      </p:cBhvr>
                                      <p:rCtr x="-7669" y="787"/>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1" fill="hold"/>
                                        <p:tgtEl>
                                          <p:spTgt spid="12"/>
                                        </p:tgtEl>
                                      </p:cBhvr>
                                    </p:cmd>
                                  </p:childTnLst>
                                </p:cTn>
                              </p:par>
                              <p:par>
                                <p:cTn id="31" presetID="44" presetClass="path" presetSubtype="0" accel="50000" decel="50000" fill="hold" nodeType="withEffect">
                                  <p:stCondLst>
                                    <p:cond delay="5500"/>
                                  </p:stCondLst>
                                  <p:childTnLst>
                                    <p:animMotion origin="layout" path="M -4.375E-6 -3.7037E-7 L 0.06706 -0.17315 C 0.08099 -0.21227 0.10196 -0.2331 0.12396 -0.2331 C 0.14896 -0.2331 0.16901 -0.21227 0.18295 -0.17315 L 0.25 -3.7037E-7 " pathEditMode="relative" rAng="0" ptsTypes="AAAAA">
                                      <p:cBhvr>
                                        <p:cTn id="32" dur="2000" fill="hold"/>
                                        <p:tgtEl>
                                          <p:spTgt spid="16"/>
                                        </p:tgtEl>
                                        <p:attrNameLst>
                                          <p:attrName>ppt_x</p:attrName>
                                          <p:attrName>ppt_y</p:attrName>
                                        </p:attrNameLst>
                                      </p:cBhvr>
                                      <p:rCtr x="12500" y="-11667"/>
                                    </p:animMotion>
                                  </p:childTnLst>
                                </p:cTn>
                              </p:par>
                              <p:par>
                                <p:cTn id="33" presetID="26" presetClass="emph" presetSubtype="0" repeatCount="indefinite" fill="hold" nodeType="withEffect">
                                  <p:stCondLst>
                                    <p:cond delay="5500"/>
                                  </p:stCondLst>
                                  <p:childTnLst>
                                    <p:animEffect transition="out" filter="fade">
                                      <p:cBhvr>
                                        <p:cTn id="34" dur="500" tmFilter="0, 0; .2, .5; .8, .5; 1, 0"/>
                                        <p:tgtEl>
                                          <p:spTgt spid="16"/>
                                        </p:tgtEl>
                                      </p:cBhvr>
                                    </p:animEffect>
                                    <p:animScale>
                                      <p:cBhvr>
                                        <p:cTn id="35" dur="250" autoRev="1" fill="hold"/>
                                        <p:tgtEl>
                                          <p:spTgt spid="16"/>
                                        </p:tgtEl>
                                      </p:cBhvr>
                                      <p:by x="105000" y="105000"/>
                                    </p:animScale>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16"/>
                                        </p:tgtEl>
                                        <p:attrNameLst>
                                          <p:attrName>r</p:attrName>
                                        </p:attrNameLst>
                                      </p:cBhvr>
                                    </p:animRot>
                                    <p:animRot by="-240000">
                                      <p:cBhvr>
                                        <p:cTn id="38" dur="200" fill="hold">
                                          <p:stCondLst>
                                            <p:cond delay="200"/>
                                          </p:stCondLst>
                                        </p:cTn>
                                        <p:tgtEl>
                                          <p:spTgt spid="16"/>
                                        </p:tgtEl>
                                        <p:attrNameLst>
                                          <p:attrName>r</p:attrName>
                                        </p:attrNameLst>
                                      </p:cBhvr>
                                    </p:animRot>
                                    <p:animRot by="240000">
                                      <p:cBhvr>
                                        <p:cTn id="39" dur="200" fill="hold">
                                          <p:stCondLst>
                                            <p:cond delay="400"/>
                                          </p:stCondLst>
                                        </p:cTn>
                                        <p:tgtEl>
                                          <p:spTgt spid="16"/>
                                        </p:tgtEl>
                                        <p:attrNameLst>
                                          <p:attrName>r</p:attrName>
                                        </p:attrNameLst>
                                      </p:cBhvr>
                                    </p:animRot>
                                    <p:animRot by="-240000">
                                      <p:cBhvr>
                                        <p:cTn id="40" dur="200" fill="hold">
                                          <p:stCondLst>
                                            <p:cond delay="600"/>
                                          </p:stCondLst>
                                        </p:cTn>
                                        <p:tgtEl>
                                          <p:spTgt spid="16"/>
                                        </p:tgtEl>
                                        <p:attrNameLst>
                                          <p:attrName>r</p:attrName>
                                        </p:attrNameLst>
                                      </p:cBhvr>
                                    </p:animRot>
                                    <p:animRot by="120000">
                                      <p:cBhvr>
                                        <p:cTn id="41" dur="200" fill="hold">
                                          <p:stCondLst>
                                            <p:cond delay="800"/>
                                          </p:stCondLst>
                                        </p:cTn>
                                        <p:tgtEl>
                                          <p:spTgt spid="16"/>
                                        </p:tgtEl>
                                        <p:attrNameLst>
                                          <p:attrName>r</p:attrName>
                                        </p:attrNameLst>
                                      </p:cBhvr>
                                    </p:animRot>
                                  </p:childTnLst>
                                </p:cTn>
                              </p:par>
                            </p:childTnLst>
                          </p:cTn>
                        </p:par>
                        <p:par>
                          <p:cTn id="42" fill="hold">
                            <p:stCondLst>
                              <p:cond delay="125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12"/>
                </p:tgtEl>
              </p:cMediaNode>
            </p:audio>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7D600-10ED-46F4-87D4-6727B69DA132}"/>
              </a:ext>
            </a:extLst>
          </p:cNvPr>
          <p:cNvPicPr>
            <a:picLocks noChangeAspect="1"/>
          </p:cNvPicPr>
          <p:nvPr/>
        </p:nvPicPr>
        <p:blipFill rotWithShape="1">
          <a:blip r:embed="rId2"/>
          <a:srcRect l="1660" t="2928" r="1184" b="960"/>
          <a:stretch/>
        </p:blipFill>
        <p:spPr>
          <a:xfrm>
            <a:off x="0" y="418290"/>
            <a:ext cx="12192000" cy="6439710"/>
          </a:xfrm>
          <a:prstGeom prst="rect">
            <a:avLst/>
          </a:prstGeom>
        </p:spPr>
      </p:pic>
      <p:pic>
        <p:nvPicPr>
          <p:cNvPr id="3" name="Picture 2"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4" name="Picture 3"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5" name="Picture 4">
            <a:extLst>
              <a:ext uri="{FF2B5EF4-FFF2-40B4-BE49-F238E27FC236}">
                <a16:creationId xmlns:a16="http://schemas.microsoft.com/office/drawing/2014/main" id="{A8E75CF2-6AB7-4EA9-9057-6D9B3B92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6" name="Picture 5"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7" name="Picture 6"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8" name="Picture 7"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9" name="Speech Bubble: Oval 37">
            <a:extLst>
              <a:ext uri="{FF2B5EF4-FFF2-40B4-BE49-F238E27FC236}">
                <a16:creationId xmlns:a16="http://schemas.microsoft.com/office/drawing/2014/main" id="{8E55607B-92BC-4CC0-BFBA-F5799450DC82}"/>
              </a:ext>
            </a:extLst>
          </p:cNvPr>
          <p:cNvSpPr/>
          <p:nvPr/>
        </p:nvSpPr>
        <p:spPr>
          <a:xfrm>
            <a:off x="4924203" y="428625"/>
            <a:ext cx="6138959"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mj-lt"/>
                <a:ea typeface="Tahoma" panose="020B0604030504040204" pitchFamily="34" charset="0"/>
                <a:cs typeface="Tahoma" panose="020B0604030504040204" pitchFamily="34" charset="0"/>
              </a:rPr>
              <a:t>CẢM </a:t>
            </a:r>
            <a:r>
              <a:rPr lang="vi-VN" sz="2800" b="1" dirty="0">
                <a:solidFill>
                  <a:srgbClr val="002060"/>
                </a:solidFill>
                <a:latin typeface="+mj-lt"/>
                <a:ea typeface="Tahoma" panose="020B0604030504040204" pitchFamily="34" charset="0"/>
                <a:cs typeface="Tahoma" panose="020B0604030504040204" pitchFamily="34" charset="0"/>
              </a:rPr>
              <a:t>Ơ</a:t>
            </a:r>
            <a:r>
              <a:rPr lang="en-US" sz="2800" b="1" dirty="0">
                <a:solidFill>
                  <a:srgbClr val="002060"/>
                </a:solidFill>
                <a:latin typeface="+mj-lt"/>
                <a:ea typeface="Tahoma" panose="020B0604030504040204" pitchFamily="34" charset="0"/>
                <a:cs typeface="Tahoma" panose="020B0604030504040204" pitchFamily="34" charset="0"/>
              </a:rPr>
              <a:t>N CÁC BẠN THẬT NHIỀU. </a:t>
            </a:r>
          </a:p>
          <a:p>
            <a:pPr algn="ctr"/>
            <a:r>
              <a:rPr lang="en-US" sz="2800" b="1" dirty="0">
                <a:solidFill>
                  <a:srgbClr val="002060"/>
                </a:solidFill>
                <a:latin typeface="+mj-lt"/>
                <a:ea typeface="Tahoma" panose="020B0604030504040204" pitchFamily="34" charset="0"/>
                <a:cs typeface="Tahoma" panose="020B0604030504040204" pitchFamily="34" charset="0"/>
              </a:rPr>
              <a:t>CÁC BẠN GIỎI QUÁ ĐI </a:t>
            </a:r>
          </a:p>
        </p:txBody>
      </p:sp>
      <p:pic>
        <p:nvPicPr>
          <p:cNvPr id="10" name="Picture 9"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11" name="Picture 10"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2" name="Picture 11">
            <a:extLst>
              <a:ext uri="{FF2B5EF4-FFF2-40B4-BE49-F238E27FC236}">
                <a16:creationId xmlns:a16="http://schemas.microsoft.com/office/drawing/2014/main" id="{DB6BABD7-C97B-476E-BC82-77B03B2A0F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0837" y="2412327"/>
            <a:ext cx="4256713" cy="2930968"/>
          </a:xfrm>
          <a:prstGeom prst="rect">
            <a:avLst/>
          </a:prstGeom>
        </p:spPr>
      </p:pic>
      <p:pic>
        <p:nvPicPr>
          <p:cNvPr id="13" name="Picture 1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9518" y="1516284"/>
            <a:ext cx="6596482" cy="5341716"/>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082" y="4117976"/>
            <a:ext cx="1276350" cy="798246"/>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c-tieng-anh-qua-bai-hat-thieu-nhi.jpg"/>
          <p:cNvPicPr>
            <a:picLocks noChangeAspect="1"/>
          </p:cNvPicPr>
          <p:nvPr/>
        </p:nvPicPr>
        <p:blipFill>
          <a:blip r:embed="rId2"/>
          <a:stretch>
            <a:fillRect/>
          </a:stretch>
        </p:blipFill>
        <p:spPr>
          <a:xfrm>
            <a:off x="0" y="1133474"/>
            <a:ext cx="12192000" cy="5724525"/>
          </a:xfrm>
          <a:prstGeom prst="rect">
            <a:avLst/>
          </a:prstGeom>
        </p:spPr>
      </p:pic>
      <p:sp>
        <p:nvSpPr>
          <p:cNvPr id="4" name="TextBox 3"/>
          <p:cNvSpPr txBox="1"/>
          <p:nvPr/>
        </p:nvSpPr>
        <p:spPr>
          <a:xfrm>
            <a:off x="3183010" y="397329"/>
            <a:ext cx="5887248" cy="1200329"/>
          </a:xfrm>
          <a:prstGeom prst="rect">
            <a:avLst/>
          </a:prstGeom>
          <a:noFill/>
        </p:spPr>
        <p:txBody>
          <a:bodyPr wrap="square" rtlCol="0">
            <a:spAutoFit/>
          </a:bodyPr>
          <a:lstStyle/>
          <a:p>
            <a:pPr algn="ctr"/>
            <a:r>
              <a:rPr lang="vi-VN" sz="7200" b="1">
                <a:solidFill>
                  <a:srgbClr val="0070C0"/>
                </a:solidFill>
                <a:latin typeface="+mj-lt"/>
                <a:cs typeface="Times New Roman" pitchFamily="18" charset="0"/>
              </a:rPr>
              <a:t>THƯ GIÃN </a:t>
            </a:r>
            <a:endParaRPr lang="en-US" sz="7200" b="1" dirty="0">
              <a:solidFill>
                <a:srgbClr val="0070C0"/>
              </a:solidFill>
              <a:latin typeface="+mj-lt"/>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0" presetClass="exit" presetSubtype="0" fill="hold" grpId="1" nodeType="withEffect">
                                  <p:stCondLst>
                                    <p:cond delay="0"/>
                                  </p:stCondLst>
                                  <p:childTnLst>
                                    <p:animEffect transition="out" filter="fade">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438900"/>
          </a:xfrm>
          <a:prstGeom prst="rect">
            <a:avLst/>
          </a:prstGeom>
        </p:spPr>
      </p:pic>
      <p:sp>
        <p:nvSpPr>
          <p:cNvPr id="3" name="Rounded Rectangle 2"/>
          <p:cNvSpPr/>
          <p:nvPr/>
        </p:nvSpPr>
        <p:spPr>
          <a:xfrm>
            <a:off x="290830" y="325756"/>
            <a:ext cx="11901170" cy="6743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dirty="0" err="1">
                <a:solidFill>
                  <a:srgbClr val="C00000"/>
                </a:solidFill>
                <a:latin typeface="UTM Avo" panose="02040603050506020204" pitchFamily="18" charset="0"/>
                <a:cs typeface="UTM Avo" panose="02040603050506020204" pitchFamily="18" charset="0"/>
              </a:rPr>
              <a:t>Chọn</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từ</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ngữ</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thích</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hợp</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để</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hoàn</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thành</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câu</a:t>
            </a:r>
            <a:endParaRPr lang="en-US" sz="3200" b="1" dirty="0">
              <a:solidFill>
                <a:srgbClr val="C00000"/>
              </a:solidFill>
              <a:latin typeface="UTM Avo" panose="02040603050506020204" pitchFamily="18" charset="0"/>
              <a:cs typeface="UTM Avo" panose="02040603050506020204" pitchFamily="18" charset="0"/>
            </a:endParaRPr>
          </a:p>
        </p:txBody>
      </p:sp>
      <p:pic>
        <p:nvPicPr>
          <p:cNvPr id="4" name="Picture 3"/>
          <p:cNvPicPr>
            <a:picLocks noChangeAspect="1"/>
          </p:cNvPicPr>
          <p:nvPr/>
        </p:nvPicPr>
        <p:blipFill>
          <a:blip r:embed="rId3"/>
          <a:stretch>
            <a:fillRect/>
          </a:stretch>
        </p:blipFill>
        <p:spPr>
          <a:xfrm>
            <a:off x="714375" y="971550"/>
            <a:ext cx="11477625" cy="3171825"/>
          </a:xfrm>
          <a:prstGeom prst="rect">
            <a:avLst/>
          </a:prstGeom>
        </p:spPr>
      </p:pic>
      <p:cxnSp>
        <p:nvCxnSpPr>
          <p:cNvPr id="5" name="Straight Arrow Connector 4"/>
          <p:cNvCxnSpPr/>
          <p:nvPr/>
        </p:nvCxnSpPr>
        <p:spPr>
          <a:xfrm rot="10800000">
            <a:off x="1959430" y="2322287"/>
            <a:ext cx="4612823" cy="1306741"/>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8244115" y="2496457"/>
            <a:ext cx="2185761" cy="113257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5167087" y="2409372"/>
            <a:ext cx="1433741" cy="1191081"/>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0094686" y="2706913"/>
            <a:ext cx="1262744" cy="551547"/>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2950" y="3840843"/>
            <a:ext cx="7686675" cy="523220"/>
          </a:xfrm>
          <a:prstGeom prst="rect">
            <a:avLst/>
          </a:prstGeom>
          <a:noFill/>
        </p:spPr>
        <p:txBody>
          <a:bodyPr wrap="square" rtlCol="0">
            <a:spAutoFit/>
          </a:bodyPr>
          <a:lstStyle/>
          <a:p>
            <a:r>
              <a:rPr lang="vi-VN" sz="2800" b="1" dirty="0"/>
              <a:t>Đọc lại câu: </a:t>
            </a:r>
            <a:endParaRPr lang="en-US" sz="2800" b="1" dirty="0"/>
          </a:p>
        </p:txBody>
      </p:sp>
      <p:sp>
        <p:nvSpPr>
          <p:cNvPr id="26" name="TextBox 25"/>
          <p:cNvSpPr txBox="1"/>
          <p:nvPr/>
        </p:nvSpPr>
        <p:spPr>
          <a:xfrm>
            <a:off x="711201" y="4455886"/>
            <a:ext cx="11292114" cy="584775"/>
          </a:xfrm>
          <a:prstGeom prst="rect">
            <a:avLst/>
          </a:prstGeom>
          <a:noFill/>
        </p:spPr>
        <p:txBody>
          <a:bodyPr wrap="square" rtlCol="0">
            <a:spAutoFit/>
          </a:bodyPr>
          <a:lstStyle/>
          <a:p>
            <a:r>
              <a:rPr lang="vi-VN" sz="3000" dirty="0"/>
              <a:t>Các con của thỏ mẹ rất </a:t>
            </a:r>
            <a:r>
              <a:rPr lang="vi-VN" sz="3000" dirty="0">
                <a:solidFill>
                  <a:srgbClr val="C00000"/>
                </a:solidFill>
              </a:rPr>
              <a:t>ngoan</a:t>
            </a:r>
            <a:r>
              <a:rPr lang="vi-VN" sz="3000" dirty="0"/>
              <a:t>. Thỏ mẹ rất </a:t>
            </a:r>
            <a:r>
              <a:rPr lang="vi-VN" sz="3000" dirty="0">
                <a:solidFill>
                  <a:srgbClr val="C00000"/>
                </a:solidFill>
              </a:rPr>
              <a:t>hạnh phúc</a:t>
            </a:r>
            <a:r>
              <a:rPr lang="vi-VN" sz="3200" dirty="0">
                <a:solidFill>
                  <a:srgbClr val="C00000"/>
                </a:solidFill>
              </a:rPr>
              <a:t>.</a:t>
            </a:r>
            <a:endParaRPr lang="en-US" sz="3200" dirty="0">
              <a:solidFill>
                <a:srgbClr val="C00000"/>
              </a:solidFill>
            </a:endParaRPr>
          </a:p>
        </p:txBody>
      </p:sp>
      <p:sp>
        <p:nvSpPr>
          <p:cNvPr id="28" name="TextBox 27"/>
          <p:cNvSpPr txBox="1"/>
          <p:nvPr/>
        </p:nvSpPr>
        <p:spPr>
          <a:xfrm>
            <a:off x="725714" y="5145314"/>
            <a:ext cx="11292114" cy="553998"/>
          </a:xfrm>
          <a:prstGeom prst="rect">
            <a:avLst/>
          </a:prstGeom>
          <a:noFill/>
        </p:spPr>
        <p:txBody>
          <a:bodyPr wrap="square" rtlCol="0">
            <a:spAutoFit/>
          </a:bodyPr>
          <a:lstStyle/>
          <a:p>
            <a:r>
              <a:rPr lang="vi-VN" sz="3000" dirty="0"/>
              <a:t>Các con của thỏ mẹ rất </a:t>
            </a:r>
            <a:r>
              <a:rPr lang="vi-VN" sz="3000" dirty="0">
                <a:solidFill>
                  <a:srgbClr val="C00000"/>
                </a:solidFill>
              </a:rPr>
              <a:t>hiếu thảo</a:t>
            </a:r>
            <a:r>
              <a:rPr lang="vi-VN" sz="3000" dirty="0"/>
              <a:t>. Thỏ mẹ rất </a:t>
            </a:r>
            <a:r>
              <a:rPr lang="vi-VN" sz="3000" dirty="0">
                <a:solidFill>
                  <a:srgbClr val="C00000"/>
                </a:solidFill>
              </a:rPr>
              <a:t>cảm động.</a:t>
            </a:r>
            <a:endParaRPr lang="en-US" sz="3000" dirty="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ppt_x</p:attrName>
                                        </p:attrNameLst>
                                      </p:cBhvr>
                                      <p:tavLst>
                                        <p:tav tm="0">
                                          <p:val>
                                            <p:strVal val="#ppt_x-.2"/>
                                          </p:val>
                                        </p:tav>
                                        <p:tav tm="100000">
                                          <p:val>
                                            <p:strVal val="#ppt_x"/>
                                          </p:val>
                                        </p:tav>
                                      </p:tavLst>
                                    </p:anim>
                                    <p:anim calcmode="lin" valueType="num">
                                      <p:cBhvr>
                                        <p:cTn id="3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6"/>
                                        </p:tgtEl>
                                        <p:attrNameLst>
                                          <p:attrName>style.visibility</p:attrName>
                                        </p:attrNameLst>
                                      </p:cBhvr>
                                      <p:to>
                                        <p:strVal val="visible"/>
                                      </p:to>
                                    </p:set>
                                    <p:anim calcmode="discrete" valueType="clr">
                                      <p:cBhvr override="childStyle">
                                        <p:cTn id="44"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6"/>
                                        </p:tgtEl>
                                        <p:attrNameLst>
                                          <p:attrName>fillcolor</p:attrName>
                                        </p:attrNameLst>
                                      </p:cBhvr>
                                      <p:tavLst>
                                        <p:tav tm="0">
                                          <p:val>
                                            <p:clrVal>
                                              <a:schemeClr val="accent2"/>
                                            </p:clrVal>
                                          </p:val>
                                        </p:tav>
                                        <p:tav tm="50000">
                                          <p:val>
                                            <p:clrVal>
                                              <a:schemeClr val="hlink"/>
                                            </p:clrVal>
                                          </p:val>
                                        </p:tav>
                                      </p:tavLst>
                                    </p:anim>
                                    <p:set>
                                      <p:cBhvr>
                                        <p:cTn id="46" dur="80"/>
                                        <p:tgtEl>
                                          <p:spTgt spid="26"/>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28"/>
                                        </p:tgtEl>
                                        <p:attrNameLst>
                                          <p:attrName>style.visibility</p:attrName>
                                        </p:attrNameLst>
                                      </p:cBhvr>
                                      <p:to>
                                        <p:strVal val="visible"/>
                                      </p:to>
                                    </p:set>
                                    <p:anim calcmode="discrete" valueType="clr">
                                      <p:cBhvr override="childStyle">
                                        <p:cTn id="51"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28"/>
                                        </p:tgtEl>
                                        <p:attrNameLst>
                                          <p:attrName>fillcolor</p:attrName>
                                        </p:attrNameLst>
                                      </p:cBhvr>
                                      <p:tavLst>
                                        <p:tav tm="0">
                                          <p:val>
                                            <p:clrVal>
                                              <a:schemeClr val="accent2"/>
                                            </p:clrVal>
                                          </p:val>
                                        </p:tav>
                                        <p:tav tm="50000">
                                          <p:val>
                                            <p:clrVal>
                                              <a:schemeClr val="hlink"/>
                                            </p:clrVal>
                                          </p:val>
                                        </p:tav>
                                      </p:tavLst>
                                    </p:anim>
                                    <p:set>
                                      <p:cBhvr>
                                        <p:cTn id="53" dur="80"/>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10 chủ đề hình nền powerpoint cực đẹp">
            <a:extLst>
              <a:ext uri="{FF2B5EF4-FFF2-40B4-BE49-F238E27FC236}">
                <a16:creationId xmlns:a16="http://schemas.microsoft.com/office/drawing/2014/main" id="{923CB2C7-BEFF-44BB-A745-6794322EB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2192000" cy="6438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14209" y="3435971"/>
            <a:ext cx="6420409" cy="830995"/>
          </a:xfrm>
          <a:prstGeom prst="rect">
            <a:avLst/>
          </a:prstGeom>
          <a:noFill/>
        </p:spPr>
        <p:txBody>
          <a:bodyPr wrap="square" lIns="91439" tIns="45719" rIns="91439" bIns="45719">
            <a:spAutoFit/>
          </a:bodyPr>
          <a:lstStyle/>
          <a:p>
            <a:pPr algn="ctr" defTabSz="914416"/>
            <a:r>
              <a:rPr lang="en-US" sz="4800" b="1" dirty="0">
                <a:ln w="0">
                  <a:solidFill>
                    <a:srgbClr val="FF0000"/>
                  </a:solidFill>
                </a:ln>
                <a:solidFill>
                  <a:srgbClr val="FF0000"/>
                </a:solidFill>
                <a:effectLst>
                  <a:reflection blurRad="6350" stA="53000" endA="300" endPos="35500" dir="5400000" sy="-90000" algn="bl" rotWithShape="0"/>
                </a:effectLst>
                <a:latin typeface="UTM Avo"/>
              </a:rPr>
              <a:t>LUYỆN VIẾT VỞ</a:t>
            </a:r>
          </a:p>
        </p:txBody>
      </p:sp>
    </p:spTree>
  </p:cSld>
  <p:clrMapOvr>
    <a:masterClrMapping/>
  </p:clrMapOvr>
  <p:transition>
    <p:cover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F6AC8A-5473-42FC-9723-7C4E6FE6BC07}"/>
              </a:ext>
            </a:extLst>
          </p:cNvPr>
          <p:cNvPicPr>
            <a:picLocks noChangeAspect="1"/>
          </p:cNvPicPr>
          <p:nvPr/>
        </p:nvPicPr>
        <p:blipFill>
          <a:blip r:embed="rId2"/>
          <a:stretch>
            <a:fillRect/>
          </a:stretch>
        </p:blipFill>
        <p:spPr>
          <a:xfrm>
            <a:off x="0" y="528068"/>
            <a:ext cx="12192000" cy="6329932"/>
          </a:xfrm>
          <a:prstGeom prst="rect">
            <a:avLst/>
          </a:prstGeom>
        </p:spPr>
      </p:pic>
    </p:spTree>
  </p:cSld>
  <p:clrMapOvr>
    <a:masterClrMapping/>
  </p:clrMapOvr>
  <p:transition>
    <p:newsfla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47e02bb98ded6b15c3e663bbbec8d2f.jpg"/>
          <p:cNvPicPr>
            <a:picLocks noChangeAspect="1"/>
          </p:cNvPicPr>
          <p:nvPr/>
        </p:nvPicPr>
        <p:blipFill>
          <a:blip r:embed="rId2"/>
          <a:stretch>
            <a:fillRect/>
          </a:stretch>
        </p:blipFill>
        <p:spPr>
          <a:xfrm>
            <a:off x="0" y="1557337"/>
            <a:ext cx="12192000" cy="5300663"/>
          </a:xfrm>
          <a:prstGeom prst="rect">
            <a:avLst/>
          </a:prstGeom>
        </p:spPr>
      </p:pic>
      <p:sp>
        <p:nvSpPr>
          <p:cNvPr id="4" name="TextBox 3"/>
          <p:cNvSpPr txBox="1"/>
          <p:nvPr/>
        </p:nvSpPr>
        <p:spPr>
          <a:xfrm>
            <a:off x="4354285" y="348343"/>
            <a:ext cx="3788229" cy="707886"/>
          </a:xfrm>
          <a:prstGeom prst="rect">
            <a:avLst/>
          </a:prstGeom>
          <a:noFill/>
        </p:spPr>
        <p:txBody>
          <a:bodyPr wrap="square" rtlCol="0">
            <a:spAutoFit/>
          </a:bodyPr>
          <a:lstStyle/>
          <a:p>
            <a:pPr algn="ctr"/>
            <a:r>
              <a:rPr lang="vi-VN" sz="4000" dirty="0">
                <a:solidFill>
                  <a:srgbClr val="00B050"/>
                </a:solidFill>
              </a:rPr>
              <a:t>B. VIẾT</a:t>
            </a:r>
            <a:endParaRPr lang="en-US" sz="4000" dirty="0">
              <a:solidFill>
                <a:srgbClr val="00B050"/>
              </a:solidFill>
            </a:endParaRPr>
          </a:p>
        </p:txBody>
      </p:sp>
      <p:sp>
        <p:nvSpPr>
          <p:cNvPr id="5" name="TextBox 4"/>
          <p:cNvSpPr txBox="1"/>
          <p:nvPr/>
        </p:nvSpPr>
        <p:spPr>
          <a:xfrm>
            <a:off x="203200" y="841828"/>
            <a:ext cx="7997371" cy="707886"/>
          </a:xfrm>
          <a:prstGeom prst="rect">
            <a:avLst/>
          </a:prstGeom>
          <a:noFill/>
        </p:spPr>
        <p:txBody>
          <a:bodyPr wrap="square" rtlCol="0">
            <a:spAutoFit/>
          </a:bodyPr>
          <a:lstStyle/>
          <a:p>
            <a:r>
              <a:rPr lang="vi-VN" sz="4000" dirty="0"/>
              <a:t>1. Điền chữ </a:t>
            </a:r>
            <a:r>
              <a:rPr lang="vi-VN" sz="4000" dirty="0">
                <a:solidFill>
                  <a:srgbClr val="C00000"/>
                </a:solidFill>
              </a:rPr>
              <a:t>ng</a:t>
            </a:r>
            <a:r>
              <a:rPr lang="vi-VN" sz="4000" dirty="0"/>
              <a:t> hoặc </a:t>
            </a:r>
            <a:r>
              <a:rPr lang="vi-VN" sz="4000" dirty="0">
                <a:solidFill>
                  <a:srgbClr val="C00000"/>
                </a:solidFill>
              </a:rPr>
              <a:t>ngh</a:t>
            </a:r>
            <a:endParaRPr lang="en-US" sz="4000" dirty="0">
              <a:solidFill>
                <a:srgbClr val="C00000"/>
              </a:solidFill>
            </a:endParaRPr>
          </a:p>
        </p:txBody>
      </p:sp>
      <p:sp>
        <p:nvSpPr>
          <p:cNvPr id="6" name="TextBox 5"/>
          <p:cNvSpPr txBox="1"/>
          <p:nvPr/>
        </p:nvSpPr>
        <p:spPr>
          <a:xfrm>
            <a:off x="1465942" y="4397828"/>
            <a:ext cx="10508343" cy="2062103"/>
          </a:xfrm>
          <a:prstGeom prst="rect">
            <a:avLst/>
          </a:prstGeom>
          <a:noFill/>
        </p:spPr>
        <p:txBody>
          <a:bodyPr wrap="square" rtlCol="0">
            <a:spAutoFit/>
          </a:bodyPr>
          <a:lstStyle/>
          <a:p>
            <a:r>
              <a:rPr lang="vi-VN" sz="3200" b="1" dirty="0">
                <a:solidFill>
                  <a:srgbClr val="002060"/>
                </a:solidFill>
              </a:rPr>
              <a:t>Cô thỏ làm việc vất vả , chẳng </a:t>
            </a:r>
            <a:r>
              <a:rPr lang="vi-VN" sz="3200" dirty="0">
                <a:solidFill>
                  <a:srgbClr val="002060"/>
                </a:solidFill>
              </a:rPr>
              <a:t>..........</a:t>
            </a:r>
            <a:r>
              <a:rPr lang="vi-VN" sz="3200" b="1" dirty="0">
                <a:solidFill>
                  <a:srgbClr val="002060"/>
                </a:solidFill>
              </a:rPr>
              <a:t>ỉ ngơi. Tấm thiếp ngộ </a:t>
            </a:r>
            <a:r>
              <a:rPr lang="vi-VN" sz="3200" dirty="0">
                <a:solidFill>
                  <a:srgbClr val="002060"/>
                </a:solidFill>
              </a:rPr>
              <a:t>..........</a:t>
            </a:r>
            <a:r>
              <a:rPr lang="vi-VN" sz="3200" b="1" dirty="0">
                <a:solidFill>
                  <a:srgbClr val="002060"/>
                </a:solidFill>
              </a:rPr>
              <a:t>ĩnh của các con làm cô thỏ </a:t>
            </a:r>
            <a:r>
              <a:rPr lang="vi-VN" sz="3200" dirty="0">
                <a:solidFill>
                  <a:srgbClr val="002060"/>
                </a:solidFill>
              </a:rPr>
              <a:t>.......</a:t>
            </a:r>
            <a:r>
              <a:rPr lang="vi-VN" sz="3200" b="1" dirty="0">
                <a:solidFill>
                  <a:srgbClr val="002060"/>
                </a:solidFill>
              </a:rPr>
              <a:t>ạc nhiên, cảm động,  bao mệt nhọc tan biến hết .</a:t>
            </a:r>
            <a:endParaRPr lang="en-US" sz="3200" b="1" dirty="0">
              <a:solidFill>
                <a:srgbClr val="002060"/>
              </a:solidFill>
            </a:endParaRPr>
          </a:p>
        </p:txBody>
      </p:sp>
      <p:sp>
        <p:nvSpPr>
          <p:cNvPr id="7" name="TextBox 6"/>
          <p:cNvSpPr txBox="1"/>
          <p:nvPr/>
        </p:nvSpPr>
        <p:spPr>
          <a:xfrm>
            <a:off x="8331202" y="4368799"/>
            <a:ext cx="1074057" cy="584775"/>
          </a:xfrm>
          <a:prstGeom prst="rect">
            <a:avLst/>
          </a:prstGeom>
          <a:noFill/>
        </p:spPr>
        <p:txBody>
          <a:bodyPr wrap="square" rtlCol="0">
            <a:spAutoFit/>
          </a:bodyPr>
          <a:lstStyle/>
          <a:p>
            <a:r>
              <a:rPr lang="vi-VN" sz="3200" b="1" dirty="0">
                <a:solidFill>
                  <a:srgbClr val="FF0000"/>
                </a:solidFill>
              </a:rPr>
              <a:t>ngh</a:t>
            </a:r>
            <a:endParaRPr lang="en-US" sz="3200" b="1" dirty="0">
              <a:solidFill>
                <a:srgbClr val="FF0000"/>
              </a:solidFill>
            </a:endParaRPr>
          </a:p>
        </p:txBody>
      </p:sp>
      <p:sp>
        <p:nvSpPr>
          <p:cNvPr id="8" name="TextBox 7"/>
          <p:cNvSpPr txBox="1"/>
          <p:nvPr/>
        </p:nvSpPr>
        <p:spPr>
          <a:xfrm>
            <a:off x="3926114" y="4855030"/>
            <a:ext cx="1074057" cy="584775"/>
          </a:xfrm>
          <a:prstGeom prst="rect">
            <a:avLst/>
          </a:prstGeom>
          <a:noFill/>
        </p:spPr>
        <p:txBody>
          <a:bodyPr wrap="square" rtlCol="0">
            <a:spAutoFit/>
          </a:bodyPr>
          <a:lstStyle/>
          <a:p>
            <a:r>
              <a:rPr lang="vi-VN" sz="3200" b="1" dirty="0">
                <a:solidFill>
                  <a:srgbClr val="FF0000"/>
                </a:solidFill>
              </a:rPr>
              <a:t>ngh</a:t>
            </a:r>
            <a:endParaRPr lang="en-US" sz="3200" b="1" dirty="0">
              <a:solidFill>
                <a:srgbClr val="FF0000"/>
              </a:solidFill>
            </a:endParaRPr>
          </a:p>
        </p:txBody>
      </p:sp>
      <p:sp>
        <p:nvSpPr>
          <p:cNvPr id="9" name="TextBox 8"/>
          <p:cNvSpPr txBox="1"/>
          <p:nvPr/>
        </p:nvSpPr>
        <p:spPr>
          <a:xfrm>
            <a:off x="1618344" y="5319486"/>
            <a:ext cx="1074057" cy="584775"/>
          </a:xfrm>
          <a:prstGeom prst="rect">
            <a:avLst/>
          </a:prstGeom>
          <a:noFill/>
        </p:spPr>
        <p:txBody>
          <a:bodyPr wrap="square" rtlCol="0">
            <a:spAutoFit/>
          </a:bodyPr>
          <a:lstStyle/>
          <a:p>
            <a:r>
              <a:rPr lang="vi-VN" sz="3200" b="1" dirty="0">
                <a:solidFill>
                  <a:srgbClr val="FF0000"/>
                </a:solidFill>
              </a:rPr>
              <a:t>ng</a:t>
            </a:r>
            <a:endParaRPr lang="en-US" sz="3200" b="1"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ppt_x</p:attrName>
                                        </p:attrNameLst>
                                      </p:cBhvr>
                                      <p:tavLst>
                                        <p:tav tm="0">
                                          <p:val>
                                            <p:strVal val="#ppt_x-.2"/>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4cdd4f45d534d0a1c2bb3a8c72ec387.jpg"/>
          <p:cNvPicPr>
            <a:picLocks noChangeAspect="1"/>
          </p:cNvPicPr>
          <p:nvPr/>
        </p:nvPicPr>
        <p:blipFill rotWithShape="1">
          <a:blip r:embed="rId2">
            <a:clrChange>
              <a:clrFrom>
                <a:srgbClr val="FFFFFF"/>
              </a:clrFrom>
              <a:clrTo>
                <a:srgbClr val="FFFFFF">
                  <a:alpha val="0"/>
                </a:srgbClr>
              </a:clrTo>
            </a:clrChange>
          </a:blip>
          <a:srcRect l="1" t="-1" r="-4722" b="9098"/>
          <a:stretch/>
        </p:blipFill>
        <p:spPr>
          <a:xfrm>
            <a:off x="1474839" y="370936"/>
            <a:ext cx="9202993" cy="6487064"/>
          </a:xfrm>
          <a:prstGeom prst="rect">
            <a:avLst/>
          </a:prstGeom>
        </p:spPr>
      </p:pic>
      <p:sp>
        <p:nvSpPr>
          <p:cNvPr id="4" name="TextBox 3"/>
          <p:cNvSpPr txBox="1"/>
          <p:nvPr/>
        </p:nvSpPr>
        <p:spPr>
          <a:xfrm>
            <a:off x="3107301" y="4024294"/>
            <a:ext cx="6443235" cy="1200329"/>
          </a:xfrm>
          <a:prstGeom prst="rect">
            <a:avLst/>
          </a:prstGeom>
          <a:noFill/>
        </p:spPr>
        <p:txBody>
          <a:bodyPr wrap="square" rtlCol="0">
            <a:spAutoFit/>
          </a:bodyPr>
          <a:lstStyle/>
          <a:p>
            <a:pPr algn="ctr"/>
            <a:r>
              <a:rPr lang="vi-VN" sz="7200" b="1" dirty="0">
                <a:solidFill>
                  <a:srgbClr val="0070C0"/>
                </a:solidFill>
                <a:latin typeface="+mj-lt"/>
                <a:cs typeface="Times New Roman" pitchFamily="18" charset="0"/>
              </a:rPr>
              <a:t>KHỞI ĐỘNG </a:t>
            </a:r>
            <a:endParaRPr lang="en-US" sz="7200" b="1" dirty="0">
              <a:solidFill>
                <a:srgbClr val="0070C0"/>
              </a:solidFill>
              <a:latin typeface="+mj-lt"/>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3).png"/>
          <p:cNvPicPr>
            <a:picLocks noChangeAspect="1"/>
          </p:cNvPicPr>
          <p:nvPr/>
        </p:nvPicPr>
        <p:blipFill>
          <a:blip r:embed="rId2">
            <a:clrChange>
              <a:clrFrom>
                <a:srgbClr val="FFFFFF"/>
              </a:clrFrom>
              <a:clrTo>
                <a:srgbClr val="FFFFFF">
                  <a:alpha val="0"/>
                </a:srgbClr>
              </a:clrTo>
            </a:clrChange>
          </a:blip>
          <a:stretch>
            <a:fillRect/>
          </a:stretch>
        </p:blipFill>
        <p:spPr>
          <a:xfrm>
            <a:off x="1" y="435429"/>
            <a:ext cx="12192000" cy="6422571"/>
          </a:xfrm>
          <a:prstGeom prst="rect">
            <a:avLst/>
          </a:prstGeom>
        </p:spPr>
      </p:pic>
      <p:pic>
        <p:nvPicPr>
          <p:cNvPr id="4" name="Picture 3" descr="f8403953c115271fa7bc1ec41daaef90.jpg"/>
          <p:cNvPicPr>
            <a:picLocks noChangeAspect="1"/>
          </p:cNvPicPr>
          <p:nvPr/>
        </p:nvPicPr>
        <p:blipFill>
          <a:blip r:embed="rId3">
            <a:clrChange>
              <a:clrFrom>
                <a:srgbClr val="FFFFFF"/>
              </a:clrFrom>
              <a:clrTo>
                <a:srgbClr val="FFFFFF">
                  <a:alpha val="0"/>
                </a:srgbClr>
              </a:clrTo>
            </a:clrChange>
          </a:blip>
          <a:stretch>
            <a:fillRect/>
          </a:stretch>
        </p:blipFill>
        <p:spPr>
          <a:xfrm>
            <a:off x="4943475" y="450851"/>
            <a:ext cx="2371724" cy="1835150"/>
          </a:xfrm>
          <a:prstGeom prst="rect">
            <a:avLst/>
          </a:prstGeom>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f34fbaf50c2fa35bda10142d9eb1dd.jpg"/>
          <p:cNvPicPr>
            <a:picLocks noChangeAspect="1"/>
          </p:cNvPicPr>
          <p:nvPr/>
        </p:nvPicPr>
        <p:blipFill>
          <a:blip r:embed="rId2"/>
          <a:stretch>
            <a:fillRect/>
          </a:stretch>
        </p:blipFill>
        <p:spPr>
          <a:xfrm>
            <a:off x="-1" y="551543"/>
            <a:ext cx="4034971" cy="6306457"/>
          </a:xfrm>
          <a:prstGeom prst="rect">
            <a:avLst/>
          </a:prstGeom>
        </p:spPr>
      </p:pic>
      <p:pic>
        <p:nvPicPr>
          <p:cNvPr id="3" name="Picture 2" descr="40f34fbaf50c2fa35bda10142d9eb1dd.jpg"/>
          <p:cNvPicPr>
            <a:picLocks noChangeAspect="1"/>
          </p:cNvPicPr>
          <p:nvPr/>
        </p:nvPicPr>
        <p:blipFill>
          <a:blip r:embed="rId2"/>
          <a:stretch>
            <a:fillRect/>
          </a:stretch>
        </p:blipFill>
        <p:spPr>
          <a:xfrm>
            <a:off x="4172859" y="551543"/>
            <a:ext cx="3690756" cy="6306457"/>
          </a:xfrm>
          <a:prstGeom prst="rect">
            <a:avLst/>
          </a:prstGeom>
        </p:spPr>
      </p:pic>
      <p:pic>
        <p:nvPicPr>
          <p:cNvPr id="4" name="Picture 3" descr="40f34fbaf50c2fa35bda10142d9eb1dd.jpg"/>
          <p:cNvPicPr>
            <a:picLocks noChangeAspect="1"/>
          </p:cNvPicPr>
          <p:nvPr/>
        </p:nvPicPr>
        <p:blipFill>
          <a:blip r:embed="rId2"/>
          <a:stretch>
            <a:fillRect/>
          </a:stretch>
        </p:blipFill>
        <p:spPr>
          <a:xfrm>
            <a:off x="8019142" y="551543"/>
            <a:ext cx="3690756" cy="6306457"/>
          </a:xfrm>
          <a:prstGeom prst="rect">
            <a:avLst/>
          </a:prstGeom>
        </p:spPr>
      </p:pic>
      <p:sp>
        <p:nvSpPr>
          <p:cNvPr id="5" name="TextBox 4"/>
          <p:cNvSpPr txBox="1"/>
          <p:nvPr/>
        </p:nvSpPr>
        <p:spPr>
          <a:xfrm>
            <a:off x="391885" y="2975429"/>
            <a:ext cx="3599543" cy="1938992"/>
          </a:xfrm>
          <a:prstGeom prst="rect">
            <a:avLst/>
          </a:prstGeom>
          <a:noFill/>
        </p:spPr>
        <p:txBody>
          <a:bodyPr wrap="square" rtlCol="0">
            <a:spAutoFit/>
          </a:bodyPr>
          <a:lstStyle/>
          <a:p>
            <a:r>
              <a:rPr lang="vi-VN" sz="4000" dirty="0"/>
              <a:t>Độ cao 1 li là con chữ </a:t>
            </a:r>
            <a:r>
              <a:rPr lang="vi-VN" sz="4000" b="1" dirty="0">
                <a:latin typeface="HP001 4 hàng" pitchFamily="34" charset="0"/>
              </a:rPr>
              <a:t>e,a,i,n,c,ư,u,â,</a:t>
            </a:r>
            <a:r>
              <a:rPr lang="vi-VN" sz="4000" b="1" dirty="0">
                <a:latin typeface="HP001 4 hàng"/>
              </a:rPr>
              <a:t>ǟ</a:t>
            </a:r>
            <a:endParaRPr lang="en-US" sz="4000" b="1" dirty="0">
              <a:latin typeface="HP001 4 hàng" pitchFamily="34" charset="0"/>
            </a:endParaRPr>
          </a:p>
        </p:txBody>
      </p:sp>
      <p:sp>
        <p:nvSpPr>
          <p:cNvPr id="6" name="TextBox 5"/>
          <p:cNvSpPr txBox="1"/>
          <p:nvPr/>
        </p:nvSpPr>
        <p:spPr>
          <a:xfrm>
            <a:off x="4644571" y="2931886"/>
            <a:ext cx="2757715" cy="2062103"/>
          </a:xfrm>
          <a:prstGeom prst="rect">
            <a:avLst/>
          </a:prstGeom>
          <a:noFill/>
        </p:spPr>
        <p:txBody>
          <a:bodyPr wrap="square" rtlCol="0">
            <a:spAutoFit/>
          </a:bodyPr>
          <a:lstStyle/>
          <a:p>
            <a:r>
              <a:rPr lang="vi-VN" sz="3200" dirty="0"/>
              <a:t>Độ cao 2,5 li là các con chữ </a:t>
            </a:r>
            <a:r>
              <a:rPr lang="vi-VN" sz="3200" b="1" dirty="0">
                <a:latin typeface="HP001 4 hàng" pitchFamily="34" charset="0"/>
              </a:rPr>
              <a:t>M,N,C,g,h,y</a:t>
            </a:r>
            <a:r>
              <a:rPr lang="vi-VN" b="1" dirty="0">
                <a:latin typeface="HP001 4 hàng" pitchFamily="34" charset="0"/>
              </a:rPr>
              <a:t>,</a:t>
            </a:r>
            <a:endParaRPr lang="en-US" b="1" dirty="0">
              <a:latin typeface="HP001 4 hàng" pitchFamily="34" charset="0"/>
            </a:endParaRPr>
          </a:p>
        </p:txBody>
      </p:sp>
      <p:sp>
        <p:nvSpPr>
          <p:cNvPr id="7" name="TextBox 6"/>
          <p:cNvSpPr txBox="1"/>
          <p:nvPr/>
        </p:nvSpPr>
        <p:spPr>
          <a:xfrm>
            <a:off x="8512628" y="2910115"/>
            <a:ext cx="2757715" cy="1569660"/>
          </a:xfrm>
          <a:prstGeom prst="rect">
            <a:avLst/>
          </a:prstGeom>
          <a:noFill/>
        </p:spPr>
        <p:txBody>
          <a:bodyPr wrap="square" rtlCol="0">
            <a:spAutoFit/>
          </a:bodyPr>
          <a:lstStyle/>
          <a:p>
            <a:r>
              <a:rPr lang="vi-VN" sz="3200" dirty="0"/>
              <a:t>Độ cao 2 li là các con chữ  </a:t>
            </a:r>
            <a:r>
              <a:rPr lang="vi-VN" sz="3200" b="1" dirty="0">
                <a:latin typeface="HP001 4 hàng" pitchFamily="34" charset="0"/>
              </a:rPr>
              <a:t>đ</a:t>
            </a:r>
            <a:endParaRPr lang="en-US" b="1" dirty="0">
              <a:latin typeface="HP001 4 hàng" pitchFamily="34"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500"/>
                                        <p:tgtEl>
                                          <p:spTgt spid="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10 chủ đề hình nền powerpoint cực đẹp">
            <a:extLst>
              <a:ext uri="{FF2B5EF4-FFF2-40B4-BE49-F238E27FC236}">
                <a16:creationId xmlns:a16="http://schemas.microsoft.com/office/drawing/2014/main" id="{923CB2C7-BEFF-44BB-A745-6794322EB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2192000" cy="6438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14209" y="3435971"/>
            <a:ext cx="6420409" cy="830995"/>
          </a:xfrm>
          <a:prstGeom prst="rect">
            <a:avLst/>
          </a:prstGeom>
          <a:noFill/>
        </p:spPr>
        <p:txBody>
          <a:bodyPr wrap="square" lIns="91439" tIns="45719" rIns="91439" bIns="45719">
            <a:spAutoFit/>
          </a:bodyPr>
          <a:lstStyle/>
          <a:p>
            <a:pPr algn="ctr" defTabSz="914416"/>
            <a:r>
              <a:rPr lang="en-US" sz="4800" b="1" dirty="0">
                <a:ln w="0">
                  <a:solidFill>
                    <a:srgbClr val="FF0000"/>
                  </a:solidFill>
                </a:ln>
                <a:solidFill>
                  <a:srgbClr val="FF0000"/>
                </a:solidFill>
                <a:effectLst>
                  <a:reflection blurRad="6350" stA="53000" endA="300" endPos="35500" dir="5400000" sy="-90000" algn="bl" rotWithShape="0"/>
                </a:effectLst>
                <a:latin typeface="UTM Avo"/>
              </a:rPr>
              <a:t>LUYỆN VIẾT VỞ</a:t>
            </a:r>
          </a:p>
        </p:txBody>
      </p:sp>
    </p:spTree>
  </p:cSld>
  <p:clrMapOvr>
    <a:masterClrMapping/>
  </p:clrMapOvr>
  <p:transition>
    <p:cover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69341" r="-2981"/>
          <a:stretch>
            <a:fillRect/>
          </a:stretch>
        </p:blipFill>
        <p:spPr>
          <a:xfrm>
            <a:off x="457200" y="976086"/>
            <a:ext cx="11734800" cy="1273629"/>
          </a:xfrm>
          <a:prstGeom prst="rect">
            <a:avLst/>
          </a:prstGeom>
        </p:spPr>
      </p:pic>
      <p:pic>
        <p:nvPicPr>
          <p:cNvPr id="3" name="Picture 2"/>
          <p:cNvPicPr>
            <a:picLocks noChangeAspect="1"/>
          </p:cNvPicPr>
          <p:nvPr/>
        </p:nvPicPr>
        <p:blipFill>
          <a:blip r:embed="rId2"/>
          <a:srcRect t="69341" r="-2981"/>
          <a:stretch>
            <a:fillRect/>
          </a:stretch>
        </p:blipFill>
        <p:spPr>
          <a:xfrm>
            <a:off x="457200" y="2115457"/>
            <a:ext cx="11734800" cy="1273629"/>
          </a:xfrm>
          <a:prstGeom prst="rect">
            <a:avLst/>
          </a:prstGeom>
        </p:spPr>
      </p:pic>
      <p:pic>
        <p:nvPicPr>
          <p:cNvPr id="4" name="Picture 3"/>
          <p:cNvPicPr>
            <a:picLocks noChangeAspect="1"/>
          </p:cNvPicPr>
          <p:nvPr/>
        </p:nvPicPr>
        <p:blipFill>
          <a:blip r:embed="rId2"/>
          <a:srcRect t="69341" r="-2981"/>
          <a:stretch>
            <a:fillRect/>
          </a:stretch>
        </p:blipFill>
        <p:spPr>
          <a:xfrm>
            <a:off x="457200" y="3269343"/>
            <a:ext cx="11734800" cy="1273629"/>
          </a:xfrm>
          <a:prstGeom prst="rect">
            <a:avLst/>
          </a:prstGeom>
        </p:spPr>
      </p:pic>
      <p:pic>
        <p:nvPicPr>
          <p:cNvPr id="5" name="Picture 4"/>
          <p:cNvPicPr>
            <a:picLocks noChangeAspect="1"/>
          </p:cNvPicPr>
          <p:nvPr/>
        </p:nvPicPr>
        <p:blipFill>
          <a:blip r:embed="rId2"/>
          <a:srcRect t="69341" r="-2981"/>
          <a:stretch>
            <a:fillRect/>
          </a:stretch>
        </p:blipFill>
        <p:spPr>
          <a:xfrm>
            <a:off x="457200" y="4426404"/>
            <a:ext cx="11734800" cy="1273629"/>
          </a:xfrm>
          <a:prstGeom prst="rect">
            <a:avLst/>
          </a:prstGeom>
        </p:spPr>
      </p:pic>
      <p:pic>
        <p:nvPicPr>
          <p:cNvPr id="6" name="Picture 5"/>
          <p:cNvPicPr>
            <a:picLocks noChangeAspect="1"/>
          </p:cNvPicPr>
          <p:nvPr/>
        </p:nvPicPr>
        <p:blipFill>
          <a:blip r:embed="rId2"/>
          <a:srcRect t="69341" r="-2981"/>
          <a:stretch>
            <a:fillRect/>
          </a:stretch>
        </p:blipFill>
        <p:spPr>
          <a:xfrm>
            <a:off x="457200" y="5584371"/>
            <a:ext cx="11734800" cy="1273629"/>
          </a:xfrm>
          <a:prstGeom prst="rect">
            <a:avLst/>
          </a:prstGeom>
        </p:spPr>
      </p:pic>
      <p:sp>
        <p:nvSpPr>
          <p:cNvPr id="8" name="TextBox 7"/>
          <p:cNvSpPr txBox="1"/>
          <p:nvPr/>
        </p:nvSpPr>
        <p:spPr>
          <a:xfrm>
            <a:off x="4601030" y="2182584"/>
            <a:ext cx="2757714" cy="938719"/>
          </a:xfrm>
          <a:prstGeom prst="rect">
            <a:avLst/>
          </a:prstGeom>
          <a:noFill/>
        </p:spPr>
        <p:txBody>
          <a:bodyPr wrap="square" rtlCol="0">
            <a:spAutoFit/>
          </a:bodyPr>
          <a:lstStyle/>
          <a:p>
            <a:r>
              <a:rPr lang="vi-VN" sz="5500" b="1" dirty="0">
                <a:latin typeface="HP001 4 hàng" pitchFamily="34" charset="0"/>
              </a:rPr>
              <a:t>Ngủ </a:t>
            </a:r>
            <a:r>
              <a:rPr lang="vi-VN" sz="5500" b="1" dirty="0">
                <a:latin typeface="HP001 4 hàng"/>
              </a:rPr>
              <a:t>ǟ</a:t>
            </a:r>
            <a:r>
              <a:rPr lang="vi-VN" sz="5500" b="1" dirty="0">
                <a:latin typeface="HP001 4 hàng" pitchFamily="34" charset="0"/>
              </a:rPr>
              <a:t>ồi</a:t>
            </a:r>
            <a:endParaRPr lang="en-US" sz="5500" b="1" dirty="0">
              <a:latin typeface="HP001 4 hàng" pitchFamily="34" charset="0"/>
            </a:endParaRPr>
          </a:p>
        </p:txBody>
      </p:sp>
      <p:sp>
        <p:nvSpPr>
          <p:cNvPr id="9" name="TextBox 8"/>
          <p:cNvSpPr txBox="1"/>
          <p:nvPr/>
        </p:nvSpPr>
        <p:spPr>
          <a:xfrm>
            <a:off x="4005944" y="3590473"/>
            <a:ext cx="2946400" cy="523220"/>
          </a:xfrm>
          <a:prstGeom prst="rect">
            <a:avLst/>
          </a:prstGeom>
          <a:noFill/>
        </p:spPr>
        <p:txBody>
          <a:bodyPr wrap="square" rtlCol="0">
            <a:spAutoFit/>
          </a:bodyPr>
          <a:lstStyle/>
          <a:p>
            <a:r>
              <a:rPr lang="vi-VN" sz="2800" b="1" dirty="0">
                <a:latin typeface="HP001 4 hàng" pitchFamily="34" charset="0"/>
              </a:rPr>
              <a:t>Mẹ gà hỏi con: </a:t>
            </a:r>
            <a:endParaRPr lang="en-US" sz="2800" b="1" dirty="0">
              <a:latin typeface="HP001 4 hàng" pitchFamily="34" charset="0"/>
            </a:endParaRPr>
          </a:p>
        </p:txBody>
      </p:sp>
      <p:sp>
        <p:nvSpPr>
          <p:cNvPr id="10" name="TextBox 9"/>
          <p:cNvSpPr txBox="1"/>
          <p:nvPr/>
        </p:nvSpPr>
        <p:spPr>
          <a:xfrm>
            <a:off x="4143828" y="4163787"/>
            <a:ext cx="5718629" cy="523220"/>
          </a:xfrm>
          <a:prstGeom prst="rect">
            <a:avLst/>
          </a:prstGeom>
          <a:noFill/>
        </p:spPr>
        <p:txBody>
          <a:bodyPr wrap="square" rtlCol="0">
            <a:spAutoFit/>
          </a:bodyPr>
          <a:lstStyle/>
          <a:p>
            <a:r>
              <a:rPr lang="vi-VN" sz="2800" b="1" dirty="0">
                <a:latin typeface="HP001 4 hàng" pitchFamily="34" charset="0"/>
              </a:rPr>
              <a:t>- Ngủ chưa đấy hả?</a:t>
            </a:r>
            <a:endParaRPr lang="en-US" sz="2800" b="1" dirty="0">
              <a:latin typeface="HP001 4 hàng" pitchFamily="34" charset="0"/>
            </a:endParaRPr>
          </a:p>
        </p:txBody>
      </p:sp>
      <p:sp>
        <p:nvSpPr>
          <p:cNvPr id="11" name="TextBox 10"/>
          <p:cNvSpPr txBox="1"/>
          <p:nvPr/>
        </p:nvSpPr>
        <p:spPr>
          <a:xfrm>
            <a:off x="4034972" y="4751616"/>
            <a:ext cx="5718629" cy="523220"/>
          </a:xfrm>
          <a:prstGeom prst="rect">
            <a:avLst/>
          </a:prstGeom>
          <a:noFill/>
        </p:spPr>
        <p:txBody>
          <a:bodyPr wrap="square" rtlCol="0">
            <a:spAutoFit/>
          </a:bodyPr>
          <a:lstStyle/>
          <a:p>
            <a:r>
              <a:rPr lang="vi-VN" sz="2800" b="1" dirty="0">
                <a:latin typeface="HP001 4 hàng" pitchFamily="34" charset="0"/>
              </a:rPr>
              <a:t>Cả đàn nhao nhao:</a:t>
            </a:r>
            <a:endParaRPr lang="en-US" sz="2800" b="1" dirty="0">
              <a:latin typeface="HP001 4 hàng" pitchFamily="34" charset="0"/>
            </a:endParaRPr>
          </a:p>
        </p:txBody>
      </p:sp>
      <p:sp>
        <p:nvSpPr>
          <p:cNvPr id="12" name="TextBox 11"/>
          <p:cNvSpPr txBox="1"/>
          <p:nvPr/>
        </p:nvSpPr>
        <p:spPr>
          <a:xfrm>
            <a:off x="4107543" y="5317673"/>
            <a:ext cx="5718629" cy="523220"/>
          </a:xfrm>
          <a:prstGeom prst="rect">
            <a:avLst/>
          </a:prstGeom>
          <a:noFill/>
        </p:spPr>
        <p:txBody>
          <a:bodyPr wrap="square" rtlCol="0">
            <a:spAutoFit/>
          </a:bodyPr>
          <a:lstStyle/>
          <a:p>
            <a:r>
              <a:rPr lang="vi-VN" sz="2800" b="1" dirty="0">
                <a:latin typeface="HP001 4 hàng" pitchFamily="34" charset="0"/>
              </a:rPr>
              <a:t>- Ngủ </a:t>
            </a:r>
            <a:r>
              <a:rPr lang="vi-VN" sz="2800" b="1" dirty="0">
                <a:latin typeface="HP001 4 hàng"/>
              </a:rPr>
              <a:t>ǟ</a:t>
            </a:r>
            <a:r>
              <a:rPr lang="vi-VN" sz="2800" b="1" dirty="0">
                <a:latin typeface="HP001 4 hàng" pitchFamily="34" charset="0"/>
              </a:rPr>
              <a:t>ồi đấy ạ.</a:t>
            </a:r>
            <a:endParaRPr lang="en-US" sz="2800" b="1" dirty="0">
              <a:latin typeface="HP001 4 hàng" pitchFamily="34" charset="0"/>
            </a:endParaRPr>
          </a:p>
        </p:txBody>
      </p:sp>
      <p:sp>
        <p:nvSpPr>
          <p:cNvPr id="13" name="TextBox 12"/>
          <p:cNvSpPr txBox="1"/>
          <p:nvPr/>
        </p:nvSpPr>
        <p:spPr>
          <a:xfrm>
            <a:off x="2061029" y="1253670"/>
            <a:ext cx="2220686" cy="553998"/>
          </a:xfrm>
          <a:prstGeom prst="rect">
            <a:avLst/>
          </a:prstGeom>
          <a:noFill/>
        </p:spPr>
        <p:txBody>
          <a:bodyPr wrap="square" rtlCol="0">
            <a:spAutoFit/>
          </a:bodyPr>
          <a:lstStyle/>
          <a:p>
            <a:r>
              <a:rPr lang="vi-VN" sz="3000" b="1" dirty="0">
                <a:solidFill>
                  <a:srgbClr val="C00000"/>
                </a:solidFill>
                <a:latin typeface="HP001 4 hàng" pitchFamily="34" charset="0"/>
              </a:rPr>
              <a:t>2.Tập chép</a:t>
            </a:r>
            <a:endParaRPr lang="en-US" sz="3000" b="1" dirty="0">
              <a:solidFill>
                <a:srgbClr val="C00000"/>
              </a:solidFill>
              <a:latin typeface="HP001 4 hàng" pitchFamily="34" charset="0"/>
            </a:endParaRPr>
          </a:p>
        </p:txBody>
      </p:sp>
      <p:pic>
        <p:nvPicPr>
          <p:cNvPr id="17" name="Picture 16" descr="AW311202_11.gif"/>
          <p:cNvPicPr>
            <a:picLocks noChangeAspect="1"/>
          </p:cNvPicPr>
          <p:nvPr/>
        </p:nvPicPr>
        <p:blipFill>
          <a:blip r:embed="rId3"/>
          <a:stretch>
            <a:fillRect/>
          </a:stretch>
        </p:blipFill>
        <p:spPr>
          <a:xfrm>
            <a:off x="5372100" y="0"/>
            <a:ext cx="2428875" cy="1600200"/>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transition>
    <p:comb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3350"/>
            <a:ext cx="12192000" cy="64246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5383" y="4571197"/>
            <a:ext cx="4022747" cy="2591603"/>
          </a:xfrm>
          <a:prstGeom prst="rect">
            <a:avLst/>
          </a:prstGeom>
        </p:spPr>
      </p:pic>
      <p:grpSp>
        <p:nvGrpSpPr>
          <p:cNvPr id="3" name="Group 6"/>
          <p:cNvGrpSpPr/>
          <p:nvPr/>
        </p:nvGrpSpPr>
        <p:grpSpPr>
          <a:xfrm>
            <a:off x="2572965" y="991554"/>
            <a:ext cx="1556676" cy="1200939"/>
            <a:chOff x="2334862" y="722423"/>
            <a:chExt cx="1167507" cy="1200936"/>
          </a:xfrm>
        </p:grpSpPr>
        <p:pic>
          <p:nvPicPr>
            <p:cNvPr id="8" name="Picture 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3211B7-5C00-41C9-ADD5-6A89B04AD8A0}"/>
                </a:ext>
              </a:extLst>
            </p:cNvPr>
            <p:cNvSpPr txBox="1"/>
            <p:nvPr/>
          </p:nvSpPr>
          <p:spPr>
            <a:xfrm>
              <a:off x="2334862" y="89744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1</a:t>
              </a:r>
              <a:endParaRPr lang="es-ES" sz="3700" dirty="0"/>
            </a:p>
          </p:txBody>
        </p:sp>
      </p:grpSp>
      <p:sp>
        <p:nvSpPr>
          <p:cNvPr id="10" name="TextBox 9">
            <a:extLst>
              <a:ext uri="{FF2B5EF4-FFF2-40B4-BE49-F238E27FC236}">
                <a16:creationId xmlns:a16="http://schemas.microsoft.com/office/drawing/2014/main" id="{4FBFFB78-2AE0-42A5-9AD9-754543735CEE}"/>
              </a:ext>
            </a:extLst>
          </p:cNvPr>
          <p:cNvSpPr txBox="1"/>
          <p:nvPr/>
        </p:nvSpPr>
        <p:spPr>
          <a:xfrm>
            <a:off x="7743824" y="4967598"/>
            <a:ext cx="3914775"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Suối chảy</a:t>
            </a:r>
            <a:endParaRPr lang="es-ES" sz="4800" b="1" dirty="0">
              <a:solidFill>
                <a:srgbClr val="002060"/>
              </a:solidFill>
              <a:latin typeface="UTM Avo"/>
            </a:endParaRPr>
          </a:p>
        </p:txBody>
      </p:sp>
      <p:grpSp>
        <p:nvGrpSpPr>
          <p:cNvPr id="4" name="Group 10"/>
          <p:cNvGrpSpPr/>
          <p:nvPr/>
        </p:nvGrpSpPr>
        <p:grpSpPr>
          <a:xfrm>
            <a:off x="4141823" y="2931576"/>
            <a:ext cx="1556676" cy="1153412"/>
            <a:chOff x="5595847" y="2105111"/>
            <a:chExt cx="1167507" cy="1153409"/>
          </a:xfrm>
        </p:grpSpPr>
        <p:pic>
          <p:nvPicPr>
            <p:cNvPr id="12" name="Picture 11">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E3211B7-5C00-41C9-ADD5-6A89B04AD8A0}"/>
                </a:ext>
              </a:extLst>
            </p:cNvPr>
            <p:cNvSpPr txBox="1"/>
            <p:nvPr/>
          </p:nvSpPr>
          <p:spPr>
            <a:xfrm>
              <a:off x="5595847" y="2232601"/>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2</a:t>
              </a:r>
              <a:endParaRPr lang="es-ES" sz="3700" dirty="0"/>
            </a:p>
          </p:txBody>
        </p:sp>
      </p:grpSp>
      <p:grpSp>
        <p:nvGrpSpPr>
          <p:cNvPr id="7" name="Group 13"/>
          <p:cNvGrpSpPr/>
          <p:nvPr/>
        </p:nvGrpSpPr>
        <p:grpSpPr>
          <a:xfrm>
            <a:off x="1059304" y="2475692"/>
            <a:ext cx="1556676" cy="1123086"/>
            <a:chOff x="1528788" y="2459387"/>
            <a:chExt cx="1167507" cy="1123083"/>
          </a:xfrm>
        </p:grpSpPr>
        <p:pic>
          <p:nvPicPr>
            <p:cNvPr id="15" name="Picture 14">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E3211B7-5C00-41C9-ADD5-6A89B04AD8A0}"/>
                </a:ext>
              </a:extLst>
            </p:cNvPr>
            <p:cNvSpPr txBox="1"/>
            <p:nvPr/>
          </p:nvSpPr>
          <p:spPr>
            <a:xfrm>
              <a:off x="1528788" y="2556551"/>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3</a:t>
              </a:r>
              <a:endParaRPr lang="es-ES" sz="3700" dirty="0"/>
            </a:p>
          </p:txBody>
        </p:sp>
      </p:grpSp>
      <p:grpSp>
        <p:nvGrpSpPr>
          <p:cNvPr id="11" name="Group 16"/>
          <p:cNvGrpSpPr/>
          <p:nvPr/>
        </p:nvGrpSpPr>
        <p:grpSpPr>
          <a:xfrm>
            <a:off x="4472766" y="1436643"/>
            <a:ext cx="1556676" cy="1174475"/>
            <a:chOff x="1509308" y="2459387"/>
            <a:chExt cx="1167507" cy="1174472"/>
          </a:xfrm>
        </p:grpSpPr>
        <p:pic>
          <p:nvPicPr>
            <p:cNvPr id="18" name="Picture 1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BE3211B7-5C00-41C9-ADD5-6A89B04AD8A0}"/>
                </a:ext>
              </a:extLst>
            </p:cNvPr>
            <p:cNvSpPr txBox="1"/>
            <p:nvPr/>
          </p:nvSpPr>
          <p:spPr>
            <a:xfrm>
              <a:off x="1509308" y="260794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4</a:t>
              </a:r>
              <a:endParaRPr lang="es-ES" sz="3700" dirty="0"/>
            </a:p>
          </p:txBody>
        </p:sp>
      </p:grpSp>
      <p:grpSp>
        <p:nvGrpSpPr>
          <p:cNvPr id="14" name="Group 19"/>
          <p:cNvGrpSpPr/>
          <p:nvPr/>
        </p:nvGrpSpPr>
        <p:grpSpPr>
          <a:xfrm>
            <a:off x="2824261" y="2204539"/>
            <a:ext cx="1556676" cy="1383034"/>
            <a:chOff x="1583511" y="2520192"/>
            <a:chExt cx="1167507" cy="1205944"/>
          </a:xfrm>
        </p:grpSpPr>
        <p:pic>
          <p:nvPicPr>
            <p:cNvPr id="21" name="Picture 20">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9902" y="2520192"/>
              <a:ext cx="994475" cy="99447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BE3211B7-5C00-41C9-ADD5-6A89B04AD8A0}"/>
                </a:ext>
              </a:extLst>
            </p:cNvPr>
            <p:cNvSpPr txBox="1"/>
            <p:nvPr/>
          </p:nvSpPr>
          <p:spPr>
            <a:xfrm>
              <a:off x="1583511" y="2700217"/>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5</a:t>
              </a:r>
              <a:endParaRPr lang="es-ES" sz="3700" dirty="0"/>
            </a:p>
          </p:txBody>
        </p:sp>
      </p:grpSp>
      <p:grpSp>
        <p:nvGrpSpPr>
          <p:cNvPr id="17" name="Group 22"/>
          <p:cNvGrpSpPr/>
          <p:nvPr/>
        </p:nvGrpSpPr>
        <p:grpSpPr>
          <a:xfrm>
            <a:off x="5459385" y="2408651"/>
            <a:ext cx="1556676" cy="1172915"/>
            <a:chOff x="1576000" y="2459387"/>
            <a:chExt cx="1167507" cy="1172912"/>
          </a:xfrm>
        </p:grpSpPr>
        <p:pic>
          <p:nvPicPr>
            <p:cNvPr id="24" name="Picture 23">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BE3211B7-5C00-41C9-ADD5-6A89B04AD8A0}"/>
                </a:ext>
              </a:extLst>
            </p:cNvPr>
            <p:cNvSpPr txBox="1"/>
            <p:nvPr/>
          </p:nvSpPr>
          <p:spPr>
            <a:xfrm>
              <a:off x="1576000" y="260638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6</a:t>
              </a:r>
              <a:endParaRPr lang="es-ES" sz="3700" dirty="0"/>
            </a:p>
          </p:txBody>
        </p:sp>
      </p:grpSp>
      <p:sp>
        <p:nvSpPr>
          <p:cNvPr id="26" name="TextBox 25">
            <a:extLst>
              <a:ext uri="{FF2B5EF4-FFF2-40B4-BE49-F238E27FC236}">
                <a16:creationId xmlns:a16="http://schemas.microsoft.com/office/drawing/2014/main" id="{4FBFFB78-2AE0-42A5-9AD9-754543735CEE}"/>
              </a:ext>
            </a:extLst>
          </p:cNvPr>
          <p:cNvSpPr txBox="1"/>
          <p:nvPr/>
        </p:nvSpPr>
        <p:spPr>
          <a:xfrm>
            <a:off x="7824280" y="5024598"/>
            <a:ext cx="3815270"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Đêm khuya</a:t>
            </a:r>
            <a:endParaRPr lang="es-ES" sz="4800" b="1" dirty="0">
              <a:solidFill>
                <a:srgbClr val="002060"/>
              </a:solidFill>
              <a:latin typeface="UTM Avo"/>
            </a:endParaRPr>
          </a:p>
        </p:txBody>
      </p:sp>
      <p:sp>
        <p:nvSpPr>
          <p:cNvPr id="28" name="TextBox 27">
            <a:extLst>
              <a:ext uri="{FF2B5EF4-FFF2-40B4-BE49-F238E27FC236}">
                <a16:creationId xmlns:a16="http://schemas.microsoft.com/office/drawing/2014/main" id="{4FBFFB78-2AE0-42A5-9AD9-754543735CEE}"/>
              </a:ext>
            </a:extLst>
          </p:cNvPr>
          <p:cNvSpPr txBox="1"/>
          <p:nvPr/>
        </p:nvSpPr>
        <p:spPr>
          <a:xfrm>
            <a:off x="7923054" y="4963187"/>
            <a:ext cx="3735546"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Hươu sao</a:t>
            </a:r>
            <a:endParaRPr lang="es-ES" sz="4800" b="1" dirty="0">
              <a:solidFill>
                <a:srgbClr val="002060"/>
              </a:solidFill>
              <a:latin typeface="UTM Avo"/>
            </a:endParaRPr>
          </a:p>
        </p:txBody>
      </p:sp>
      <p:sp>
        <p:nvSpPr>
          <p:cNvPr id="29" name="TextBox 28">
            <a:extLst>
              <a:ext uri="{FF2B5EF4-FFF2-40B4-BE49-F238E27FC236}">
                <a16:creationId xmlns:a16="http://schemas.microsoft.com/office/drawing/2014/main" id="{4FBFFB78-2AE0-42A5-9AD9-754543735CEE}"/>
              </a:ext>
            </a:extLst>
          </p:cNvPr>
          <p:cNvSpPr txBox="1"/>
          <p:nvPr/>
        </p:nvSpPr>
        <p:spPr>
          <a:xfrm>
            <a:off x="7400925" y="4972050"/>
            <a:ext cx="4314824"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Trăng khuyết</a:t>
            </a:r>
            <a:endParaRPr lang="es-ES" sz="4800" b="1" dirty="0">
              <a:solidFill>
                <a:srgbClr val="002060"/>
              </a:solidFill>
              <a:latin typeface="UTM Avo"/>
            </a:endParaRPr>
          </a:p>
        </p:txBody>
      </p:sp>
      <p:sp>
        <p:nvSpPr>
          <p:cNvPr id="30" name="TextBox 29">
            <a:extLst>
              <a:ext uri="{FF2B5EF4-FFF2-40B4-BE49-F238E27FC236}">
                <a16:creationId xmlns:a16="http://schemas.microsoft.com/office/drawing/2014/main" id="{4FBFFB78-2AE0-42A5-9AD9-754543735CEE}"/>
              </a:ext>
            </a:extLst>
          </p:cNvPr>
          <p:cNvSpPr txBox="1"/>
          <p:nvPr/>
        </p:nvSpPr>
        <p:spPr>
          <a:xfrm>
            <a:off x="7458074" y="4954324"/>
            <a:ext cx="4143375"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ảo thuật</a:t>
            </a:r>
            <a:endParaRPr lang="es-ES" sz="4800" b="1" dirty="0">
              <a:solidFill>
                <a:srgbClr val="002060"/>
              </a:solidFill>
              <a:latin typeface="UTM Avo"/>
            </a:endParaRPr>
          </a:p>
        </p:txBody>
      </p:sp>
      <p:sp>
        <p:nvSpPr>
          <p:cNvPr id="31" name="TextBox 30">
            <a:extLst>
              <a:ext uri="{FF2B5EF4-FFF2-40B4-BE49-F238E27FC236}">
                <a16:creationId xmlns:a16="http://schemas.microsoft.com/office/drawing/2014/main" id="{4FBFFB78-2AE0-42A5-9AD9-754543735CEE}"/>
              </a:ext>
            </a:extLst>
          </p:cNvPr>
          <p:cNvSpPr txBox="1"/>
          <p:nvPr/>
        </p:nvSpPr>
        <p:spPr>
          <a:xfrm>
            <a:off x="7427908" y="5032966"/>
            <a:ext cx="4287841" cy="800205"/>
          </a:xfrm>
          <a:prstGeom prst="rect">
            <a:avLst/>
          </a:prstGeom>
          <a:solidFill>
            <a:schemeClr val="bg1"/>
          </a:solidFill>
        </p:spPr>
        <p:txBody>
          <a:bodyPr wrap="square" lIns="121905" tIns="60953" rIns="121905" bIns="60953" rtlCol="0">
            <a:spAutoFit/>
          </a:bodyPr>
          <a:lstStyle/>
          <a:p>
            <a:pPr algn="ctr"/>
            <a:r>
              <a:rPr lang="vi-VN" sz="4400" b="1" dirty="0">
                <a:solidFill>
                  <a:srgbClr val="002060"/>
                </a:solidFill>
                <a:latin typeface="UTM Avo"/>
              </a:rPr>
              <a:t>Thuyền buồm</a:t>
            </a:r>
            <a:endParaRPr lang="es-ES" sz="4400" b="1" dirty="0">
              <a:solidFill>
                <a:srgbClr val="002060"/>
              </a:solidFill>
              <a:latin typeface="UTM Avo"/>
            </a:endParaRPr>
          </a:p>
        </p:txBody>
      </p:sp>
      <p:sp>
        <p:nvSpPr>
          <p:cNvPr id="32" name="TextBox 31"/>
          <p:cNvSpPr txBox="1"/>
          <p:nvPr/>
        </p:nvSpPr>
        <p:spPr>
          <a:xfrm>
            <a:off x="4472766" y="431343"/>
            <a:ext cx="8515350" cy="8617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121905" tIns="60953" rIns="121905" bIns="60953" rtlCol="0">
            <a:spAutoFit/>
          </a:bodyPr>
          <a:lstStyle/>
          <a:p>
            <a:pPr algn="ctr"/>
            <a:r>
              <a:rPr lang="en-US" sz="4800" b="1" dirty="0" err="1">
                <a:solidFill>
                  <a:srgbClr val="C00000"/>
                </a:solidFill>
                <a:latin typeface="UTM Avo"/>
              </a:rPr>
              <a:t>Trò</a:t>
            </a:r>
            <a:r>
              <a:rPr lang="en-US" sz="4800" b="1" dirty="0">
                <a:solidFill>
                  <a:srgbClr val="C00000"/>
                </a:solidFill>
                <a:latin typeface="UTM Avo"/>
              </a:rPr>
              <a:t> </a:t>
            </a:r>
            <a:r>
              <a:rPr lang="en-US" sz="4800" b="1" dirty="0" err="1">
                <a:solidFill>
                  <a:srgbClr val="C00000"/>
                </a:solidFill>
                <a:latin typeface="UTM Avo"/>
              </a:rPr>
              <a:t>chơi</a:t>
            </a:r>
            <a:r>
              <a:rPr lang="en-US" sz="4800" b="1" dirty="0">
                <a:solidFill>
                  <a:srgbClr val="C00000"/>
                </a:solidFill>
                <a:latin typeface="UTM Avo"/>
              </a:rPr>
              <a:t>: </a:t>
            </a:r>
            <a:r>
              <a:rPr lang="en-US" sz="4800" b="1" dirty="0" err="1">
                <a:solidFill>
                  <a:srgbClr val="C00000"/>
                </a:solidFill>
                <a:latin typeface="UTM Avo"/>
              </a:rPr>
              <a:t>Hái</a:t>
            </a:r>
            <a:r>
              <a:rPr lang="en-US" sz="4800" b="1" dirty="0">
                <a:solidFill>
                  <a:srgbClr val="C00000"/>
                </a:solidFill>
                <a:latin typeface="UTM Avo"/>
              </a:rPr>
              <a:t> </a:t>
            </a:r>
            <a:r>
              <a:rPr lang="en-US" sz="4800" b="1" dirty="0" err="1">
                <a:solidFill>
                  <a:srgbClr val="C00000"/>
                </a:solidFill>
                <a:latin typeface="UTM Avo"/>
              </a:rPr>
              <a:t>táo</a:t>
            </a:r>
            <a:endParaRPr lang="en-US" sz="4800" b="1" dirty="0">
              <a:solidFill>
                <a:srgbClr val="C00000"/>
              </a:solidFill>
              <a:latin typeface="UTM Avo"/>
            </a:endParaRPr>
          </a:p>
        </p:txBody>
      </p:sp>
      <p:pic>
        <p:nvPicPr>
          <p:cNvPr id="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936750" y="498496"/>
            <a:ext cx="649817" cy="487363"/>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936751" y="1192959"/>
            <a:ext cx="649817" cy="487363"/>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936752" y="1717176"/>
            <a:ext cx="649817" cy="487363"/>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058254" y="2187436"/>
            <a:ext cx="649817" cy="487363"/>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098683" y="2674799"/>
            <a:ext cx="649817" cy="487363"/>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098683" y="3167056"/>
            <a:ext cx="649817" cy="487363"/>
          </a:xfrm>
          <a:prstGeom prst="rect">
            <a:avLst/>
          </a:prstGeom>
        </p:spPr>
      </p:pic>
    </p:spTree>
    <p:extLst>
      <p:ext uri="{BB962C8B-B14F-4D97-AF65-F5344CB8AC3E}">
        <p14:creationId xmlns:p14="http://schemas.microsoft.com/office/powerpoint/2010/main" val="217806023"/>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42" presetClass="path" presetSubtype="0" accel="50000" decel="50000" fill="hold" nodeType="withEffect">
                                  <p:stCondLst>
                                    <p:cond delay="0"/>
                                  </p:stCondLst>
                                  <p:childTnLst>
                                    <p:animMotion origin="layout" path="M 0.00065 -0.03218 L -0.06211 0.54051 " pathEditMode="relative" rAng="0" ptsTypes="AA">
                                      <p:cBhvr>
                                        <p:cTn id="13" dur="2000" fill="hold"/>
                                        <p:tgtEl>
                                          <p:spTgt spid="3"/>
                                        </p:tgtEl>
                                        <p:attrNameLst>
                                          <p:attrName>ppt_x</p:attrName>
                                          <p:attrName>ppt_y</p:attrName>
                                        </p:attrNameLst>
                                      </p:cBhvr>
                                      <p:rCtr x="-3138" y="28634"/>
                                    </p:animMotion>
                                  </p:childTnLst>
                                </p:cTn>
                              </p:par>
                              <p:par>
                                <p:cTn id="14" presetID="1" presetClass="mediacall" presetSubtype="0" fill="hold" nodeType="withEffect">
                                  <p:stCondLst>
                                    <p:cond delay="0"/>
                                  </p:stCondLst>
                                  <p:childTnLst>
                                    <p:cmd type="call" cmd="playFrom(0.0)">
                                      <p:cBhvr>
                                        <p:cTn id="15" dur="3448" fill="hold"/>
                                        <p:tgtEl>
                                          <p:spTgt spid="37"/>
                                        </p:tgtEl>
                                      </p:cBhvr>
                                    </p:cmd>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4.375E-6 -4.07407E-6 L -0.23907 0.26505 " pathEditMode="relative" rAng="0" ptsTypes="AA">
                                      <p:cBhvr>
                                        <p:cTn id="27" dur="2000" fill="hold"/>
                                        <p:tgtEl>
                                          <p:spTgt spid="4"/>
                                        </p:tgtEl>
                                        <p:attrNameLst>
                                          <p:attrName>ppt_x</p:attrName>
                                          <p:attrName>ppt_y</p:attrName>
                                        </p:attrNameLst>
                                      </p:cBhvr>
                                      <p:rCtr x="-11953" y="13241"/>
                                    </p:animMotion>
                                  </p:childTnLst>
                                </p:cTn>
                              </p:par>
                              <p:par>
                                <p:cTn id="28" presetID="1" presetClass="mediacall" presetSubtype="0" fill="hold" nodeType="withEffect">
                                  <p:stCondLst>
                                    <p:cond delay="0"/>
                                  </p:stCondLst>
                                  <p:childTnLst>
                                    <p:cmd type="call" cmd="playFrom(0.0)">
                                      <p:cBhvr>
                                        <p:cTn id="29" dur="3422" fill="hold"/>
                                        <p:tgtEl>
                                          <p:spTgt spid="2"/>
                                        </p:tgtEl>
                                      </p:cBhvr>
                                    </p:cmd>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8"/>
                                        </p:tgtEl>
                                        <p:attrNameLst>
                                          <p:attrName>style.visibility</p:attrName>
                                        </p:attrNameLst>
                                      </p:cBhvr>
                                      <p:to>
                                        <p:strVal val="hidden"/>
                                      </p:to>
                                    </p:set>
                                  </p:childTnLst>
                                </p:cTn>
                              </p:par>
                              <p:par>
                                <p:cTn id="40" presetID="42" presetClass="path" presetSubtype="0" accel="50000" decel="50000" fill="hold" nodeType="withEffect">
                                  <p:stCondLst>
                                    <p:cond delay="0"/>
                                  </p:stCondLst>
                                  <p:childTnLst>
                                    <p:animMotion origin="layout" path="M -1.04167E-6 -4.07407E-6 L -0.01289 0.29862 " pathEditMode="relative" rAng="0" ptsTypes="AA">
                                      <p:cBhvr>
                                        <p:cTn id="41" dur="2000" fill="hold"/>
                                        <p:tgtEl>
                                          <p:spTgt spid="7"/>
                                        </p:tgtEl>
                                        <p:attrNameLst>
                                          <p:attrName>ppt_x</p:attrName>
                                          <p:attrName>ppt_y</p:attrName>
                                        </p:attrNameLst>
                                      </p:cBhvr>
                                      <p:rCtr x="-651" y="14931"/>
                                    </p:animMotion>
                                  </p:childTnLst>
                                </p:cTn>
                              </p:par>
                              <p:par>
                                <p:cTn id="42" presetID="1" presetClass="mediacall" presetSubtype="0" fill="hold" nodeType="withEffect">
                                  <p:stCondLst>
                                    <p:cond delay="0"/>
                                  </p:stCondLst>
                                  <p:childTnLst>
                                    <p:cmd type="call" cmd="playFrom(0.0)">
                                      <p:cBhvr>
                                        <p:cTn id="43" dur="3448" fill="hold"/>
                                        <p:tgtEl>
                                          <p:spTgt spid="33"/>
                                        </p:tgtEl>
                                      </p:cBhvr>
                                    </p:cmd>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42" presetClass="path" presetSubtype="0" accel="50000" decel="50000" fill="hold" nodeType="withEffect">
                                  <p:stCondLst>
                                    <p:cond delay="0"/>
                                  </p:stCondLst>
                                  <p:childTnLst>
                                    <p:animMotion origin="layout" path="M 0.01667 -0.01921 L -0.27778 0.50602 " pathEditMode="relative" rAng="0" ptsTypes="AA">
                                      <p:cBhvr>
                                        <p:cTn id="55" dur="2000" fill="hold"/>
                                        <p:tgtEl>
                                          <p:spTgt spid="11"/>
                                        </p:tgtEl>
                                        <p:attrNameLst>
                                          <p:attrName>ppt_x</p:attrName>
                                          <p:attrName>ppt_y</p:attrName>
                                        </p:attrNameLst>
                                      </p:cBhvr>
                                      <p:rCtr x="-14722" y="26250"/>
                                    </p:animMotion>
                                  </p:childTnLst>
                                </p:cTn>
                              </p:par>
                              <p:par>
                                <p:cTn id="56" presetID="1" presetClass="mediacall" presetSubtype="0" fill="hold" nodeType="withEffect">
                                  <p:stCondLst>
                                    <p:cond delay="0"/>
                                  </p:stCondLst>
                                  <p:childTnLst>
                                    <p:cmd type="call" cmd="playFrom(0.0)">
                                      <p:cBhvr>
                                        <p:cTn id="57" dur="3448" fill="hold"/>
                                        <p:tgtEl>
                                          <p:spTgt spid="34"/>
                                        </p:tgtEl>
                                      </p:cBhvr>
                                    </p:cmd>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0"/>
                                        </p:tgtEl>
                                        <p:attrNameLst>
                                          <p:attrName>style.visibility</p:attrName>
                                        </p:attrNameLst>
                                      </p:cBhvr>
                                      <p:to>
                                        <p:strVal val="hidden"/>
                                      </p:to>
                                    </p:set>
                                  </p:childTnLst>
                                </p:cTn>
                              </p:par>
                              <p:par>
                                <p:cTn id="68" presetID="42" presetClass="path" presetSubtype="0" accel="50000" decel="50000" fill="hold" nodeType="withEffect">
                                  <p:stCondLst>
                                    <p:cond delay="0"/>
                                  </p:stCondLst>
                                  <p:childTnLst>
                                    <p:animMotion origin="layout" path="M -2.70833E-6 -2.22222E-6 L -0.04023 0.34676 " pathEditMode="relative" rAng="0" ptsTypes="AA">
                                      <p:cBhvr>
                                        <p:cTn id="69" dur="2000" fill="hold"/>
                                        <p:tgtEl>
                                          <p:spTgt spid="14"/>
                                        </p:tgtEl>
                                        <p:attrNameLst>
                                          <p:attrName>ppt_x</p:attrName>
                                          <p:attrName>ppt_y</p:attrName>
                                        </p:attrNameLst>
                                      </p:cBhvr>
                                      <p:rCtr x="-2018" y="17338"/>
                                    </p:animMotion>
                                  </p:childTnLst>
                                </p:cTn>
                              </p:par>
                              <p:par>
                                <p:cTn id="70" presetID="1" presetClass="mediacall" presetSubtype="0" fill="hold" nodeType="withEffect">
                                  <p:stCondLst>
                                    <p:cond delay="0"/>
                                  </p:stCondLst>
                                  <p:childTnLst>
                                    <p:cmd type="call" cmd="playFrom(0.0)">
                                      <p:cBhvr>
                                        <p:cTn id="71" dur="3448" fill="hold"/>
                                        <p:tgtEl>
                                          <p:spTgt spid="35"/>
                                        </p:tgtEl>
                                      </p:cBhvr>
                                    </p:cmd>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31"/>
                                        </p:tgtEl>
                                        <p:attrNameLst>
                                          <p:attrName>style.visibility</p:attrName>
                                        </p:attrNameLst>
                                      </p:cBhvr>
                                      <p:to>
                                        <p:strVal val="hidden"/>
                                      </p:to>
                                    </p:set>
                                  </p:childTnLst>
                                </p:cTn>
                              </p:par>
                              <p:par>
                                <p:cTn id="82" presetID="42" presetClass="path" presetSubtype="0" accel="50000" decel="50000" fill="hold" nodeType="withEffect">
                                  <p:stCondLst>
                                    <p:cond delay="0"/>
                                  </p:stCondLst>
                                  <p:childTnLst>
                                    <p:animMotion origin="layout" path="M 1.45833E-6 -2.22222E-6 L -0.28998 0.37639 " pathEditMode="relative" rAng="0" ptsTypes="AA">
                                      <p:cBhvr>
                                        <p:cTn id="83" dur="2000" fill="hold"/>
                                        <p:tgtEl>
                                          <p:spTgt spid="17"/>
                                        </p:tgtEl>
                                        <p:attrNameLst>
                                          <p:attrName>ppt_x</p:attrName>
                                          <p:attrName>ppt_y</p:attrName>
                                        </p:attrNameLst>
                                      </p:cBhvr>
                                      <p:rCtr x="-14505" y="18819"/>
                                    </p:animMotion>
                                  </p:childTnLst>
                                </p:cTn>
                              </p:par>
                              <p:par>
                                <p:cTn id="84" presetID="1" presetClass="mediacall" presetSubtype="0" fill="hold" nodeType="withEffect">
                                  <p:stCondLst>
                                    <p:cond delay="0"/>
                                  </p:stCondLst>
                                  <p:childTnLst>
                                    <p:cmd type="call" cmd="playFrom(0.0)">
                                      <p:cBhvr>
                                        <p:cTn id="85" dur="11957" fill="hold"/>
                                        <p:tgtEl>
                                          <p:spTgt spid="36"/>
                                        </p:tgtEl>
                                      </p:cBhvr>
                                    </p:cmd>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3"/>
                </p:tgtEl>
              </p:cMediaNode>
            </p:audio>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5"/>
                </p:tgtEl>
              </p:cMediaNode>
            </p:audio>
            <p:audio>
              <p:cMediaNode vol="80000">
                <p:cTn id="90" fill="hold" display="0">
                  <p:stCondLst>
                    <p:cond delay="indefinite"/>
                  </p:stCondLst>
                  <p:endCondLst>
                    <p:cond evt="onStopAudio" delay="0">
                      <p:tgtEl>
                        <p:sldTgt/>
                      </p:tgtEl>
                    </p:cond>
                  </p:endCondLst>
                </p:cTn>
                <p:tgtEl>
                  <p:spTgt spid="36"/>
                </p:tgtEl>
              </p:cMediaNode>
            </p:audio>
            <p:audio>
              <p:cMediaNode vol="80000">
                <p:cTn id="91" fill="hold" display="0">
                  <p:stCondLst>
                    <p:cond delay="indefinite"/>
                  </p:stCondLst>
                  <p:endCondLst>
                    <p:cond evt="onStopAudio" delay="0">
                      <p:tgtEl>
                        <p:sldTgt/>
                      </p:tgtEl>
                    </p:cond>
                  </p:endCondLst>
                </p:cTn>
                <p:tgtEl>
                  <p:spTgt spid="37"/>
                </p:tgtEl>
              </p:cMediaNode>
            </p:audio>
          </p:childTnLst>
        </p:cTn>
      </p:par>
    </p:tnLst>
    <p:bldLst>
      <p:bldP spid="10" grpId="0" animBg="1"/>
      <p:bldP spid="10"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0).png"/>
          <p:cNvPicPr>
            <a:picLocks noChangeAspect="1"/>
          </p:cNvPicPr>
          <p:nvPr/>
        </p:nvPicPr>
        <p:blipFill>
          <a:blip r:embed="rId2">
            <a:clrChange>
              <a:clrFrom>
                <a:srgbClr val="FFFFFF"/>
              </a:clrFrom>
              <a:clrTo>
                <a:srgbClr val="FFFFFF">
                  <a:alpha val="0"/>
                </a:srgbClr>
              </a:clrTo>
            </a:clrChange>
          </a:blip>
          <a:srcRect l="7583" t="28324" r="68909" b="7917"/>
          <a:stretch>
            <a:fillRect/>
          </a:stretch>
        </p:blipFill>
        <p:spPr>
          <a:xfrm>
            <a:off x="622300" y="1306286"/>
            <a:ext cx="3670300" cy="5551714"/>
          </a:xfrm>
          <a:prstGeom prst="rect">
            <a:avLst/>
          </a:prstGeom>
        </p:spPr>
      </p:pic>
      <p:pic>
        <p:nvPicPr>
          <p:cNvPr id="3" name="Picture 2" descr="image (20).png"/>
          <p:cNvPicPr>
            <a:picLocks noChangeAspect="1"/>
          </p:cNvPicPr>
          <p:nvPr/>
        </p:nvPicPr>
        <p:blipFill rotWithShape="1">
          <a:blip r:embed="rId2">
            <a:clrChange>
              <a:clrFrom>
                <a:srgbClr val="FFFFFF"/>
              </a:clrFrom>
              <a:clrTo>
                <a:srgbClr val="FFFFFF">
                  <a:alpha val="0"/>
                </a:srgbClr>
              </a:clrTo>
            </a:clrChange>
          </a:blip>
          <a:srcRect l="71084" t="26241" r="7021" b="5873"/>
          <a:stretch/>
        </p:blipFill>
        <p:spPr>
          <a:xfrm>
            <a:off x="7708899" y="1277258"/>
            <a:ext cx="3429001" cy="5551713"/>
          </a:xfrm>
          <a:prstGeom prst="rect">
            <a:avLst/>
          </a:prstGeom>
        </p:spPr>
      </p:pic>
      <p:sp>
        <p:nvSpPr>
          <p:cNvPr id="5" name="TextBox 4"/>
          <p:cNvSpPr txBox="1"/>
          <p:nvPr/>
        </p:nvSpPr>
        <p:spPr>
          <a:xfrm>
            <a:off x="2234293" y="373288"/>
            <a:ext cx="7786688" cy="1015663"/>
          </a:xfrm>
          <a:prstGeom prst="rect">
            <a:avLst/>
          </a:prstGeom>
          <a:noFill/>
        </p:spPr>
        <p:txBody>
          <a:bodyPr wrap="square" rtlCol="0">
            <a:spAutoFit/>
          </a:bodyPr>
          <a:lstStyle/>
          <a:p>
            <a:pPr algn="ctr"/>
            <a:r>
              <a:rPr lang="vi-VN" sz="6000" b="1">
                <a:solidFill>
                  <a:srgbClr val="0070C0"/>
                </a:solidFill>
                <a:latin typeface="+mj-lt"/>
                <a:cs typeface="Times New Roman" pitchFamily="18" charset="0"/>
              </a:rPr>
              <a:t>QUAN SÁT</a:t>
            </a:r>
            <a:endParaRPr lang="en-US" sz="6000" b="1" dirty="0">
              <a:solidFill>
                <a:srgbClr val="0070C0"/>
              </a:solidFill>
              <a:latin typeface="+mj-lt"/>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par>
                                <p:cTn id="17" presetID="2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0).png"/>
          <p:cNvPicPr>
            <a:picLocks noChangeAspect="1"/>
          </p:cNvPicPr>
          <p:nvPr/>
        </p:nvPicPr>
        <p:blipFill>
          <a:blip r:embed="rId2">
            <a:clrChange>
              <a:clrFrom>
                <a:srgbClr val="FFFFFF"/>
              </a:clrFrom>
              <a:clrTo>
                <a:srgbClr val="FFFFFF">
                  <a:alpha val="0"/>
                </a:srgbClr>
              </a:clrTo>
            </a:clrChange>
          </a:blip>
          <a:srcRect l="71084" t="22250" r="5862" b="5874"/>
          <a:stretch>
            <a:fillRect/>
          </a:stretch>
        </p:blipFill>
        <p:spPr>
          <a:xfrm>
            <a:off x="9448800" y="428624"/>
            <a:ext cx="2743200" cy="6429375"/>
          </a:xfrm>
          <a:prstGeom prst="rect">
            <a:avLst/>
          </a:prstGeom>
        </p:spPr>
      </p:pic>
      <p:pic>
        <p:nvPicPr>
          <p:cNvPr id="3" name="Picture 2" descr="image (20).png"/>
          <p:cNvPicPr>
            <a:picLocks noChangeAspect="1"/>
          </p:cNvPicPr>
          <p:nvPr/>
        </p:nvPicPr>
        <p:blipFill>
          <a:blip r:embed="rId2">
            <a:clrChange>
              <a:clrFrom>
                <a:srgbClr val="FFFFFF"/>
              </a:clrFrom>
              <a:clrTo>
                <a:srgbClr val="FFFFFF">
                  <a:alpha val="0"/>
                </a:srgbClr>
              </a:clrTo>
            </a:clrChange>
          </a:blip>
          <a:srcRect l="4390" t="15000" r="65952" b="7917"/>
          <a:stretch>
            <a:fillRect/>
          </a:stretch>
        </p:blipFill>
        <p:spPr>
          <a:xfrm>
            <a:off x="-1" y="428625"/>
            <a:ext cx="3457575" cy="6429375"/>
          </a:xfrm>
          <a:prstGeom prst="rect">
            <a:avLst/>
          </a:prstGeom>
        </p:spPr>
      </p:pic>
      <p:pic>
        <p:nvPicPr>
          <p:cNvPr id="4" name="Picture 3" descr="image (20).png"/>
          <p:cNvPicPr>
            <a:picLocks noChangeAspect="1"/>
          </p:cNvPicPr>
          <p:nvPr/>
        </p:nvPicPr>
        <p:blipFill>
          <a:blip r:embed="rId2">
            <a:clrChange>
              <a:clrFrom>
                <a:srgbClr val="FFFFFF"/>
              </a:clrFrom>
              <a:clrTo>
                <a:srgbClr val="FFFFFF">
                  <a:alpha val="0"/>
                </a:srgbClr>
              </a:clrTo>
            </a:clrChange>
          </a:blip>
          <a:srcRect l="34722" t="20417" r="28206"/>
          <a:stretch>
            <a:fillRect/>
          </a:stretch>
        </p:blipFill>
        <p:spPr>
          <a:xfrm>
            <a:off x="4400550" y="1171575"/>
            <a:ext cx="3657600" cy="5686425"/>
          </a:xfrm>
          <a:prstGeom prst="rect">
            <a:avLst/>
          </a:prstGeom>
        </p:spPr>
      </p:pic>
      <p:cxnSp>
        <p:nvCxnSpPr>
          <p:cNvPr id="7" name="Straight Arrow Connector 6"/>
          <p:cNvCxnSpPr/>
          <p:nvPr/>
        </p:nvCxnSpPr>
        <p:spPr>
          <a:xfrm rot="5400000">
            <a:off x="1557338" y="3357564"/>
            <a:ext cx="4457700" cy="1628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2771775" y="2543174"/>
            <a:ext cx="1828800" cy="54292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2657476" y="3486149"/>
            <a:ext cx="2028825" cy="102869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7400925" y="2286000"/>
            <a:ext cx="2343150" cy="1943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572375" y="5143500"/>
            <a:ext cx="1971675" cy="13144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372350" y="4057650"/>
            <a:ext cx="2143125" cy="20288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ox(i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i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ox(i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0AB272-3D71-45EA-9802-E5090B20C77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1628775"/>
            <a:ext cx="12191999" cy="5229224"/>
          </a:xfrm>
          <a:prstGeom prst="rect">
            <a:avLst/>
          </a:prstGeom>
          <a:blipFill>
            <a:blip r:embed="rId4"/>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73B6026-9D37-4C62-834E-048AE8BD24B6}"/>
              </a:ext>
            </a:extLst>
          </p:cNvPr>
          <p:cNvSpPr txBox="1"/>
          <p:nvPr/>
        </p:nvSpPr>
        <p:spPr>
          <a:xfrm>
            <a:off x="1726620" y="3028861"/>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a:t>
            </a:r>
            <a:r>
              <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LẤY</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VOI</a:t>
            </a:r>
            <a:endPar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4057651" y="628650"/>
            <a:ext cx="4257674" cy="830997"/>
          </a:xfrm>
          <a:prstGeom prst="rect">
            <a:avLst/>
          </a:prstGeom>
          <a:noFill/>
        </p:spPr>
        <p:txBody>
          <a:bodyPr wrap="square" rtlCol="0">
            <a:spAutoFit/>
          </a:bodyPr>
          <a:lstStyle/>
          <a:p>
            <a:pPr algn="ctr"/>
            <a:r>
              <a:rPr lang="vi-VN" sz="4800" b="1" dirty="0">
                <a:solidFill>
                  <a:srgbClr val="C00000"/>
                </a:solidFill>
              </a:rPr>
              <a:t>TRÒ CHƠI</a:t>
            </a:r>
            <a:endParaRPr lang="en-US" sz="4800" b="1" dirty="0">
              <a:solidFill>
                <a:srgbClr val="C00000"/>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A6575-3645-4158-B59A-D6E0A3FF954A}"/>
              </a:ext>
            </a:extLst>
          </p:cNvPr>
          <p:cNvSpPr/>
          <p:nvPr/>
        </p:nvSpPr>
        <p:spPr>
          <a:xfrm>
            <a:off x="0" y="433754"/>
            <a:ext cx="12192000" cy="642424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290AB272-3D71-45EA-9802-E5090B20C774}"/>
              </a:ext>
            </a:extLst>
          </p:cNvPr>
          <p:cNvPicPr>
            <a:picLocks noChangeAspect="1"/>
          </p:cNvPicPr>
          <p:nvPr/>
        </p:nvPicPr>
        <p:blipFill>
          <a:blip r:embed="rId2"/>
          <a:stretch>
            <a:fillRect/>
          </a:stretch>
        </p:blipFill>
        <p:spPr>
          <a:xfrm>
            <a:off x="420539" y="668840"/>
            <a:ext cx="4405557" cy="2753473"/>
          </a:xfrm>
          <a:prstGeom prst="rect">
            <a:avLst/>
          </a:prstGeom>
          <a:ln/>
        </p:spPr>
        <p:style>
          <a:lnRef idx="2">
            <a:schemeClr val="accent3"/>
          </a:lnRef>
          <a:fillRef idx="1">
            <a:schemeClr val="lt1"/>
          </a:fillRef>
          <a:effectRef idx="0">
            <a:schemeClr val="accent3"/>
          </a:effectRef>
          <a:fontRef idx="minor">
            <a:schemeClr val="dk1"/>
          </a:fontRef>
        </p:style>
      </p:pic>
      <p:pic>
        <p:nvPicPr>
          <p:cNvPr id="4" name="Picture 3">
            <a:extLst>
              <a:ext uri="{FF2B5EF4-FFF2-40B4-BE49-F238E27FC236}">
                <a16:creationId xmlns:a16="http://schemas.microsoft.com/office/drawing/2014/main" id="{E4F65EE3-0067-4F6E-9424-E1CEE26ACC58}"/>
              </a:ext>
            </a:extLst>
          </p:cNvPr>
          <p:cNvPicPr>
            <a:picLocks noChangeAspect="1"/>
          </p:cNvPicPr>
          <p:nvPr/>
        </p:nvPicPr>
        <p:blipFill rotWithShape="1">
          <a:blip r:embed="rId3">
            <a:extLst>
              <a:ext uri="{28A0092B-C50C-407E-A947-70E740481C1C}">
                <a14:useLocalDpi xmlns:a14="http://schemas.microsoft.com/office/drawing/2010/main" val="0"/>
              </a:ext>
            </a:extLst>
          </a:blip>
          <a:srcRect l="18583" t="48904" r="35431"/>
          <a:stretch/>
        </p:blipFill>
        <p:spPr>
          <a:xfrm>
            <a:off x="6122768" y="671732"/>
            <a:ext cx="4671795" cy="2877472"/>
          </a:xfrm>
          <a:prstGeom prst="rect">
            <a:avLst/>
          </a:prstGeom>
          <a:ln/>
        </p:spPr>
        <p:style>
          <a:lnRef idx="2">
            <a:schemeClr val="accent3"/>
          </a:lnRef>
          <a:fillRef idx="1">
            <a:schemeClr val="lt1"/>
          </a:fillRef>
          <a:effectRef idx="0">
            <a:schemeClr val="accent3"/>
          </a:effectRef>
          <a:fontRef idx="minor">
            <a:schemeClr val="dk1"/>
          </a:fontRef>
        </p:style>
      </p:pic>
      <p:sp>
        <p:nvSpPr>
          <p:cNvPr id="5" name="TextBox 4">
            <a:extLst>
              <a:ext uri="{FF2B5EF4-FFF2-40B4-BE49-F238E27FC236}">
                <a16:creationId xmlns:a16="http://schemas.microsoft.com/office/drawing/2014/main" id="{F73B6026-9D37-4C62-834E-048AE8BD24B6}"/>
              </a:ext>
            </a:extLst>
          </p:cNvPr>
          <p:cNvSpPr txBox="1"/>
          <p:nvPr/>
        </p:nvSpPr>
        <p:spPr>
          <a:xfrm>
            <a:off x="458686" y="757457"/>
            <a:ext cx="4500711"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ĐÊM QUA, MỘT C</a:t>
            </a:r>
            <a:r>
              <a:rPr lang="vi-VN" sz="1600" dirty="0">
                <a:solidFill>
                  <a:schemeClr val="bg1"/>
                </a:solidFill>
                <a:highlight>
                  <a:srgbClr val="000000"/>
                </a:highlight>
                <a:latin typeface="+mj-lt"/>
                <a:ea typeface="Tahoma" panose="020B0604030504040204" pitchFamily="34" charset="0"/>
                <a:cs typeface="Tahoma" panose="020B0604030504040204" pitchFamily="34" charset="0"/>
              </a:rPr>
              <a:t>Ơ</a:t>
            </a:r>
            <a:r>
              <a:rPr lang="en-US" sz="1600" dirty="0">
                <a:solidFill>
                  <a:schemeClr val="bg1"/>
                </a:solidFill>
                <a:highlight>
                  <a:srgbClr val="000000"/>
                </a:highlight>
                <a:latin typeface="+mj-lt"/>
                <a:ea typeface="Tahoma" panose="020B0604030504040204" pitchFamily="34" charset="0"/>
                <a:cs typeface="Tahoma" panose="020B0604030504040204" pitchFamily="34" charset="0"/>
              </a:rPr>
              <a:t>N BÃO LỚN ĐÃ XẢY RA N</a:t>
            </a:r>
            <a:r>
              <a:rPr lang="vi-VN" sz="1600" dirty="0">
                <a:solidFill>
                  <a:schemeClr val="bg1"/>
                </a:solidFill>
                <a:highlight>
                  <a:srgbClr val="000000"/>
                </a:highlight>
                <a:latin typeface="+mj-lt"/>
                <a:ea typeface="Tahoma" panose="020B0604030504040204" pitchFamily="34" charset="0"/>
                <a:cs typeface="Tahoma" panose="020B0604030504040204" pitchFamily="34" charset="0"/>
              </a:rPr>
              <a:t>Ơ</a:t>
            </a:r>
            <a:r>
              <a:rPr lang="en-US" sz="1600" dirty="0">
                <a:solidFill>
                  <a:schemeClr val="bg1"/>
                </a:solidFill>
                <a:highlight>
                  <a:srgbClr val="000000"/>
                </a:highlight>
                <a:latin typeface="+mj-lt"/>
                <a:ea typeface="Tahoma" panose="020B0604030504040204" pitchFamily="34" charset="0"/>
                <a:cs typeface="Tahoma" panose="020B0604030504040204" pitchFamily="34" charset="0"/>
              </a:rPr>
              <a:t>I VÙNG BIỂN CỦA CHÚ CÁ </a:t>
            </a:r>
            <a:r>
              <a:rPr lang="en-US" sz="1600"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VOI </a:t>
            </a:r>
          </a:p>
        </p:txBody>
      </p:sp>
      <p:sp>
        <p:nvSpPr>
          <p:cNvPr id="6" name="TextBox 5">
            <a:extLst>
              <a:ext uri="{FF2B5EF4-FFF2-40B4-BE49-F238E27FC236}">
                <a16:creationId xmlns:a16="http://schemas.microsoft.com/office/drawing/2014/main" id="{B3935D0E-30F9-4500-BB0C-45938586AF33}"/>
              </a:ext>
            </a:extLst>
          </p:cNvPr>
          <p:cNvSpPr txBox="1"/>
          <p:nvPr/>
        </p:nvSpPr>
        <p:spPr>
          <a:xfrm>
            <a:off x="6008468" y="536556"/>
            <a:ext cx="4671796"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7" name="Rectangle 6">
            <a:extLst>
              <a:ext uri="{FF2B5EF4-FFF2-40B4-BE49-F238E27FC236}">
                <a16:creationId xmlns:a16="http://schemas.microsoft.com/office/drawing/2014/main" id="{18CA658F-60A8-47E0-BE57-AFDB22CB9A79}"/>
              </a:ext>
            </a:extLst>
          </p:cNvPr>
          <p:cNvSpPr/>
          <p:nvPr/>
        </p:nvSpPr>
        <p:spPr>
          <a:xfrm rot="20914512">
            <a:off x="6122939" y="3881386"/>
            <a:ext cx="5740896" cy="264419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ea typeface="Tahoma" panose="020B0604030504040204" pitchFamily="34" charset="0"/>
                <a:cs typeface="Tahoma" panose="020B0604030504040204" pitchFamily="34" charset="0"/>
              </a:rPr>
              <a:t>Các em đọc thầm bài tập đọc Quà tặng mẹ, sau đó hãy giúp cá voi trả lời các câu hỏi để cá voi tội nghiệp sớm được về với biển cả nhé </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8" name="Heart 7">
            <a:extLst>
              <a:ext uri="{FF2B5EF4-FFF2-40B4-BE49-F238E27FC236}">
                <a16:creationId xmlns:a16="http://schemas.microsoft.com/office/drawing/2014/main" id="{9A30F12C-D688-4088-ACDE-BEF73795F0F3}"/>
              </a:ext>
            </a:extLst>
          </p:cNvPr>
          <p:cNvSpPr/>
          <p:nvPr/>
        </p:nvSpPr>
        <p:spPr>
          <a:xfrm>
            <a:off x="10313508" y="5900234"/>
            <a:ext cx="957766" cy="957766"/>
          </a:xfrm>
          <a:prstGeom prst="hear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1E71C0-43A0-4113-B6FC-D36026FD56A9}"/>
              </a:ext>
            </a:extLst>
          </p:cNvPr>
          <p:cNvPicPr>
            <a:picLocks noChangeAspect="1"/>
          </p:cNvPicPr>
          <p:nvPr/>
        </p:nvPicPr>
        <p:blipFill>
          <a:blip r:embed="rId4" cstate="print"/>
          <a:stretch>
            <a:fillRect/>
          </a:stretch>
        </p:blipFill>
        <p:spPr>
          <a:xfrm>
            <a:off x="457201" y="4104527"/>
            <a:ext cx="4790246" cy="2753473"/>
          </a:xfrm>
          <a:prstGeom prst="rect">
            <a:avLst/>
          </a:prstGeom>
        </p:spPr>
        <p:style>
          <a:lnRef idx="2">
            <a:schemeClr val="accent3"/>
          </a:lnRef>
          <a:fillRef idx="1">
            <a:schemeClr val="lt1"/>
          </a:fillRef>
          <a:effectRef idx="0">
            <a:schemeClr val="accent3"/>
          </a:effectRef>
          <a:fontRef idx="minor">
            <a:schemeClr val="dk1"/>
          </a:fontRef>
        </p:style>
      </p:pic>
      <p:sp>
        <p:nvSpPr>
          <p:cNvPr id="10" name="TextBox 9">
            <a:extLst>
              <a:ext uri="{FF2B5EF4-FFF2-40B4-BE49-F238E27FC236}">
                <a16:creationId xmlns:a16="http://schemas.microsoft.com/office/drawing/2014/main" id="{F68BF051-B132-4C33-B573-E012D46AEA8D}"/>
              </a:ext>
            </a:extLst>
          </p:cNvPr>
          <p:cNvSpPr txBox="1"/>
          <p:nvPr/>
        </p:nvSpPr>
        <p:spPr>
          <a:xfrm>
            <a:off x="342900" y="3883718"/>
            <a:ext cx="4943475"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MỘT ĐÁM MÂY MƯA HỨA SẼ GIÚP CHÚ NẾU CÓ NGƯỜI GIẢI ĐƯỢC CÂU ĐỐ CỦA MÂY MƯA</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750"/>
                                        <p:tgtEl>
                                          <p:spTgt spid="3"/>
                                        </p:tgtEl>
                                      </p:cBhvr>
                                    </p:animEffect>
                                    <p:anim calcmode="lin" valueType="num">
                                      <p:cBhvr>
                                        <p:cTn id="8" dur="2750" fill="hold"/>
                                        <p:tgtEl>
                                          <p:spTgt spid="3"/>
                                        </p:tgtEl>
                                        <p:attrNameLst>
                                          <p:attrName>ppt_x</p:attrName>
                                        </p:attrNameLst>
                                      </p:cBhvr>
                                      <p:tavLst>
                                        <p:tav tm="0">
                                          <p:val>
                                            <p:strVal val="#ppt_x"/>
                                          </p:val>
                                        </p:tav>
                                        <p:tav tm="100000">
                                          <p:val>
                                            <p:strVal val="#ppt_x"/>
                                          </p:val>
                                        </p:tav>
                                      </p:tavLst>
                                    </p:anim>
                                    <p:anim calcmode="lin" valueType="num">
                                      <p:cBhvr>
                                        <p:cTn id="9" dur="275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750"/>
                                        <p:tgtEl>
                                          <p:spTgt spid="4"/>
                                        </p:tgtEl>
                                      </p:cBhvr>
                                    </p:animEffect>
                                    <p:anim calcmode="lin" valueType="num">
                                      <p:cBhvr>
                                        <p:cTn id="16" dur="2750" fill="hold"/>
                                        <p:tgtEl>
                                          <p:spTgt spid="4"/>
                                        </p:tgtEl>
                                        <p:attrNameLst>
                                          <p:attrName>ppt_x</p:attrName>
                                        </p:attrNameLst>
                                      </p:cBhvr>
                                      <p:tavLst>
                                        <p:tav tm="0">
                                          <p:val>
                                            <p:strVal val="#ppt_x"/>
                                          </p:val>
                                        </p:tav>
                                        <p:tav tm="100000">
                                          <p:val>
                                            <p:strVal val="#ppt_x"/>
                                          </p:val>
                                        </p:tav>
                                      </p:tavLst>
                                    </p:anim>
                                    <p:anim calcmode="lin" valueType="num">
                                      <p:cBhvr>
                                        <p:cTn id="17" dur="2750" fill="hold"/>
                                        <p:tgtEl>
                                          <p:spTgt spid="4"/>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750"/>
                                        <p:tgtEl>
                                          <p:spTgt spid="7"/>
                                        </p:tgtEl>
                                      </p:cBhvr>
                                    </p:animEffect>
                                    <p:anim calcmode="lin" valueType="num">
                                      <p:cBhvr>
                                        <p:cTn id="30" dur="2750" fill="hold"/>
                                        <p:tgtEl>
                                          <p:spTgt spid="7"/>
                                        </p:tgtEl>
                                        <p:attrNameLst>
                                          <p:attrName>ppt_x</p:attrName>
                                        </p:attrNameLst>
                                      </p:cBhvr>
                                      <p:tavLst>
                                        <p:tav tm="0">
                                          <p:val>
                                            <p:strVal val="#ppt_x"/>
                                          </p:val>
                                        </p:tav>
                                        <p:tav tm="100000">
                                          <p:val>
                                            <p:strVal val="#ppt_x"/>
                                          </p:val>
                                        </p:tav>
                                      </p:tavLst>
                                    </p:anim>
                                    <p:anim calcmode="lin" valueType="num">
                                      <p:cBhvr>
                                        <p:cTn id="31" dur="2750" fill="hold"/>
                                        <p:tgtEl>
                                          <p:spTgt spid="7"/>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par>
                                <p:cTn id="35" presetID="26" presetClass="emph" presetSubtype="0" repeatCount="indefinite"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6DE8C-8D20-46B6-84F2-A2257D4B75EF}"/>
              </a:ext>
            </a:extLst>
          </p:cNvPr>
          <p:cNvPicPr>
            <a:picLocks noChangeAspect="1"/>
          </p:cNvPicPr>
          <p:nvPr/>
        </p:nvPicPr>
        <p:blipFill>
          <a:blip r:embed="rId2"/>
          <a:stretch>
            <a:fillRect/>
          </a:stretch>
        </p:blipFill>
        <p:spPr>
          <a:xfrm>
            <a:off x="0" y="436730"/>
            <a:ext cx="12192000" cy="6421270"/>
          </a:xfrm>
          <a:prstGeom prst="rect">
            <a:avLst/>
          </a:prstGeom>
        </p:spPr>
      </p:pic>
      <p:sp>
        <p:nvSpPr>
          <p:cNvPr id="3" name="Rectangle: Rounded Corners 4">
            <a:extLst>
              <a:ext uri="{FF2B5EF4-FFF2-40B4-BE49-F238E27FC236}">
                <a16:creationId xmlns:a16="http://schemas.microsoft.com/office/drawing/2014/main" id="{E31A861F-B62F-421B-8D36-A0151824A73D}"/>
              </a:ext>
            </a:extLst>
          </p:cNvPr>
          <p:cNvSpPr/>
          <p:nvPr/>
        </p:nvSpPr>
        <p:spPr>
          <a:xfrm>
            <a:off x="1496176" y="2105565"/>
            <a:ext cx="8623802" cy="224807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496176" y="2284134"/>
            <a:ext cx="8623802" cy="1569660"/>
          </a:xfrm>
          <a:prstGeom prst="rect">
            <a:avLst/>
          </a:prstGeom>
          <a:noFill/>
        </p:spPr>
        <p:txBody>
          <a:bodyPr wrap="square" rtlCol="0">
            <a:spAutoFit/>
          </a:bodyPr>
          <a:lstStyle/>
          <a:p>
            <a:pPr algn="just"/>
            <a:r>
              <a:rPr lang="en-US" sz="3200" dirty="0" err="1">
                <a:latin typeface="+mj-lt"/>
                <a:ea typeface="Tahoma" panose="020B0604030504040204" pitchFamily="34" charset="0"/>
                <a:cs typeface="Tahoma" panose="020B0604030504040204" pitchFamily="34" charset="0"/>
              </a:rPr>
              <a:t>Có</a:t>
            </a:r>
            <a:r>
              <a:rPr lang="en-US" sz="3200" dirty="0">
                <a:latin typeface="+mj-lt"/>
                <a:ea typeface="Tahoma" panose="020B0604030504040204" pitchFamily="34" charset="0"/>
                <a:cs typeface="Tahoma" panose="020B0604030504040204" pitchFamily="34" charset="0"/>
              </a:rPr>
              <a:t> </a:t>
            </a:r>
            <a:r>
              <a:rPr lang="vi-VN" sz="3200" dirty="0">
                <a:latin typeface="+mj-lt"/>
                <a:ea typeface="Tahoma" panose="020B0604030504040204" pitchFamily="34" charset="0"/>
                <a:cs typeface="Tahoma" panose="020B0604030504040204" pitchFamily="34" charset="0"/>
              </a:rPr>
              <a:t>4</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hỏi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mỗi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trả</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lời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đúng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thì</a:t>
            </a:r>
            <a:r>
              <a:rPr lang="en-US" sz="3200" dirty="0">
                <a:latin typeface="+mj-lt"/>
                <a:ea typeface="Tahoma" panose="020B0604030504040204" pitchFamily="34" charset="0"/>
                <a:cs typeface="Tahoma" panose="020B0604030504040204" pitchFamily="34" charset="0"/>
              </a:rPr>
              <a:t> m</a:t>
            </a:r>
            <a:r>
              <a:rPr lang="vi-VN" sz="3200" dirty="0">
                <a:latin typeface="+mj-lt"/>
                <a:ea typeface="Tahoma" panose="020B0604030504040204" pitchFamily="34" charset="0"/>
                <a:cs typeface="Tahoma" panose="020B0604030504040204" pitchFamily="34" charset="0"/>
              </a:rPr>
              <a:t>ư</a:t>
            </a:r>
            <a:r>
              <a:rPr lang="en-US" sz="3200" dirty="0">
                <a:latin typeface="+mj-lt"/>
                <a:ea typeface="Tahoma" panose="020B0604030504040204" pitchFamily="34" charset="0"/>
                <a:cs typeface="Tahoma" panose="020B0604030504040204" pitchFamily="34" charset="0"/>
              </a:rPr>
              <a:t>a </a:t>
            </a:r>
            <a:r>
              <a:rPr lang="en-US" sz="3200" dirty="0" err="1">
                <a:latin typeface="+mj-lt"/>
                <a:ea typeface="Tahoma" panose="020B0604030504040204" pitchFamily="34" charset="0"/>
                <a:cs typeface="Tahoma" panose="020B0604030504040204" pitchFamily="34" charset="0"/>
              </a:rPr>
              <a:t>sẽ</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đổ</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xuống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và</a:t>
            </a:r>
            <a:r>
              <a:rPr lang="en-US" sz="3200" dirty="0">
                <a:latin typeface="+mj-lt"/>
                <a:ea typeface="Tahoma" panose="020B0604030504040204" pitchFamily="34" charset="0"/>
                <a:cs typeface="Tahoma" panose="020B0604030504040204" pitchFamily="34" charset="0"/>
              </a:rPr>
              <a:t> n</a:t>
            </a:r>
            <a:r>
              <a:rPr lang="vi-VN" sz="3200" dirty="0">
                <a:latin typeface="+mj-lt"/>
                <a:ea typeface="Tahoma" panose="020B0604030504040204" pitchFamily="34" charset="0"/>
                <a:cs typeface="Tahoma" panose="020B0604030504040204" pitchFamily="34" charset="0"/>
              </a:rPr>
              <a:t>ư</a:t>
            </a:r>
            <a:r>
              <a:rPr lang="en-US" sz="3200" dirty="0" err="1">
                <a:latin typeface="+mj-lt"/>
                <a:ea typeface="Tahoma" panose="020B0604030504040204" pitchFamily="34" charset="0"/>
                <a:cs typeface="Tahoma" panose="020B0604030504040204" pitchFamily="34" charset="0"/>
              </a:rPr>
              <a:t>ớc</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biển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dâng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lên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hoàn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thành</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xong</a:t>
            </a:r>
            <a:r>
              <a:rPr lang="en-US" sz="3200" dirty="0">
                <a:latin typeface="+mj-lt"/>
                <a:ea typeface="Tahoma" panose="020B0604030504040204" pitchFamily="34" charset="0"/>
                <a:cs typeface="Tahoma" panose="020B0604030504040204" pitchFamily="34" charset="0"/>
              </a:rPr>
              <a:t> </a:t>
            </a:r>
            <a:r>
              <a:rPr lang="vi-VN" sz="3200" dirty="0">
                <a:latin typeface="+mj-lt"/>
                <a:ea typeface="Tahoma" panose="020B0604030504040204" pitchFamily="34" charset="0"/>
                <a:cs typeface="Tahoma" panose="020B0604030504040204" pitchFamily="34" charset="0"/>
              </a:rPr>
              <a:t>4</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sẽ</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cứu</a:t>
            </a:r>
            <a:r>
              <a:rPr lang="en-US" sz="3200" dirty="0">
                <a:latin typeface="+mj-lt"/>
                <a:ea typeface="Tahoma" panose="020B0604030504040204" pitchFamily="34" charset="0"/>
                <a:cs typeface="Tahoma" panose="020B0604030504040204" pitchFamily="34" charset="0"/>
              </a:rPr>
              <a:t> đ</a:t>
            </a:r>
            <a:r>
              <a:rPr lang="vi-VN" sz="3200" dirty="0">
                <a:latin typeface="+mj-lt"/>
                <a:ea typeface="Tahoma" panose="020B0604030504040204" pitchFamily="34" charset="0"/>
                <a:cs typeface="Tahoma" panose="020B0604030504040204" pitchFamily="34" charset="0"/>
              </a:rPr>
              <a:t>ư</a:t>
            </a:r>
            <a:r>
              <a:rPr lang="en-US" sz="3200" dirty="0" err="1">
                <a:latin typeface="+mj-lt"/>
                <a:ea typeface="Tahoma" panose="020B0604030504040204" pitchFamily="34" charset="0"/>
                <a:cs typeface="Tahoma" panose="020B0604030504040204" pitchFamily="34" charset="0"/>
              </a:rPr>
              <a:t>ợc</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cá</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voi</a:t>
            </a:r>
            <a:r>
              <a:rPr lang="en-US" sz="3200" dirty="0">
                <a:latin typeface="+mj-lt"/>
                <a:ea typeface="Tahoma" panose="020B0604030504040204" pitchFamily="34" charset="0"/>
                <a:cs typeface="Tahoma" panose="020B0604030504040204" pitchFamily="34" charset="0"/>
              </a:rPr>
              <a:t>.</a:t>
            </a:r>
          </a:p>
        </p:txBody>
      </p:sp>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21).png"/>
          <p:cNvPicPr>
            <a:picLocks noChangeAspect="1"/>
          </p:cNvPicPr>
          <p:nvPr/>
        </p:nvPicPr>
        <p:blipFill rotWithShape="1">
          <a:blip r:embed="rId2">
            <a:clrChange>
              <a:clrFrom>
                <a:srgbClr val="FFFFFF"/>
              </a:clrFrom>
              <a:clrTo>
                <a:srgbClr val="FFFFFF">
                  <a:alpha val="0"/>
                </a:srgbClr>
              </a:clrTo>
            </a:clrChange>
          </a:blip>
          <a:srcRect l="-1" r="-61" b="21693"/>
          <a:stretch/>
        </p:blipFill>
        <p:spPr>
          <a:xfrm>
            <a:off x="1" y="279400"/>
            <a:ext cx="12191999" cy="6578600"/>
          </a:xfrm>
          <a:prstGeom prst="rect">
            <a:avLst/>
          </a:prstGeom>
        </p:spPr>
      </p:pic>
    </p:spTree>
  </p:cSld>
  <p:clrMapOvr>
    <a:masterClrMapping/>
  </p:clrMapOvr>
  <p:transition>
    <p:pull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3549</TotalTime>
  <Words>464</Words>
  <Application>Microsoft Office PowerPoint</Application>
  <PresentationFormat>Widescreen</PresentationFormat>
  <Paragraphs>63</Paragraphs>
  <Slides>24</Slides>
  <Notes>1</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UTM Avo</vt:lpstr>
      <vt:lpstr>Arial</vt:lpstr>
      <vt:lpstr>Tahoma</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Techsi.vn</cp:lastModifiedBy>
  <cp:revision>86</cp:revision>
  <dcterms:created xsi:type="dcterms:W3CDTF">2021-11-01T08:16:43Z</dcterms:created>
  <dcterms:modified xsi:type="dcterms:W3CDTF">2022-03-12T02:52:26Z</dcterms:modified>
</cp:coreProperties>
</file>