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583" r:id="rId2"/>
    <p:sldId id="432" r:id="rId3"/>
    <p:sldId id="434" r:id="rId4"/>
    <p:sldId id="435" r:id="rId5"/>
    <p:sldId id="436" r:id="rId6"/>
    <p:sldId id="437" r:id="rId7"/>
    <p:sldId id="438" r:id="rId8"/>
    <p:sldId id="439" r:id="rId9"/>
    <p:sldId id="440" r:id="rId10"/>
    <p:sldId id="441" r:id="rId11"/>
    <p:sldId id="442" r:id="rId12"/>
    <p:sldId id="443" r:id="rId13"/>
    <p:sldId id="445" r:id="rId14"/>
    <p:sldId id="446" r:id="rId15"/>
    <p:sldId id="447" r:id="rId16"/>
    <p:sldId id="448" r:id="rId17"/>
    <p:sldId id="449" r:id="rId18"/>
    <p:sldId id="270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UTM Avo" panose="02040603050506020204" pitchFamily="18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8EE59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3" autoAdjust="0"/>
    <p:restoredTop sz="94660"/>
  </p:normalViewPr>
  <p:slideViewPr>
    <p:cSldViewPr snapToGrid="0">
      <p:cViewPr>
        <p:scale>
          <a:sx n="66" d="100"/>
          <a:sy n="66" d="100"/>
        </p:scale>
        <p:origin x="1896" y="10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954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0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9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44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3/3/2022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283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49" r:id="rId6"/>
    <p:sldLayoutId id="2147483667" r:id="rId7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.wav"/><Relationship Id="rId5" Type="http://schemas.openxmlformats.org/officeDocument/2006/relationships/image" Target="../media/image31.png"/><Relationship Id="rId4" Type="http://schemas.openxmlformats.org/officeDocument/2006/relationships/image" Target="../media/image30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7.GIF"/><Relationship Id="rId5" Type="http://schemas.openxmlformats.org/officeDocument/2006/relationships/audio" Target="../media/audio4.wav"/><Relationship Id="rId10" Type="http://schemas.openxmlformats.org/officeDocument/2006/relationships/image" Target="../media/image36.png"/><Relationship Id="rId4" Type="http://schemas.openxmlformats.org/officeDocument/2006/relationships/audio" Target="../media/audio3.wav"/><Relationship Id="rId9" Type="http://schemas.openxmlformats.org/officeDocument/2006/relationships/image" Target="../media/image35.png"/><Relationship Id="rId1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12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audio" Target="../media/audio4.wav"/><Relationship Id="rId10" Type="http://schemas.openxmlformats.org/officeDocument/2006/relationships/image" Target="../media/image43.jpeg"/><Relationship Id="rId4" Type="http://schemas.openxmlformats.org/officeDocument/2006/relationships/audio" Target="../media/audio3.wav"/><Relationship Id="rId9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13" Type="http://schemas.openxmlformats.org/officeDocument/2006/relationships/image" Target="../media/image51.png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12" Type="http://schemas.openxmlformats.org/officeDocument/2006/relationships/image" Target="../media/image5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11" Type="http://schemas.openxmlformats.org/officeDocument/2006/relationships/image" Target="../media/image39.jpeg"/><Relationship Id="rId5" Type="http://schemas.openxmlformats.org/officeDocument/2006/relationships/audio" Target="../media/audio4.wav"/><Relationship Id="rId10" Type="http://schemas.openxmlformats.org/officeDocument/2006/relationships/image" Target="../media/image49.GIF"/><Relationship Id="rId4" Type="http://schemas.openxmlformats.org/officeDocument/2006/relationships/audio" Target="../media/audio3.wav"/><Relationship Id="rId9" Type="http://schemas.openxmlformats.org/officeDocument/2006/relationships/image" Target="../media/image4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747" y="1635982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27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59: Cộng, trừ các số tròn chục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45" y="964565"/>
            <a:ext cx="5982970" cy="285432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334135" y="1899440"/>
            <a:ext cx="24345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>
                <a:latin typeface="UTM Avo" panose="02040603050506020204" charset="0"/>
                <a:cs typeface="UTM Avo" panose="02040603050506020204" charset="0"/>
              </a:rPr>
              <a:t>20 + 20  =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409950" y="1899440"/>
            <a:ext cx="10553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600" b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40 </a:t>
            </a:r>
          </a:p>
        </p:txBody>
      </p:sp>
      <p:pic>
        <p:nvPicPr>
          <p:cNvPr id="9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5435" y="3581400"/>
            <a:ext cx="5982970" cy="2854325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6334125" y="4430712"/>
            <a:ext cx="24345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>
                <a:latin typeface="UTM Avo" panose="02040603050506020204" charset="0"/>
                <a:cs typeface="UTM Avo" panose="02040603050506020204" charset="0"/>
              </a:rPr>
              <a:t>80 + 10 = 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8420735" y="4465002"/>
            <a:ext cx="10553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600" b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90 </a:t>
            </a:r>
          </a:p>
        </p:txBody>
      </p:sp>
      <p:pic>
        <p:nvPicPr>
          <p:cNvPr id="635" name="Picture 7" descr="E:\PPT素材\卡通b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" y="4563745"/>
            <a:ext cx="2937510" cy="230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" name="Picture 14" descr="E:\PPT素材\卡通b11-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329" y="609673"/>
            <a:ext cx="1246747" cy="195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1" descr="E:\PPT素材\卡通b0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64503" y="676307"/>
            <a:ext cx="2216759" cy="124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10" grpId="0"/>
      <p:bldP spid="10" grpId="1"/>
      <p:bldP spid="11" grpId="0"/>
      <p:bldP spid="1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45" y="964565"/>
            <a:ext cx="5982970" cy="285432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372235" y="1924840"/>
            <a:ext cx="24345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>
                <a:latin typeface="UTM Avo" panose="02040603050506020204" charset="0"/>
                <a:cs typeface="UTM Avo" panose="02040603050506020204" charset="0"/>
              </a:rPr>
              <a:t>50 + 40  =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458845" y="1908330"/>
            <a:ext cx="10553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600" b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90 </a:t>
            </a:r>
          </a:p>
        </p:txBody>
      </p:sp>
      <p:pic>
        <p:nvPicPr>
          <p:cNvPr id="9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5435" y="3581400"/>
            <a:ext cx="5982970" cy="2854325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6346672" y="4475162"/>
            <a:ext cx="24345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>
                <a:latin typeface="UTM Avo" panose="02040603050506020204" charset="0"/>
                <a:cs typeface="UTM Avo" panose="02040603050506020204" charset="0"/>
              </a:rPr>
              <a:t>20 + 70 = 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8433282" y="4489132"/>
            <a:ext cx="10553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600" b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90 </a:t>
            </a:r>
          </a:p>
        </p:txBody>
      </p:sp>
      <p:pic>
        <p:nvPicPr>
          <p:cNvPr id="635" name="Picture 7" descr="E:\PPT素材\卡通b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" y="4472940"/>
            <a:ext cx="3037840" cy="238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" name="Picture 14" descr="E:\PPT素材\卡通b11-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329" y="609673"/>
            <a:ext cx="1246747" cy="195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1" descr="E:\PPT素材\卡通b0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64503" y="676307"/>
            <a:ext cx="2216759" cy="124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10" grpId="0"/>
      <p:bldP spid="10" grpId="1"/>
      <p:bldP spid="11" grpId="0"/>
      <p:bldP spid="1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89" y="407539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sp>
        <p:nvSpPr>
          <p:cNvPr id="343" name="文本框 342"/>
          <p:cNvSpPr txBox="1"/>
          <p:nvPr/>
        </p:nvSpPr>
        <p:spPr>
          <a:xfrm>
            <a:off x="2358131" y="1698903"/>
            <a:ext cx="8250978" cy="186204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11500" dirty="0">
                <a:pattFill prst="wdDnDiag">
                  <a:fgClr>
                    <a:srgbClr val="92D050"/>
                  </a:fgClr>
                  <a:bgClr>
                    <a:srgbClr val="91B82E"/>
                  </a:bgClr>
                </a:pattFill>
                <a:latin typeface="UTM Avo" panose="02040603050506020204" charset="0"/>
                <a:ea typeface="华康海报体W12" panose="040B0C09000000000000" pitchFamily="81" charset="-122"/>
              </a:rPr>
              <a:t>VẬN DỤNG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hhh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0965" y="-150495"/>
            <a:ext cx="12706350" cy="7245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649265">
            <a:off x="1964355" y="3250619"/>
            <a:ext cx="6384537" cy="1766459"/>
          </a:xfrm>
        </p:spPr>
        <p:txBody>
          <a:bodyPr>
            <a:prstTxWarp prst="textCurveDown">
              <a:avLst/>
            </a:prstTxWarp>
          </a:bodyPr>
          <a:lstStyle/>
          <a:p>
            <a:r>
              <a:rPr lang="en-US" b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Du lịch c</a:t>
            </a:r>
            <a:r>
              <a:rPr lang="vi-VN" altLang="en-US" b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ùng</a:t>
            </a:r>
            <a:r>
              <a:rPr lang="en-US" b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Doraemon</a:t>
            </a:r>
            <a:endParaRPr lang="en-US" b="1" dirty="0">
              <a:ln w="18000">
                <a:solidFill>
                  <a:srgbClr val="FFC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0" name="Picture 2" descr="D:\background\character\pintuajaib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52510" y="4409440"/>
            <a:ext cx="2809240" cy="230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owerpoint-0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195" y="-83820"/>
            <a:ext cx="1871980" cy="811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457j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36880"/>
            <a:ext cx="12173585" cy="6421120"/>
          </a:xfrm>
          <a:prstGeom prst="rect">
            <a:avLst/>
          </a:prstGeom>
        </p:spPr>
      </p:pic>
      <p:pic>
        <p:nvPicPr>
          <p:cNvPr id="105" name="Picture 104"/>
          <p:cNvPicPr/>
          <p:nvPr/>
        </p:nvPicPr>
        <p:blipFill>
          <a:blip r:embed="rId7"/>
          <a:stretch>
            <a:fillRect/>
          </a:stretch>
        </p:blipFill>
        <p:spPr>
          <a:xfrm>
            <a:off x="7230110" y="4374515"/>
            <a:ext cx="1967865" cy="17722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2200" y="4207226"/>
            <a:ext cx="2017122" cy="20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968490" y="4205605"/>
            <a:ext cx="2477770" cy="2236470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298690" y="4469130"/>
            <a:ext cx="1800225" cy="1736725"/>
            <a:chOff x="2876885" y="1238544"/>
            <a:chExt cx="2898434" cy="4147785"/>
          </a:xfrm>
        </p:grpSpPr>
        <p:sp>
          <p:nvSpPr>
            <p:cNvPr id="9" name="Rectangle 8"/>
            <p:cNvSpPr/>
            <p:nvPr/>
          </p:nvSpPr>
          <p:spPr>
            <a:xfrm>
              <a:off x="2876885" y="1238544"/>
              <a:ext cx="2898434" cy="4147785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097530" y="4112895"/>
            <a:ext cx="2390140" cy="2348865"/>
            <a:chOff x="2334491" y="533400"/>
            <a:chExt cx="3990109" cy="5334000"/>
          </a:xfrm>
          <a:solidFill>
            <a:srgbClr val="FFC000"/>
          </a:solidFill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3387725" y="4419600"/>
            <a:ext cx="1771015" cy="1681480"/>
            <a:chOff x="2982190" y="1219200"/>
            <a:chExt cx="2732809" cy="3962400"/>
          </a:xfrm>
          <a:solidFill>
            <a:srgbClr val="FFC000"/>
          </a:solidFill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sp>
        <p:nvSpPr>
          <p:cNvPr id="18" name="YEs"/>
          <p:cNvSpPr txBox="1"/>
          <p:nvPr/>
        </p:nvSpPr>
        <p:spPr>
          <a:xfrm>
            <a:off x="6985635" y="2814955"/>
            <a:ext cx="2991485" cy="1118235"/>
          </a:xfrm>
          <a:prstGeom prst="flowChartAlternateProcess">
            <a:avLst/>
          </a:prstGeom>
          <a:solidFill>
            <a:srgbClr val="00B0F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latin typeface="UTM Avo" panose="02040603050506020204" pitchFamily="18" charset="0"/>
              </a:rPr>
              <a:t>B. </a:t>
            </a:r>
            <a:r>
              <a:rPr lang="vi-VN" altLang="en-US" sz="2800">
                <a:latin typeface="UTM Avo" panose="02040603050506020204" pitchFamily="18" charset="0"/>
              </a:rPr>
              <a:t>50</a:t>
            </a:r>
          </a:p>
        </p:txBody>
      </p:sp>
      <p:sp>
        <p:nvSpPr>
          <p:cNvPr id="19" name="No"/>
          <p:cNvSpPr txBox="1"/>
          <p:nvPr/>
        </p:nvSpPr>
        <p:spPr>
          <a:xfrm>
            <a:off x="2401570" y="2753360"/>
            <a:ext cx="3282950" cy="1090295"/>
          </a:xfrm>
          <a:prstGeom prst="flowChartAlternateProcess">
            <a:avLst/>
          </a:prstGeom>
          <a:solidFill>
            <a:srgbClr val="00B0F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latin typeface="UTM Avo" panose="02040603050506020204" pitchFamily="18" charset="0"/>
              </a:rPr>
              <a:t>A</a:t>
            </a:r>
            <a:r>
              <a:rPr lang="vi-VN" altLang="en-US" sz="2800">
                <a:latin typeface="UTM Avo" panose="02040603050506020204" pitchFamily="18" charset="0"/>
              </a:rPr>
              <a:t>: 30</a:t>
            </a:r>
          </a:p>
        </p:txBody>
      </p:sp>
      <p:pic>
        <p:nvPicPr>
          <p:cNvPr id="3078" name="Picture 6" descr="D:\background\character\owl-h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584" y="1479753"/>
            <a:ext cx="942271" cy="9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background\character\giraffe-clipart-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3762800"/>
            <a:ext cx="2995782" cy="299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12286465" y="-1719986"/>
            <a:ext cx="15403343" cy="8654186"/>
            <a:chOff x="9076381" y="66643"/>
            <a:chExt cx="12206360" cy="6857999"/>
          </a:xfrm>
        </p:grpSpPr>
        <p:grpSp>
          <p:nvGrpSpPr>
            <p:cNvPr id="23" name="Group 22"/>
            <p:cNvGrpSpPr/>
            <p:nvPr/>
          </p:nvGrpSpPr>
          <p:grpSpPr>
            <a:xfrm>
              <a:off x="9076381" y="66643"/>
              <a:ext cx="12206360" cy="6857999"/>
              <a:chOff x="9076381" y="66643"/>
              <a:chExt cx="12206360" cy="6857999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1"/>
              <a:stretch>
                <a:fillRect/>
              </a:stretch>
            </p:blipFill>
            <p:spPr bwMode="auto">
              <a:xfrm flipH="1">
                <a:off x="9150927" y="66643"/>
                <a:ext cx="12131814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ounded Rectangle 21"/>
              <p:cNvSpPr/>
              <p:nvPr/>
            </p:nvSpPr>
            <p:spPr>
              <a:xfrm>
                <a:off x="9076381" y="460038"/>
                <a:ext cx="2964467" cy="417703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b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Han River bridge</a:t>
                </a:r>
              </a:p>
              <a:p>
                <a:r>
                  <a:rPr lang="en-US" sz="2400" b="1">
                    <a:latin typeface="UTM Avo" panose="02040603050506020204" pitchFamily="18" charset="0"/>
                  </a:rPr>
                  <a:t>Danang Vietnam</a:t>
                </a:r>
                <a:endParaRPr lang="en-US" sz="2400" b="1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2050" name="Picture 2" descr="D:\background\character\maxresdefault.jp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0139" b="99583" l="32656" r="64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03" t="56743" r="34793"/>
            <a:stretch>
              <a:fillRect/>
            </a:stretch>
          </p:blipFill>
          <p:spPr bwMode="auto">
            <a:xfrm rot="21377882">
              <a:off x="11688520" y="5374775"/>
              <a:ext cx="2027827" cy="151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-12801599" y="17780"/>
            <a:ext cx="12629516" cy="6858000"/>
            <a:chOff x="-4038600" y="93915"/>
            <a:chExt cx="9144001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38599" y="1555887"/>
              <a:ext cx="9144000" cy="5378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 Box 24"/>
          <p:cNvSpPr txBox="1"/>
          <p:nvPr/>
        </p:nvSpPr>
        <p:spPr>
          <a:xfrm>
            <a:off x="4043045" y="726291"/>
            <a:ext cx="39027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400" b="1">
                <a:latin typeface="UTM Avo" panose="02040603050506020204" charset="0"/>
                <a:cs typeface="UTM Avo" panose="02040603050506020204" charset="0"/>
              </a:rPr>
              <a:t>20 + 30 =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-1.025 -0.00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1.01458 -0.0055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2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r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8305"/>
            <a:ext cx="12192000" cy="64496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33761" y="3942407"/>
            <a:ext cx="1987358" cy="195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124187" y="3221697"/>
            <a:ext cx="2389909" cy="3194844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509020" y="3632462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582389" y="3176636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2967222" y="3587401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YEs"/>
          <p:cNvSpPr txBox="1"/>
          <p:nvPr/>
        </p:nvSpPr>
        <p:spPr>
          <a:xfrm>
            <a:off x="6673555" y="2035015"/>
            <a:ext cx="3052400" cy="956944"/>
          </a:xfrm>
          <a:prstGeom prst="flowChartAlternateProcess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UTM Avo" panose="02040603050506020204" pitchFamily="18" charset="0"/>
              </a:rPr>
              <a:t>B</a:t>
            </a:r>
            <a:r>
              <a:rPr lang="en-US" sz="2800">
                <a:latin typeface="UTM Avo" panose="02040603050506020204" pitchFamily="18" charset="0"/>
              </a:rPr>
              <a:t>. </a:t>
            </a:r>
            <a:r>
              <a:rPr lang="vi-VN" altLang="en-US" sz="2800">
                <a:latin typeface="UTM Avo" panose="02040603050506020204" pitchFamily="18" charset="0"/>
              </a:rPr>
              <a:t>60</a:t>
            </a:r>
          </a:p>
        </p:txBody>
      </p:sp>
      <p:sp>
        <p:nvSpPr>
          <p:cNvPr id="19" name="No"/>
          <p:cNvSpPr txBox="1"/>
          <p:nvPr/>
        </p:nvSpPr>
        <p:spPr>
          <a:xfrm>
            <a:off x="1986395" y="2048626"/>
            <a:ext cx="2985903" cy="956945"/>
          </a:xfrm>
          <a:prstGeom prst="flowChartAlternateProcess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28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A</a:t>
            </a:r>
            <a:r>
              <a:rPr lang="en-US"/>
              <a:t>. </a:t>
            </a:r>
            <a:r>
              <a:rPr lang="vi-VN" altLang="en-US"/>
              <a:t>40</a:t>
            </a:r>
          </a:p>
        </p:txBody>
      </p:sp>
      <p:pic>
        <p:nvPicPr>
          <p:cNvPr id="1026" name="Picture 2" descr="D:\background\christmas\animated-santa-claus-image-0420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199755" y="5690870"/>
            <a:ext cx="391414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-12809650" y="51435"/>
            <a:ext cx="12192000" cy="6858000"/>
            <a:chOff x="-4038600" y="93915"/>
            <a:chExt cx="9153575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29025" y="1663635"/>
              <a:ext cx="9144000" cy="5288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12192635" y="51435"/>
            <a:ext cx="13014325" cy="6858000"/>
            <a:chOff x="-253389" y="1"/>
            <a:chExt cx="9397390" cy="6858000"/>
          </a:xfrm>
        </p:grpSpPr>
        <p:pic>
          <p:nvPicPr>
            <p:cNvPr id="6148" name="Picture 4" descr="D:\pp game\doraemon\15216878124151.jp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4" t="2122" r="1177"/>
            <a:stretch>
              <a:fillRect/>
            </a:stretch>
          </p:blipFill>
          <p:spPr bwMode="auto">
            <a:xfrm>
              <a:off x="-253389" y="1"/>
              <a:ext cx="939739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Cloud 26"/>
            <p:cNvSpPr/>
            <p:nvPr/>
          </p:nvSpPr>
          <p:spPr>
            <a:xfrm>
              <a:off x="4912543" y="193262"/>
              <a:ext cx="3764706" cy="1651793"/>
            </a:xfrm>
            <a:prstGeom prst="cloud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/>
                <a:t>Ba Na Hills</a:t>
              </a:r>
            </a:p>
            <a:p>
              <a:pPr algn="ctr"/>
              <a:r>
                <a:rPr lang="en-US" sz="2400" b="1">
                  <a:solidFill>
                    <a:schemeClr val="bg1"/>
                  </a:solidFill>
                </a:rPr>
                <a:t>Danang Vietnam</a:t>
              </a:r>
              <a:endParaRPr lang="en-US" sz="4800" b="1">
                <a:solidFill>
                  <a:schemeClr val="bg1"/>
                </a:solidFill>
              </a:endParaRPr>
            </a:p>
          </p:txBody>
        </p:sp>
        <p:pic>
          <p:nvPicPr>
            <p:cNvPr id="6149" name="Picture 5" descr="D:\background\character\jhsbhsdbv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66" b="97835" l="0" r="97706">
                          <a14:foregroundMark x1="22936" y1="19048" x2="22936" y2="19048"/>
                          <a14:foregroundMark x1="38991" y1="12987" x2="38991" y2="12987"/>
                          <a14:foregroundMark x1="24771" y1="14286" x2="24771" y2="14286"/>
                          <a14:foregroundMark x1="46789" y1="32900" x2="46789" y2="32900"/>
                          <a14:foregroundMark x1="27064" y1="39827" x2="27064" y2="39827"/>
                          <a14:foregroundMark x1="24771" y1="31169" x2="24771" y2="31169"/>
                          <a14:foregroundMark x1="32110" y1="32035" x2="32110" y2="32035"/>
                          <a14:foregroundMark x1="38073" y1="35931" x2="38073" y2="35931"/>
                          <a14:foregroundMark x1="88073" y1="67100" x2="88073" y2="67100"/>
                          <a14:foregroundMark x1="86239" y1="59307" x2="86239" y2="59307"/>
                          <a14:foregroundMark x1="67890" y1="90476" x2="67890" y2="90476"/>
                          <a14:foregroundMark x1="68807" y1="83117" x2="68807" y2="83117"/>
                          <a14:foregroundMark x1="28899" y1="70996" x2="28899" y2="70996"/>
                          <a14:foregroundMark x1="50917" y1="81385" x2="50917" y2="81385"/>
                          <a14:foregroundMark x1="26147" y1="55844" x2="26147" y2="55844"/>
                          <a14:foregroundMark x1="17890" y1="48052" x2="17890" y2="48052"/>
                          <a14:foregroundMark x1="59174" y1="43290" x2="59174" y2="43290"/>
                          <a14:foregroundMark x1="5505" y1="34199" x2="5505" y2="34199"/>
                          <a14:foregroundMark x1="12385" y1="47186" x2="12385" y2="47186"/>
                          <a14:foregroundMark x1="16972" y1="53247" x2="16972" y2="53247"/>
                          <a14:foregroundMark x1="75688" y1="85714" x2="75688" y2="85714"/>
                          <a14:foregroundMark x1="67431" y1="96537" x2="67431" y2="96537"/>
                          <a14:foregroundMark x1="75688" y1="89177" x2="75688" y2="89177"/>
                          <a14:foregroundMark x1="92202" y1="60606" x2="92202" y2="60606"/>
                          <a14:foregroundMark x1="83486" y1="57143" x2="83486" y2="57143"/>
                          <a14:foregroundMark x1="85780" y1="57143" x2="85780" y2="57143"/>
                          <a14:foregroundMark x1="95413" y1="67100" x2="95413" y2="67100"/>
                          <a14:foregroundMark x1="50459" y1="5628" x2="50459" y2="5628"/>
                          <a14:foregroundMark x1="38991" y1="5628" x2="38991" y2="5628"/>
                          <a14:foregroundMark x1="74771" y1="33766" x2="74771" y2="33766"/>
                          <a14:foregroundMark x1="74771" y1="36364" x2="74771" y2="36364"/>
                          <a14:foregroundMark x1="73853" y1="39827" x2="73853" y2="39827"/>
                          <a14:foregroundMark x1="83486" y1="49351" x2="83486" y2="49351"/>
                          <a14:foregroundMark x1="81193" y1="50649" x2="81193" y2="50649"/>
                          <a14:foregroundMark x1="85780" y1="38528" x2="85780" y2="38528"/>
                          <a14:foregroundMark x1="75229" y1="41126" x2="75229" y2="411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4622" y="1877666"/>
              <a:ext cx="2227040" cy="2359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 Box 24"/>
          <p:cNvSpPr txBox="1"/>
          <p:nvPr/>
        </p:nvSpPr>
        <p:spPr>
          <a:xfrm>
            <a:off x="4030980" y="852805"/>
            <a:ext cx="39027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400" b="1">
                <a:latin typeface="UTM Avo" panose="02040603050506020204" charset="0"/>
                <a:cs typeface="UTM Avo" panose="02040603050506020204" charset="0"/>
              </a:rPr>
              <a:t>30 + 30 =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-1.02222 0.00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11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1.05065 -0.0074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39" y="-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s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35" y="456565"/>
            <a:ext cx="12166600" cy="64020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47908" y="4085273"/>
            <a:ext cx="1716750" cy="18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background\water\animated-bubble-clipart-8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89725" y="3101378"/>
            <a:ext cx="10422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056180" y="3112150"/>
            <a:ext cx="2389909" cy="3194844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441013" y="3522915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097312" y="3101379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3482145" y="3512144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No"/>
          <p:cNvSpPr txBox="1"/>
          <p:nvPr/>
        </p:nvSpPr>
        <p:spPr>
          <a:xfrm>
            <a:off x="2672715" y="2029946"/>
            <a:ext cx="3313430" cy="968375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UTM Avo" panose="02040603050506020204" pitchFamily="18" charset="0"/>
              </a:rPr>
              <a:t>A</a:t>
            </a:r>
            <a:r>
              <a:rPr lang="en-US" sz="2800">
                <a:latin typeface="UTM Avo" panose="02040603050506020204" pitchFamily="18" charset="0"/>
              </a:rPr>
              <a:t>. 80</a:t>
            </a:r>
            <a:endParaRPr lang="vi-VN" altLang="en-US" sz="2800"/>
          </a:p>
        </p:txBody>
      </p:sp>
      <p:pic>
        <p:nvPicPr>
          <p:cNvPr id="5123" name="Picture 3" descr="D:\background\water\sddfffdg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81199" y="3402265"/>
            <a:ext cx="903909" cy="130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background\water\20j0 (26)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57265" y="4744441"/>
            <a:ext cx="4891087" cy="175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YEs"/>
          <p:cNvSpPr txBox="1"/>
          <p:nvPr/>
        </p:nvSpPr>
        <p:spPr>
          <a:xfrm>
            <a:off x="6718935" y="2031216"/>
            <a:ext cx="3065780" cy="977900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UTM Avo" panose="02040603050506020204" pitchFamily="18" charset="0"/>
              </a:rPr>
              <a:t>B</a:t>
            </a:r>
            <a:r>
              <a:rPr lang="en-US" sz="2800">
                <a:latin typeface="UTM Avo" panose="02040603050506020204" pitchFamily="18" charset="0"/>
              </a:rPr>
              <a:t>. 90</a:t>
            </a:r>
            <a:endParaRPr lang="vi-VN" altLang="en-US" sz="2800"/>
          </a:p>
        </p:txBody>
      </p:sp>
      <p:grpSp>
        <p:nvGrpSpPr>
          <p:cNvPr id="20" name="Group 19"/>
          <p:cNvGrpSpPr/>
          <p:nvPr/>
        </p:nvGrpSpPr>
        <p:grpSpPr>
          <a:xfrm>
            <a:off x="-13646946" y="0"/>
            <a:ext cx="13420886" cy="6858000"/>
            <a:chOff x="-4114176" y="93915"/>
            <a:chExt cx="9219576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14176" y="1514411"/>
              <a:ext cx="9219576" cy="5437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12408535" y="0"/>
            <a:ext cx="13974445" cy="6942455"/>
            <a:chOff x="9179169" y="0"/>
            <a:chExt cx="11547232" cy="6942420"/>
          </a:xfrm>
        </p:grpSpPr>
        <p:pic>
          <p:nvPicPr>
            <p:cNvPr id="1026" name="Picture 2" descr="D:\pp game\doraemon\coral-reef-in-ras-muhammad-nature-park-iolanda-reef.jp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677"/>
            <a:stretch>
              <a:fillRect/>
            </a:stretch>
          </p:blipFill>
          <p:spPr bwMode="auto">
            <a:xfrm>
              <a:off x="9179169" y="0"/>
              <a:ext cx="11547232" cy="6942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ounded Rectangle 26"/>
            <p:cNvSpPr/>
            <p:nvPr/>
          </p:nvSpPr>
          <p:spPr>
            <a:xfrm>
              <a:off x="10928006" y="457200"/>
              <a:ext cx="3124200" cy="1908723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srgbClr val="002060"/>
                  </a:solidFill>
                </a:rPr>
                <a:t>Son Tra Coral reef</a:t>
              </a:r>
            </a:p>
            <a:p>
              <a:pPr algn="ctr"/>
              <a:r>
                <a:rPr lang="en-US" sz="2400" b="1">
                  <a:solidFill>
                    <a:schemeClr val="bg1"/>
                  </a:solidFill>
                </a:rPr>
                <a:t>Danang Vietnam</a:t>
              </a:r>
              <a:endParaRPr lang="en-US" sz="4800" b="1">
                <a:solidFill>
                  <a:schemeClr val="bg1"/>
                </a:solidFill>
              </a:endParaRPr>
            </a:p>
          </p:txBody>
        </p:sp>
        <p:pic>
          <p:nvPicPr>
            <p:cNvPr id="1028" name="Picture 4" descr="D:\background\character\Dora-Characters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25600" y="652268"/>
              <a:ext cx="2298700" cy="2514941"/>
            </a:xfrm>
            <a:prstGeom prst="rect">
              <a:avLst/>
            </a:prstGeom>
            <a:noFill/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 Box 24"/>
          <p:cNvSpPr txBox="1"/>
          <p:nvPr/>
        </p:nvSpPr>
        <p:spPr>
          <a:xfrm>
            <a:off x="4329430" y="652145"/>
            <a:ext cx="39027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400" b="1">
                <a:latin typeface="UTM Avo" panose="02040603050506020204" charset="0"/>
                <a:cs typeface="UTM Avo" panose="02040603050506020204" charset="0"/>
              </a:rPr>
              <a:t>20 + 70 =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8148E-6 L -1.11857 -0.0060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93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1.025 0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g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428625"/>
            <a:ext cx="12192635" cy="6429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/>
        </p:nvSpPr>
        <p:spPr>
          <a:xfrm>
            <a:off x="6629400" y="3276600"/>
            <a:ext cx="2514600" cy="860425"/>
          </a:xfrm>
          <a:prstGeom prst="wedgeRoundRectCallout">
            <a:avLst>
              <a:gd name="adj1" fmla="val 36629"/>
              <a:gd name="adj2" fmla="val 10950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rmAutofit/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dk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b="1" dirty="0">
                <a:solidFill>
                  <a:srgbClr val="7030A0"/>
                </a:solidFill>
                <a:latin typeface="UTM Avo" panose="02040603050506020204" pitchFamily="18" charset="0"/>
              </a:rPr>
              <a:t>Bye bye!</a:t>
            </a:r>
          </a:p>
        </p:txBody>
      </p:sp>
      <p:pic>
        <p:nvPicPr>
          <p:cNvPr id="8195" name="Picture 3" descr="D:\background\character\58c110d88eb6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26720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raemon Theme Song (LYRICS) (mp3cut.net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440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462" y="6158890"/>
            <a:ext cx="8939538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159086"/>
            <a:ext cx="8541449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504378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89" y="407539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350" name="组合 349"/>
          <p:cNvGrpSpPr/>
          <p:nvPr/>
        </p:nvGrpSpPr>
        <p:grpSpPr>
          <a:xfrm>
            <a:off x="2711540" y="1921565"/>
            <a:ext cx="7994560" cy="3046988"/>
            <a:chOff x="2416652" y="734773"/>
            <a:chExt cx="7358697" cy="3050924"/>
          </a:xfrm>
        </p:grpSpPr>
        <p:sp>
          <p:nvSpPr>
            <p:cNvPr id="345" name="文本框 344"/>
            <p:cNvSpPr txBox="1"/>
            <p:nvPr/>
          </p:nvSpPr>
          <p:spPr>
            <a:xfrm>
              <a:off x="2416652" y="748108"/>
              <a:ext cx="7358697" cy="157168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vi-VN" altLang="zh-CN" sz="9600" dirty="0">
                  <a:ln w="63500">
                    <a:solidFill>
                      <a:srgbClr val="FFFFFF"/>
                    </a:solidFill>
                  </a:ln>
                  <a:solidFill>
                    <a:srgbClr val="FF4D67"/>
                  </a:solidFill>
                  <a:effectLst>
                    <a:outerShdw blurRad="127000" dist="38100" dir="2700000" algn="tl" rotWithShape="0">
                      <a:prstClr val="black">
                        <a:alpha val="47000"/>
                      </a:prstClr>
                    </a:outerShdw>
                  </a:effectLst>
                  <a:latin typeface="UTM Avo" panose="02040603050506020204" charset="0"/>
                  <a:ea typeface="华康海报体W12" panose="040B0C09000000000000" pitchFamily="81" charset="-122"/>
                  <a:cs typeface="UTM Avo" panose="02040603050506020204" charset="0"/>
                </a:rPr>
                <a:t>KHỞI ĐỘNG</a:t>
              </a:r>
            </a:p>
          </p:txBody>
        </p:sp>
        <p:sp>
          <p:nvSpPr>
            <p:cNvPr id="343" name="文本框 342"/>
            <p:cNvSpPr txBox="1"/>
            <p:nvPr/>
          </p:nvSpPr>
          <p:spPr>
            <a:xfrm>
              <a:off x="2572576" y="734773"/>
              <a:ext cx="7039777" cy="305092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vi-VN" altLang="zh-CN" sz="9600" dirty="0">
                  <a:pattFill prst="wdDnDiag">
                    <a:fgClr>
                      <a:srgbClr val="92D050"/>
                    </a:fgClr>
                    <a:bgClr>
                      <a:srgbClr val="91B82E"/>
                    </a:bgClr>
                  </a:pattFill>
                  <a:latin typeface="UTM Avo" panose="02040603050506020204" charset="0"/>
                  <a:ea typeface="华康海报体W12" panose="040B0C09000000000000" pitchFamily="81" charset="-122"/>
                </a:rPr>
                <a:t>KHỞI ĐỘNG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23316" t="28905" r="20031" b="6645"/>
          <a:stretch/>
        </p:blipFill>
        <p:spPr>
          <a:xfrm>
            <a:off x="0" y="438150"/>
            <a:ext cx="12192000" cy="64198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89" y="407539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sp>
        <p:nvSpPr>
          <p:cNvPr id="343" name="文本框 342"/>
          <p:cNvSpPr txBox="1"/>
          <p:nvPr/>
        </p:nvSpPr>
        <p:spPr>
          <a:xfrm>
            <a:off x="2360587" y="1754545"/>
            <a:ext cx="7888699" cy="186204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11500" dirty="0">
                <a:pattFill prst="wdDnDiag">
                  <a:fgClr>
                    <a:srgbClr val="92D050"/>
                  </a:fgClr>
                  <a:bgClr>
                    <a:srgbClr val="91B82E"/>
                  </a:bgClr>
                </a:pattFill>
                <a:latin typeface="UTM Avo" panose="02040603050506020204" charset="0"/>
                <a:ea typeface="华康海报体W12" panose="040B0C09000000000000" pitchFamily="81" charset="-122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" b="-1912"/>
          <a:stretch/>
        </p:blipFill>
        <p:spPr>
          <a:xfrm>
            <a:off x="1312585" y="608647"/>
            <a:ext cx="1452800" cy="3340735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" b="-1151"/>
          <a:stretch/>
        </p:blipFill>
        <p:spPr>
          <a:xfrm>
            <a:off x="5950031" y="586104"/>
            <a:ext cx="677344" cy="336327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 Box 9"/>
          <p:cNvSpPr txBox="1"/>
          <p:nvPr/>
        </p:nvSpPr>
        <p:spPr>
          <a:xfrm>
            <a:off x="896620" y="4135120"/>
            <a:ext cx="2284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400">
                <a:latin typeface="UTM Avo" panose="02040603050506020204" charset="0"/>
                <a:cs typeface="UTM Avo" panose="02040603050506020204" charset="0"/>
              </a:rPr>
              <a:t>2 chục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4990465" y="4135120"/>
            <a:ext cx="2284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400">
                <a:latin typeface="UTM Avo" panose="02040603050506020204" charset="0"/>
                <a:cs typeface="UTM Avo" panose="02040603050506020204" charset="0"/>
              </a:rPr>
              <a:t>1 chục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3999865" y="4073525"/>
            <a:ext cx="5168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+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7748905" y="4135120"/>
            <a:ext cx="5168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=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8880475" y="4073525"/>
            <a:ext cx="25323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400" b="1">
                <a:solidFill>
                  <a:srgbClr val="FFC000"/>
                </a:solidFill>
                <a:latin typeface="UTM Avo" panose="02040603050506020204" charset="0"/>
                <a:cs typeface="UTM Avo" panose="02040603050506020204" charset="0"/>
              </a:rPr>
              <a:t>3 chục </a:t>
            </a:r>
          </a:p>
        </p:txBody>
      </p:sp>
      <p:pic>
        <p:nvPicPr>
          <p:cNvPr id="15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5041265"/>
            <a:ext cx="6796405" cy="1717675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467360" y="5412740"/>
            <a:ext cx="39433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400" b="1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20 + 10 = 30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7770495" y="4135120"/>
            <a:ext cx="5168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6" grpId="0"/>
      <p:bldP spid="16" grpId="1"/>
      <p:bldP spid="20" grpId="0"/>
      <p:bldP spid="2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90" b="-289"/>
          <a:stretch/>
        </p:blipFill>
        <p:spPr>
          <a:xfrm>
            <a:off x="7740017" y="515076"/>
            <a:ext cx="4193540" cy="3340009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8794115" y="3793490"/>
            <a:ext cx="25323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400" b="1">
                <a:solidFill>
                  <a:srgbClr val="FFC000"/>
                </a:solidFill>
                <a:latin typeface="UTM Avo" panose="02040603050506020204" charset="0"/>
                <a:cs typeface="UTM Avo" panose="02040603050506020204" charset="0"/>
              </a:rPr>
              <a:t>3 chục </a:t>
            </a:r>
          </a:p>
        </p:txBody>
      </p:sp>
      <p:pic>
        <p:nvPicPr>
          <p:cNvPr id="15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725" y="4761230"/>
            <a:ext cx="6796405" cy="1717675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381000" y="5132705"/>
            <a:ext cx="39433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400" b="1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50 - 20 = 30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831850" y="3855085"/>
            <a:ext cx="2284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400">
                <a:latin typeface="UTM Avo" panose="02040603050506020204" charset="0"/>
                <a:cs typeface="UTM Avo" panose="02040603050506020204" charset="0"/>
              </a:rPr>
              <a:t>5 chục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4925695" y="3855085"/>
            <a:ext cx="2284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400">
                <a:latin typeface="UTM Avo" panose="02040603050506020204" charset="0"/>
                <a:cs typeface="UTM Avo" panose="02040603050506020204" charset="0"/>
              </a:rPr>
              <a:t>2 chục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3935095" y="3793490"/>
            <a:ext cx="5168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-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7684135" y="3855085"/>
            <a:ext cx="5168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89" y="407539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sp>
        <p:nvSpPr>
          <p:cNvPr id="343" name="文本框 342"/>
          <p:cNvSpPr txBox="1"/>
          <p:nvPr/>
        </p:nvSpPr>
        <p:spPr>
          <a:xfrm>
            <a:off x="2667386" y="1734205"/>
            <a:ext cx="7559826" cy="186204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11500" dirty="0">
                <a:pattFill prst="wdDnDiag">
                  <a:fgClr>
                    <a:srgbClr val="92D050"/>
                  </a:fgClr>
                  <a:bgClr>
                    <a:srgbClr val="91B82E"/>
                  </a:bgClr>
                </a:pattFill>
                <a:latin typeface="UTM Avo" panose="02040603050506020204" charset="0"/>
                <a:ea typeface="华康海报体W12" panose="040B0C09000000000000" pitchFamily="81" charset="-122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" t="6486" r="946"/>
          <a:stretch/>
        </p:blipFill>
        <p:spPr>
          <a:xfrm>
            <a:off x="-127000" y="1549400"/>
            <a:ext cx="12446000" cy="296069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755" y="4566920"/>
            <a:ext cx="6167755" cy="229108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75" y="4740275"/>
            <a:ext cx="6167755" cy="209677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9720862" y="481934"/>
            <a:ext cx="2653450" cy="2179045"/>
            <a:chOff x="4546247" y="2155159"/>
            <a:chExt cx="2653450" cy="2179045"/>
          </a:xfrm>
        </p:grpSpPr>
        <p:sp>
          <p:nvSpPr>
            <p:cNvPr id="10" name="五角星 1"/>
            <p:cNvSpPr/>
            <p:nvPr/>
          </p:nvSpPr>
          <p:spPr>
            <a:xfrm>
              <a:off x="4546247" y="2155159"/>
              <a:ext cx="2653450" cy="2179045"/>
            </a:xfrm>
            <a:custGeom>
              <a:avLst/>
              <a:gdLst>
                <a:gd name="connsiteX0" fmla="*/ 2 w 2194560"/>
                <a:gd name="connsiteY0" fmla="*/ 730115 h 1911471"/>
                <a:gd name="connsiteX1" fmla="*/ 838252 w 2194560"/>
                <a:gd name="connsiteY1" fmla="*/ 730120 h 1911471"/>
                <a:gd name="connsiteX2" fmla="*/ 1097280 w 2194560"/>
                <a:gd name="connsiteY2" fmla="*/ 0 h 1911471"/>
                <a:gd name="connsiteX3" fmla="*/ 1356308 w 2194560"/>
                <a:gd name="connsiteY3" fmla="*/ 730120 h 1911471"/>
                <a:gd name="connsiteX4" fmla="*/ 2194558 w 2194560"/>
                <a:gd name="connsiteY4" fmla="*/ 730115 h 1911471"/>
                <a:gd name="connsiteX5" fmla="*/ 1516396 w 2194560"/>
                <a:gd name="connsiteY5" fmla="*/ 1181349 h 1911471"/>
                <a:gd name="connsiteX6" fmla="*/ 1775435 w 2194560"/>
                <a:gd name="connsiteY6" fmla="*/ 1911466 h 1911471"/>
                <a:gd name="connsiteX7" fmla="*/ 1097280 w 2194560"/>
                <a:gd name="connsiteY7" fmla="*/ 1460224 h 1911471"/>
                <a:gd name="connsiteX8" fmla="*/ 419125 w 2194560"/>
                <a:gd name="connsiteY8" fmla="*/ 1911466 h 1911471"/>
                <a:gd name="connsiteX9" fmla="*/ 678164 w 2194560"/>
                <a:gd name="connsiteY9" fmla="*/ 1181349 h 1911471"/>
                <a:gd name="connsiteX10" fmla="*/ 2 w 2194560"/>
                <a:gd name="connsiteY10" fmla="*/ 730115 h 1911471"/>
                <a:gd name="connsiteX0-1" fmla="*/ 0 w 2194556"/>
                <a:gd name="connsiteY0-2" fmla="*/ 681989 h 1863340"/>
                <a:gd name="connsiteX1-3" fmla="*/ 838250 w 2194556"/>
                <a:gd name="connsiteY1-4" fmla="*/ 681994 h 1863340"/>
                <a:gd name="connsiteX2-5" fmla="*/ 1116529 w 2194556"/>
                <a:gd name="connsiteY2-6" fmla="*/ 0 h 1863340"/>
                <a:gd name="connsiteX3-7" fmla="*/ 1356306 w 2194556"/>
                <a:gd name="connsiteY3-8" fmla="*/ 681994 h 1863340"/>
                <a:gd name="connsiteX4-9" fmla="*/ 2194556 w 2194556"/>
                <a:gd name="connsiteY4-10" fmla="*/ 681989 h 1863340"/>
                <a:gd name="connsiteX5-11" fmla="*/ 1516394 w 2194556"/>
                <a:gd name="connsiteY5-12" fmla="*/ 1133223 h 1863340"/>
                <a:gd name="connsiteX6-13" fmla="*/ 1775433 w 2194556"/>
                <a:gd name="connsiteY6-14" fmla="*/ 1863340 h 1863340"/>
                <a:gd name="connsiteX7-15" fmla="*/ 1097278 w 2194556"/>
                <a:gd name="connsiteY7-16" fmla="*/ 1412098 h 1863340"/>
                <a:gd name="connsiteX8-17" fmla="*/ 419123 w 2194556"/>
                <a:gd name="connsiteY8-18" fmla="*/ 1863340 h 1863340"/>
                <a:gd name="connsiteX9-19" fmla="*/ 678162 w 2194556"/>
                <a:gd name="connsiteY9-20" fmla="*/ 1133223 h 1863340"/>
                <a:gd name="connsiteX10-21" fmla="*/ 0 w 2194556"/>
                <a:gd name="connsiteY10-22" fmla="*/ 681989 h 1863340"/>
                <a:gd name="connsiteX0-23" fmla="*/ 0 w 2194556"/>
                <a:gd name="connsiteY0-24" fmla="*/ 681989 h 1863340"/>
                <a:gd name="connsiteX1-25" fmla="*/ 838250 w 2194556"/>
                <a:gd name="connsiteY1-26" fmla="*/ 643493 h 1863340"/>
                <a:gd name="connsiteX2-27" fmla="*/ 1116529 w 2194556"/>
                <a:gd name="connsiteY2-28" fmla="*/ 0 h 1863340"/>
                <a:gd name="connsiteX3-29" fmla="*/ 1356306 w 2194556"/>
                <a:gd name="connsiteY3-30" fmla="*/ 681994 h 1863340"/>
                <a:gd name="connsiteX4-31" fmla="*/ 2194556 w 2194556"/>
                <a:gd name="connsiteY4-32" fmla="*/ 681989 h 1863340"/>
                <a:gd name="connsiteX5-33" fmla="*/ 1516394 w 2194556"/>
                <a:gd name="connsiteY5-34" fmla="*/ 1133223 h 1863340"/>
                <a:gd name="connsiteX6-35" fmla="*/ 1775433 w 2194556"/>
                <a:gd name="connsiteY6-36" fmla="*/ 1863340 h 1863340"/>
                <a:gd name="connsiteX7-37" fmla="*/ 1097278 w 2194556"/>
                <a:gd name="connsiteY7-38" fmla="*/ 1412098 h 1863340"/>
                <a:gd name="connsiteX8-39" fmla="*/ 419123 w 2194556"/>
                <a:gd name="connsiteY8-40" fmla="*/ 1863340 h 1863340"/>
                <a:gd name="connsiteX9-41" fmla="*/ 678162 w 2194556"/>
                <a:gd name="connsiteY9-42" fmla="*/ 1133223 h 1863340"/>
                <a:gd name="connsiteX10-43" fmla="*/ 0 w 2194556"/>
                <a:gd name="connsiteY10-44" fmla="*/ 681989 h 1863340"/>
                <a:gd name="connsiteX0-45" fmla="*/ 817 w 2195373"/>
                <a:gd name="connsiteY0-46" fmla="*/ 681989 h 1863340"/>
                <a:gd name="connsiteX1-47" fmla="*/ 839067 w 2195373"/>
                <a:gd name="connsiteY1-48" fmla="*/ 643493 h 1863340"/>
                <a:gd name="connsiteX2-49" fmla="*/ 1117346 w 2195373"/>
                <a:gd name="connsiteY2-50" fmla="*/ 0 h 1863340"/>
                <a:gd name="connsiteX3-51" fmla="*/ 1357123 w 2195373"/>
                <a:gd name="connsiteY3-52" fmla="*/ 681994 h 1863340"/>
                <a:gd name="connsiteX4-53" fmla="*/ 2195373 w 2195373"/>
                <a:gd name="connsiteY4-54" fmla="*/ 681989 h 1863340"/>
                <a:gd name="connsiteX5-55" fmla="*/ 1517211 w 2195373"/>
                <a:gd name="connsiteY5-56" fmla="*/ 1133223 h 1863340"/>
                <a:gd name="connsiteX6-57" fmla="*/ 1776250 w 2195373"/>
                <a:gd name="connsiteY6-58" fmla="*/ 1863340 h 1863340"/>
                <a:gd name="connsiteX7-59" fmla="*/ 1098095 w 2195373"/>
                <a:gd name="connsiteY7-60" fmla="*/ 1412098 h 1863340"/>
                <a:gd name="connsiteX8-61" fmla="*/ 419940 w 2195373"/>
                <a:gd name="connsiteY8-62" fmla="*/ 1863340 h 1863340"/>
                <a:gd name="connsiteX9-63" fmla="*/ 678979 w 2195373"/>
                <a:gd name="connsiteY9-64" fmla="*/ 1133223 h 1863340"/>
                <a:gd name="connsiteX10-65" fmla="*/ 817 w 2195373"/>
                <a:gd name="connsiteY10-66" fmla="*/ 681989 h 1863340"/>
                <a:gd name="connsiteX0-67" fmla="*/ 817 w 2195373"/>
                <a:gd name="connsiteY0-68" fmla="*/ 719004 h 1900355"/>
                <a:gd name="connsiteX1-69" fmla="*/ 839067 w 2195373"/>
                <a:gd name="connsiteY1-70" fmla="*/ 680508 h 1900355"/>
                <a:gd name="connsiteX2-71" fmla="*/ 1117346 w 2195373"/>
                <a:gd name="connsiteY2-72" fmla="*/ 37015 h 1900355"/>
                <a:gd name="connsiteX3-73" fmla="*/ 1357123 w 2195373"/>
                <a:gd name="connsiteY3-74" fmla="*/ 719009 h 1900355"/>
                <a:gd name="connsiteX4-75" fmla="*/ 2195373 w 2195373"/>
                <a:gd name="connsiteY4-76" fmla="*/ 719004 h 1900355"/>
                <a:gd name="connsiteX5-77" fmla="*/ 1517211 w 2195373"/>
                <a:gd name="connsiteY5-78" fmla="*/ 1170238 h 1900355"/>
                <a:gd name="connsiteX6-79" fmla="*/ 1776250 w 2195373"/>
                <a:gd name="connsiteY6-80" fmla="*/ 1900355 h 1900355"/>
                <a:gd name="connsiteX7-81" fmla="*/ 1098095 w 2195373"/>
                <a:gd name="connsiteY7-82" fmla="*/ 1449113 h 1900355"/>
                <a:gd name="connsiteX8-83" fmla="*/ 419940 w 2195373"/>
                <a:gd name="connsiteY8-84" fmla="*/ 1900355 h 1900355"/>
                <a:gd name="connsiteX9-85" fmla="*/ 678979 w 2195373"/>
                <a:gd name="connsiteY9-86" fmla="*/ 1170238 h 1900355"/>
                <a:gd name="connsiteX10-87" fmla="*/ 817 w 2195373"/>
                <a:gd name="connsiteY10-88" fmla="*/ 719004 h 1900355"/>
                <a:gd name="connsiteX0-89" fmla="*/ 817 w 2249607"/>
                <a:gd name="connsiteY0-90" fmla="*/ 719004 h 1900355"/>
                <a:gd name="connsiteX1-91" fmla="*/ 839067 w 2249607"/>
                <a:gd name="connsiteY1-92" fmla="*/ 680508 h 1900355"/>
                <a:gd name="connsiteX2-93" fmla="*/ 1117346 w 2249607"/>
                <a:gd name="connsiteY2-94" fmla="*/ 37015 h 1900355"/>
                <a:gd name="connsiteX3-95" fmla="*/ 1357123 w 2249607"/>
                <a:gd name="connsiteY3-96" fmla="*/ 719009 h 1900355"/>
                <a:gd name="connsiteX4-97" fmla="*/ 2195373 w 2249607"/>
                <a:gd name="connsiteY4-98" fmla="*/ 719004 h 1900355"/>
                <a:gd name="connsiteX5-99" fmla="*/ 1517211 w 2249607"/>
                <a:gd name="connsiteY5-100" fmla="*/ 1170238 h 1900355"/>
                <a:gd name="connsiteX6-101" fmla="*/ 1776250 w 2249607"/>
                <a:gd name="connsiteY6-102" fmla="*/ 1900355 h 1900355"/>
                <a:gd name="connsiteX7-103" fmla="*/ 1098095 w 2249607"/>
                <a:gd name="connsiteY7-104" fmla="*/ 1449113 h 1900355"/>
                <a:gd name="connsiteX8-105" fmla="*/ 419940 w 2249607"/>
                <a:gd name="connsiteY8-106" fmla="*/ 1900355 h 1900355"/>
                <a:gd name="connsiteX9-107" fmla="*/ 678979 w 2249607"/>
                <a:gd name="connsiteY9-108" fmla="*/ 1170238 h 1900355"/>
                <a:gd name="connsiteX10-109" fmla="*/ 817 w 2249607"/>
                <a:gd name="connsiteY10-110" fmla="*/ 719004 h 1900355"/>
                <a:gd name="connsiteX0-111" fmla="*/ 817 w 2249607"/>
                <a:gd name="connsiteY0-112" fmla="*/ 719004 h 1952070"/>
                <a:gd name="connsiteX1-113" fmla="*/ 839067 w 2249607"/>
                <a:gd name="connsiteY1-114" fmla="*/ 680508 h 1952070"/>
                <a:gd name="connsiteX2-115" fmla="*/ 1117346 w 2249607"/>
                <a:gd name="connsiteY2-116" fmla="*/ 37015 h 1952070"/>
                <a:gd name="connsiteX3-117" fmla="*/ 1357123 w 2249607"/>
                <a:gd name="connsiteY3-118" fmla="*/ 719009 h 1952070"/>
                <a:gd name="connsiteX4-119" fmla="*/ 2195373 w 2249607"/>
                <a:gd name="connsiteY4-120" fmla="*/ 719004 h 1952070"/>
                <a:gd name="connsiteX5-121" fmla="*/ 1517211 w 2249607"/>
                <a:gd name="connsiteY5-122" fmla="*/ 1170238 h 1952070"/>
                <a:gd name="connsiteX6-123" fmla="*/ 1776250 w 2249607"/>
                <a:gd name="connsiteY6-124" fmla="*/ 1900355 h 1952070"/>
                <a:gd name="connsiteX7-125" fmla="*/ 1098095 w 2249607"/>
                <a:gd name="connsiteY7-126" fmla="*/ 1449113 h 1952070"/>
                <a:gd name="connsiteX8-127" fmla="*/ 419940 w 2249607"/>
                <a:gd name="connsiteY8-128" fmla="*/ 1900355 h 1952070"/>
                <a:gd name="connsiteX9-129" fmla="*/ 678979 w 2249607"/>
                <a:gd name="connsiteY9-130" fmla="*/ 1170238 h 1952070"/>
                <a:gd name="connsiteX10-131" fmla="*/ 817 w 2249607"/>
                <a:gd name="connsiteY10-132" fmla="*/ 719004 h 1952070"/>
                <a:gd name="connsiteX0-133" fmla="*/ 817 w 2249607"/>
                <a:gd name="connsiteY0-134" fmla="*/ 719004 h 1952070"/>
                <a:gd name="connsiteX1-135" fmla="*/ 839067 w 2249607"/>
                <a:gd name="connsiteY1-136" fmla="*/ 680508 h 1952070"/>
                <a:gd name="connsiteX2-137" fmla="*/ 1117346 w 2249607"/>
                <a:gd name="connsiteY2-138" fmla="*/ 37015 h 1952070"/>
                <a:gd name="connsiteX3-139" fmla="*/ 1357123 w 2249607"/>
                <a:gd name="connsiteY3-140" fmla="*/ 719009 h 1952070"/>
                <a:gd name="connsiteX4-141" fmla="*/ 2195373 w 2249607"/>
                <a:gd name="connsiteY4-142" fmla="*/ 719004 h 1952070"/>
                <a:gd name="connsiteX5-143" fmla="*/ 1517211 w 2249607"/>
                <a:gd name="connsiteY5-144" fmla="*/ 1170238 h 1952070"/>
                <a:gd name="connsiteX6-145" fmla="*/ 1776250 w 2249607"/>
                <a:gd name="connsiteY6-146" fmla="*/ 1900355 h 1952070"/>
                <a:gd name="connsiteX7-147" fmla="*/ 1098095 w 2249607"/>
                <a:gd name="connsiteY7-148" fmla="*/ 1449113 h 1952070"/>
                <a:gd name="connsiteX8-149" fmla="*/ 419940 w 2249607"/>
                <a:gd name="connsiteY8-150" fmla="*/ 1900355 h 1952070"/>
                <a:gd name="connsiteX9-151" fmla="*/ 678979 w 2249607"/>
                <a:gd name="connsiteY9-152" fmla="*/ 1170238 h 1952070"/>
                <a:gd name="connsiteX10-153" fmla="*/ 817 w 2249607"/>
                <a:gd name="connsiteY10-154" fmla="*/ 719004 h 1952070"/>
                <a:gd name="connsiteX0-155" fmla="*/ 817 w 2249607"/>
                <a:gd name="connsiteY0-156" fmla="*/ 719004 h 1952070"/>
                <a:gd name="connsiteX1-157" fmla="*/ 839067 w 2249607"/>
                <a:gd name="connsiteY1-158" fmla="*/ 680508 h 1952070"/>
                <a:gd name="connsiteX2-159" fmla="*/ 1117346 w 2249607"/>
                <a:gd name="connsiteY2-160" fmla="*/ 37015 h 1952070"/>
                <a:gd name="connsiteX3-161" fmla="*/ 1357123 w 2249607"/>
                <a:gd name="connsiteY3-162" fmla="*/ 719009 h 1952070"/>
                <a:gd name="connsiteX4-163" fmla="*/ 2195373 w 2249607"/>
                <a:gd name="connsiteY4-164" fmla="*/ 719004 h 1952070"/>
                <a:gd name="connsiteX5-165" fmla="*/ 1517211 w 2249607"/>
                <a:gd name="connsiteY5-166" fmla="*/ 1170238 h 1952070"/>
                <a:gd name="connsiteX6-167" fmla="*/ 1776250 w 2249607"/>
                <a:gd name="connsiteY6-168" fmla="*/ 1900355 h 1952070"/>
                <a:gd name="connsiteX7-169" fmla="*/ 1098095 w 2249607"/>
                <a:gd name="connsiteY7-170" fmla="*/ 1449113 h 1952070"/>
                <a:gd name="connsiteX8-171" fmla="*/ 477692 w 2249607"/>
                <a:gd name="connsiteY8-172" fmla="*/ 1861854 h 1952070"/>
                <a:gd name="connsiteX9-173" fmla="*/ 678979 w 2249607"/>
                <a:gd name="connsiteY9-174" fmla="*/ 1170238 h 1952070"/>
                <a:gd name="connsiteX10-175" fmla="*/ 817 w 2249607"/>
                <a:gd name="connsiteY10-176" fmla="*/ 719004 h 1952070"/>
                <a:gd name="connsiteX0-177" fmla="*/ 817 w 2249607"/>
                <a:gd name="connsiteY0-178" fmla="*/ 719004 h 1884371"/>
                <a:gd name="connsiteX1-179" fmla="*/ 839067 w 2249607"/>
                <a:gd name="connsiteY1-180" fmla="*/ 680508 h 1884371"/>
                <a:gd name="connsiteX2-181" fmla="*/ 1117346 w 2249607"/>
                <a:gd name="connsiteY2-182" fmla="*/ 37015 h 1884371"/>
                <a:gd name="connsiteX3-183" fmla="*/ 1357123 w 2249607"/>
                <a:gd name="connsiteY3-184" fmla="*/ 719009 h 1884371"/>
                <a:gd name="connsiteX4-185" fmla="*/ 2195373 w 2249607"/>
                <a:gd name="connsiteY4-186" fmla="*/ 719004 h 1884371"/>
                <a:gd name="connsiteX5-187" fmla="*/ 1517211 w 2249607"/>
                <a:gd name="connsiteY5-188" fmla="*/ 1170238 h 1884371"/>
                <a:gd name="connsiteX6-189" fmla="*/ 1660747 w 2249607"/>
                <a:gd name="connsiteY6-190" fmla="*/ 1804102 h 1884371"/>
                <a:gd name="connsiteX7-191" fmla="*/ 1098095 w 2249607"/>
                <a:gd name="connsiteY7-192" fmla="*/ 1449113 h 1884371"/>
                <a:gd name="connsiteX8-193" fmla="*/ 477692 w 2249607"/>
                <a:gd name="connsiteY8-194" fmla="*/ 1861854 h 1884371"/>
                <a:gd name="connsiteX9-195" fmla="*/ 678979 w 2249607"/>
                <a:gd name="connsiteY9-196" fmla="*/ 1170238 h 1884371"/>
                <a:gd name="connsiteX10-197" fmla="*/ 817 w 2249607"/>
                <a:gd name="connsiteY10-198" fmla="*/ 719004 h 1884371"/>
                <a:gd name="connsiteX0-199" fmla="*/ 817 w 2167677"/>
                <a:gd name="connsiteY0-200" fmla="*/ 719004 h 1884371"/>
                <a:gd name="connsiteX1-201" fmla="*/ 839067 w 2167677"/>
                <a:gd name="connsiteY1-202" fmla="*/ 680508 h 1884371"/>
                <a:gd name="connsiteX2-203" fmla="*/ 1117346 w 2167677"/>
                <a:gd name="connsiteY2-204" fmla="*/ 37015 h 1884371"/>
                <a:gd name="connsiteX3-205" fmla="*/ 1357123 w 2167677"/>
                <a:gd name="connsiteY3-206" fmla="*/ 719009 h 1884371"/>
                <a:gd name="connsiteX4-207" fmla="*/ 2108745 w 2167677"/>
                <a:gd name="connsiteY4-208" fmla="*/ 670878 h 1884371"/>
                <a:gd name="connsiteX5-209" fmla="*/ 1517211 w 2167677"/>
                <a:gd name="connsiteY5-210" fmla="*/ 1170238 h 1884371"/>
                <a:gd name="connsiteX6-211" fmla="*/ 1660747 w 2167677"/>
                <a:gd name="connsiteY6-212" fmla="*/ 1804102 h 1884371"/>
                <a:gd name="connsiteX7-213" fmla="*/ 1098095 w 2167677"/>
                <a:gd name="connsiteY7-214" fmla="*/ 1449113 h 1884371"/>
                <a:gd name="connsiteX8-215" fmla="*/ 477692 w 2167677"/>
                <a:gd name="connsiteY8-216" fmla="*/ 1861854 h 1884371"/>
                <a:gd name="connsiteX9-217" fmla="*/ 678979 w 2167677"/>
                <a:gd name="connsiteY9-218" fmla="*/ 1170238 h 1884371"/>
                <a:gd name="connsiteX10-219" fmla="*/ 817 w 2167677"/>
                <a:gd name="connsiteY10-220" fmla="*/ 719004 h 1884371"/>
                <a:gd name="connsiteX0-221" fmla="*/ 817 w 2167677"/>
                <a:gd name="connsiteY0-222" fmla="*/ 599556 h 1764923"/>
                <a:gd name="connsiteX1-223" fmla="*/ 839067 w 2167677"/>
                <a:gd name="connsiteY1-224" fmla="*/ 561060 h 1764923"/>
                <a:gd name="connsiteX2-225" fmla="*/ 1117346 w 2167677"/>
                <a:gd name="connsiteY2-226" fmla="*/ 42695 h 1764923"/>
                <a:gd name="connsiteX3-227" fmla="*/ 1357123 w 2167677"/>
                <a:gd name="connsiteY3-228" fmla="*/ 599561 h 1764923"/>
                <a:gd name="connsiteX4-229" fmla="*/ 2108745 w 2167677"/>
                <a:gd name="connsiteY4-230" fmla="*/ 551430 h 1764923"/>
                <a:gd name="connsiteX5-231" fmla="*/ 1517211 w 2167677"/>
                <a:gd name="connsiteY5-232" fmla="*/ 1050790 h 1764923"/>
                <a:gd name="connsiteX6-233" fmla="*/ 1660747 w 2167677"/>
                <a:gd name="connsiteY6-234" fmla="*/ 1684654 h 1764923"/>
                <a:gd name="connsiteX7-235" fmla="*/ 1098095 w 2167677"/>
                <a:gd name="connsiteY7-236" fmla="*/ 1329665 h 1764923"/>
                <a:gd name="connsiteX8-237" fmla="*/ 477692 w 2167677"/>
                <a:gd name="connsiteY8-238" fmla="*/ 1742406 h 1764923"/>
                <a:gd name="connsiteX9-239" fmla="*/ 678979 w 2167677"/>
                <a:gd name="connsiteY9-240" fmla="*/ 1050790 h 1764923"/>
                <a:gd name="connsiteX10-241" fmla="*/ 817 w 2167677"/>
                <a:gd name="connsiteY10-242" fmla="*/ 599556 h 1764923"/>
                <a:gd name="connsiteX0-243" fmla="*/ 912 w 2100395"/>
                <a:gd name="connsiteY0-244" fmla="*/ 647682 h 1764923"/>
                <a:gd name="connsiteX1-245" fmla="*/ 771785 w 2100395"/>
                <a:gd name="connsiteY1-246" fmla="*/ 561060 h 1764923"/>
                <a:gd name="connsiteX2-247" fmla="*/ 1050064 w 2100395"/>
                <a:gd name="connsiteY2-248" fmla="*/ 42695 h 1764923"/>
                <a:gd name="connsiteX3-249" fmla="*/ 1289841 w 2100395"/>
                <a:gd name="connsiteY3-250" fmla="*/ 599561 h 1764923"/>
                <a:gd name="connsiteX4-251" fmla="*/ 2041463 w 2100395"/>
                <a:gd name="connsiteY4-252" fmla="*/ 551430 h 1764923"/>
                <a:gd name="connsiteX5-253" fmla="*/ 1449929 w 2100395"/>
                <a:gd name="connsiteY5-254" fmla="*/ 1050790 h 1764923"/>
                <a:gd name="connsiteX6-255" fmla="*/ 1593465 w 2100395"/>
                <a:gd name="connsiteY6-256" fmla="*/ 1684654 h 1764923"/>
                <a:gd name="connsiteX7-257" fmla="*/ 1030813 w 2100395"/>
                <a:gd name="connsiteY7-258" fmla="*/ 1329665 h 1764923"/>
                <a:gd name="connsiteX8-259" fmla="*/ 410410 w 2100395"/>
                <a:gd name="connsiteY8-260" fmla="*/ 1742406 h 1764923"/>
                <a:gd name="connsiteX9-261" fmla="*/ 611697 w 2100395"/>
                <a:gd name="connsiteY9-262" fmla="*/ 1050790 h 1764923"/>
                <a:gd name="connsiteX10-263" fmla="*/ 912 w 2100395"/>
                <a:gd name="connsiteY10-264" fmla="*/ 647682 h 1764923"/>
                <a:gd name="connsiteX0-265" fmla="*/ 2206 w 2101689"/>
                <a:gd name="connsiteY0-266" fmla="*/ 647682 h 1745648"/>
                <a:gd name="connsiteX1-267" fmla="*/ 773079 w 2101689"/>
                <a:gd name="connsiteY1-268" fmla="*/ 561060 h 1745648"/>
                <a:gd name="connsiteX2-269" fmla="*/ 1051358 w 2101689"/>
                <a:gd name="connsiteY2-270" fmla="*/ 42695 h 1745648"/>
                <a:gd name="connsiteX3-271" fmla="*/ 1291135 w 2101689"/>
                <a:gd name="connsiteY3-272" fmla="*/ 599561 h 1745648"/>
                <a:gd name="connsiteX4-273" fmla="*/ 2042757 w 2101689"/>
                <a:gd name="connsiteY4-274" fmla="*/ 551430 h 1745648"/>
                <a:gd name="connsiteX5-275" fmla="*/ 1451223 w 2101689"/>
                <a:gd name="connsiteY5-276" fmla="*/ 1050790 h 1745648"/>
                <a:gd name="connsiteX6-277" fmla="*/ 1594759 w 2101689"/>
                <a:gd name="connsiteY6-278" fmla="*/ 1684654 h 1745648"/>
                <a:gd name="connsiteX7-279" fmla="*/ 1032107 w 2101689"/>
                <a:gd name="connsiteY7-280" fmla="*/ 1329665 h 1745648"/>
                <a:gd name="connsiteX8-281" fmla="*/ 411704 w 2101689"/>
                <a:gd name="connsiteY8-282" fmla="*/ 1742406 h 1745648"/>
                <a:gd name="connsiteX9-283" fmla="*/ 535989 w 2101689"/>
                <a:gd name="connsiteY9-284" fmla="*/ 1098916 h 1745648"/>
                <a:gd name="connsiteX10-285" fmla="*/ 2206 w 2101689"/>
                <a:gd name="connsiteY10-286" fmla="*/ 647682 h 1745648"/>
                <a:gd name="connsiteX0-287" fmla="*/ 2206 w 2101689"/>
                <a:gd name="connsiteY0-288" fmla="*/ 605449 h 1703415"/>
                <a:gd name="connsiteX1-289" fmla="*/ 773079 w 2101689"/>
                <a:gd name="connsiteY1-290" fmla="*/ 470701 h 1703415"/>
                <a:gd name="connsiteX2-291" fmla="*/ 1051358 w 2101689"/>
                <a:gd name="connsiteY2-292" fmla="*/ 462 h 1703415"/>
                <a:gd name="connsiteX3-293" fmla="*/ 1291135 w 2101689"/>
                <a:gd name="connsiteY3-294" fmla="*/ 557328 h 1703415"/>
                <a:gd name="connsiteX4-295" fmla="*/ 2042757 w 2101689"/>
                <a:gd name="connsiteY4-296" fmla="*/ 509197 h 1703415"/>
                <a:gd name="connsiteX5-297" fmla="*/ 1451223 w 2101689"/>
                <a:gd name="connsiteY5-298" fmla="*/ 1008557 h 1703415"/>
                <a:gd name="connsiteX6-299" fmla="*/ 1594759 w 2101689"/>
                <a:gd name="connsiteY6-300" fmla="*/ 1642421 h 1703415"/>
                <a:gd name="connsiteX7-301" fmla="*/ 1032107 w 2101689"/>
                <a:gd name="connsiteY7-302" fmla="*/ 1287432 h 1703415"/>
                <a:gd name="connsiteX8-303" fmla="*/ 411704 w 2101689"/>
                <a:gd name="connsiteY8-304" fmla="*/ 1700173 h 1703415"/>
                <a:gd name="connsiteX9-305" fmla="*/ 535989 w 2101689"/>
                <a:gd name="connsiteY9-306" fmla="*/ 1056683 h 1703415"/>
                <a:gd name="connsiteX10-307" fmla="*/ 2206 w 2101689"/>
                <a:gd name="connsiteY10-308" fmla="*/ 605449 h 1703415"/>
                <a:gd name="connsiteX0-309" fmla="*/ 2206 w 2043229"/>
                <a:gd name="connsiteY0-310" fmla="*/ 605012 h 1702978"/>
                <a:gd name="connsiteX1-311" fmla="*/ 773079 w 2043229"/>
                <a:gd name="connsiteY1-312" fmla="*/ 470264 h 1702978"/>
                <a:gd name="connsiteX2-313" fmla="*/ 1051358 w 2043229"/>
                <a:gd name="connsiteY2-314" fmla="*/ 25 h 1702978"/>
                <a:gd name="connsiteX3-315" fmla="*/ 1339261 w 2043229"/>
                <a:gd name="connsiteY3-316" fmla="*/ 489514 h 1702978"/>
                <a:gd name="connsiteX4-317" fmla="*/ 2042757 w 2043229"/>
                <a:gd name="connsiteY4-318" fmla="*/ 508760 h 1702978"/>
                <a:gd name="connsiteX5-319" fmla="*/ 1451223 w 2043229"/>
                <a:gd name="connsiteY5-320" fmla="*/ 1008120 h 1702978"/>
                <a:gd name="connsiteX6-321" fmla="*/ 1594759 w 2043229"/>
                <a:gd name="connsiteY6-322" fmla="*/ 1641984 h 1702978"/>
                <a:gd name="connsiteX7-323" fmla="*/ 1032107 w 2043229"/>
                <a:gd name="connsiteY7-324" fmla="*/ 1286995 h 1702978"/>
                <a:gd name="connsiteX8-325" fmla="*/ 411704 w 2043229"/>
                <a:gd name="connsiteY8-326" fmla="*/ 1699736 h 1702978"/>
                <a:gd name="connsiteX9-327" fmla="*/ 535989 w 2043229"/>
                <a:gd name="connsiteY9-328" fmla="*/ 1056246 h 1702978"/>
                <a:gd name="connsiteX10-329" fmla="*/ 2206 w 2043229"/>
                <a:gd name="connsiteY10-330" fmla="*/ 605012 h 1702978"/>
                <a:gd name="connsiteX0-331" fmla="*/ 2206 w 2044084"/>
                <a:gd name="connsiteY0-332" fmla="*/ 605012 h 1702978"/>
                <a:gd name="connsiteX1-333" fmla="*/ 773079 w 2044084"/>
                <a:gd name="connsiteY1-334" fmla="*/ 470264 h 1702978"/>
                <a:gd name="connsiteX2-335" fmla="*/ 1051358 w 2044084"/>
                <a:gd name="connsiteY2-336" fmla="*/ 25 h 1702978"/>
                <a:gd name="connsiteX3-337" fmla="*/ 1339261 w 2044084"/>
                <a:gd name="connsiteY3-338" fmla="*/ 489514 h 1702978"/>
                <a:gd name="connsiteX4-339" fmla="*/ 2042757 w 2044084"/>
                <a:gd name="connsiteY4-340" fmla="*/ 508760 h 1702978"/>
                <a:gd name="connsiteX5-341" fmla="*/ 1518600 w 2044084"/>
                <a:gd name="connsiteY5-342" fmla="*/ 1027371 h 1702978"/>
                <a:gd name="connsiteX6-343" fmla="*/ 1594759 w 2044084"/>
                <a:gd name="connsiteY6-344" fmla="*/ 1641984 h 1702978"/>
                <a:gd name="connsiteX7-345" fmla="*/ 1032107 w 2044084"/>
                <a:gd name="connsiteY7-346" fmla="*/ 1286995 h 1702978"/>
                <a:gd name="connsiteX8-347" fmla="*/ 411704 w 2044084"/>
                <a:gd name="connsiteY8-348" fmla="*/ 1699736 h 1702978"/>
                <a:gd name="connsiteX9-349" fmla="*/ 535989 w 2044084"/>
                <a:gd name="connsiteY9-350" fmla="*/ 1056246 h 1702978"/>
                <a:gd name="connsiteX10-351" fmla="*/ 2206 w 2044084"/>
                <a:gd name="connsiteY10-352" fmla="*/ 605012 h 1702978"/>
                <a:gd name="connsiteX0-353" fmla="*/ 2206 w 2044084"/>
                <a:gd name="connsiteY0-354" fmla="*/ 605012 h 1710924"/>
                <a:gd name="connsiteX1-355" fmla="*/ 773079 w 2044084"/>
                <a:gd name="connsiteY1-356" fmla="*/ 470264 h 1710924"/>
                <a:gd name="connsiteX2-357" fmla="*/ 1051358 w 2044084"/>
                <a:gd name="connsiteY2-358" fmla="*/ 25 h 1710924"/>
                <a:gd name="connsiteX3-359" fmla="*/ 1339261 w 2044084"/>
                <a:gd name="connsiteY3-360" fmla="*/ 489514 h 1710924"/>
                <a:gd name="connsiteX4-361" fmla="*/ 2042757 w 2044084"/>
                <a:gd name="connsiteY4-362" fmla="*/ 508760 h 1710924"/>
                <a:gd name="connsiteX5-363" fmla="*/ 1518600 w 2044084"/>
                <a:gd name="connsiteY5-364" fmla="*/ 1027371 h 1710924"/>
                <a:gd name="connsiteX6-365" fmla="*/ 1594759 w 2044084"/>
                <a:gd name="connsiteY6-366" fmla="*/ 1641984 h 1710924"/>
                <a:gd name="connsiteX7-367" fmla="*/ 1032107 w 2044084"/>
                <a:gd name="connsiteY7-368" fmla="*/ 1421749 h 1710924"/>
                <a:gd name="connsiteX8-369" fmla="*/ 411704 w 2044084"/>
                <a:gd name="connsiteY8-370" fmla="*/ 1699736 h 1710924"/>
                <a:gd name="connsiteX9-371" fmla="*/ 535989 w 2044084"/>
                <a:gd name="connsiteY9-372" fmla="*/ 1056246 h 1710924"/>
                <a:gd name="connsiteX10-373" fmla="*/ 2206 w 2044084"/>
                <a:gd name="connsiteY10-374" fmla="*/ 605012 h 1710924"/>
                <a:gd name="connsiteX0-375" fmla="*/ 2206 w 2044084"/>
                <a:gd name="connsiteY0-376" fmla="*/ 605012 h 1704528"/>
                <a:gd name="connsiteX1-377" fmla="*/ 773079 w 2044084"/>
                <a:gd name="connsiteY1-378" fmla="*/ 470264 h 1704528"/>
                <a:gd name="connsiteX2-379" fmla="*/ 1051358 w 2044084"/>
                <a:gd name="connsiteY2-380" fmla="*/ 25 h 1704528"/>
                <a:gd name="connsiteX3-381" fmla="*/ 1339261 w 2044084"/>
                <a:gd name="connsiteY3-382" fmla="*/ 489514 h 1704528"/>
                <a:gd name="connsiteX4-383" fmla="*/ 2042757 w 2044084"/>
                <a:gd name="connsiteY4-384" fmla="*/ 508760 h 1704528"/>
                <a:gd name="connsiteX5-385" fmla="*/ 1518600 w 2044084"/>
                <a:gd name="connsiteY5-386" fmla="*/ 1027371 h 1704528"/>
                <a:gd name="connsiteX6-387" fmla="*/ 1594759 w 2044084"/>
                <a:gd name="connsiteY6-388" fmla="*/ 1641984 h 1704528"/>
                <a:gd name="connsiteX7-389" fmla="*/ 1032107 w 2044084"/>
                <a:gd name="connsiteY7-390" fmla="*/ 1325497 h 1704528"/>
                <a:gd name="connsiteX8-391" fmla="*/ 411704 w 2044084"/>
                <a:gd name="connsiteY8-392" fmla="*/ 1699736 h 1704528"/>
                <a:gd name="connsiteX9-393" fmla="*/ 535989 w 2044084"/>
                <a:gd name="connsiteY9-394" fmla="*/ 1056246 h 1704528"/>
                <a:gd name="connsiteX10-395" fmla="*/ 2206 w 2044084"/>
                <a:gd name="connsiteY10-396" fmla="*/ 605012 h 1704528"/>
                <a:gd name="connsiteX0-397" fmla="*/ 2206 w 2044084"/>
                <a:gd name="connsiteY0-398" fmla="*/ 605012 h 1751526"/>
                <a:gd name="connsiteX1-399" fmla="*/ 773079 w 2044084"/>
                <a:gd name="connsiteY1-400" fmla="*/ 470264 h 1751526"/>
                <a:gd name="connsiteX2-401" fmla="*/ 1051358 w 2044084"/>
                <a:gd name="connsiteY2-402" fmla="*/ 25 h 1751526"/>
                <a:gd name="connsiteX3-403" fmla="*/ 1339261 w 2044084"/>
                <a:gd name="connsiteY3-404" fmla="*/ 489514 h 1751526"/>
                <a:gd name="connsiteX4-405" fmla="*/ 2042757 w 2044084"/>
                <a:gd name="connsiteY4-406" fmla="*/ 508760 h 1751526"/>
                <a:gd name="connsiteX5-407" fmla="*/ 1518600 w 2044084"/>
                <a:gd name="connsiteY5-408" fmla="*/ 1027371 h 1751526"/>
                <a:gd name="connsiteX6-409" fmla="*/ 1662136 w 2044084"/>
                <a:gd name="connsiteY6-410" fmla="*/ 1747862 h 1751526"/>
                <a:gd name="connsiteX7-411" fmla="*/ 1032107 w 2044084"/>
                <a:gd name="connsiteY7-412" fmla="*/ 1325497 h 1751526"/>
                <a:gd name="connsiteX8-413" fmla="*/ 411704 w 2044084"/>
                <a:gd name="connsiteY8-414" fmla="*/ 1699736 h 1751526"/>
                <a:gd name="connsiteX9-415" fmla="*/ 535989 w 2044084"/>
                <a:gd name="connsiteY9-416" fmla="*/ 1056246 h 1751526"/>
                <a:gd name="connsiteX10-417" fmla="*/ 2206 w 2044084"/>
                <a:gd name="connsiteY10-418" fmla="*/ 605012 h 17515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2044084" h="1751526">
                  <a:moveTo>
                    <a:pt x="2206" y="605012"/>
                  </a:moveTo>
                  <a:cubicBezTo>
                    <a:pt x="41721" y="507348"/>
                    <a:pt x="586991" y="583929"/>
                    <a:pt x="773079" y="470264"/>
                  </a:cubicBezTo>
                  <a:cubicBezTo>
                    <a:pt x="865839" y="313518"/>
                    <a:pt x="956994" y="-3183"/>
                    <a:pt x="1051358" y="25"/>
                  </a:cubicBezTo>
                  <a:cubicBezTo>
                    <a:pt x="1145722" y="3233"/>
                    <a:pt x="1159590" y="375849"/>
                    <a:pt x="1339261" y="489514"/>
                  </a:cubicBezTo>
                  <a:cubicBezTo>
                    <a:pt x="1573760" y="495929"/>
                    <a:pt x="2012867" y="419117"/>
                    <a:pt x="2042757" y="508760"/>
                  </a:cubicBezTo>
                  <a:cubicBezTo>
                    <a:pt x="2072647" y="598403"/>
                    <a:pt x="1588454" y="830479"/>
                    <a:pt x="1518600" y="1027371"/>
                  </a:cubicBezTo>
                  <a:cubicBezTo>
                    <a:pt x="1543986" y="1232242"/>
                    <a:pt x="1743218" y="1698174"/>
                    <a:pt x="1662136" y="1747862"/>
                  </a:cubicBezTo>
                  <a:cubicBezTo>
                    <a:pt x="1581054" y="1797550"/>
                    <a:pt x="1258159" y="1325497"/>
                    <a:pt x="1032107" y="1325497"/>
                  </a:cubicBezTo>
                  <a:cubicBezTo>
                    <a:pt x="825306" y="1463077"/>
                    <a:pt x="494390" y="1744611"/>
                    <a:pt x="411704" y="1699736"/>
                  </a:cubicBezTo>
                  <a:cubicBezTo>
                    <a:pt x="329018" y="1654861"/>
                    <a:pt x="605843" y="1253138"/>
                    <a:pt x="535989" y="1056246"/>
                  </a:cubicBezTo>
                  <a:cubicBezTo>
                    <a:pt x="466135" y="859354"/>
                    <a:pt x="-37309" y="702676"/>
                    <a:pt x="2206" y="605012"/>
                  </a:cubicBezTo>
                  <a:close/>
                </a:path>
              </a:pathLst>
            </a:custGeom>
            <a:solidFill>
              <a:srgbClr val="D9EEF7"/>
            </a:solidFill>
            <a:ln w="57150">
              <a:solidFill>
                <a:schemeClr val="bg1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8452" y="2159216"/>
              <a:ext cx="1587406" cy="163642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45" y="964565"/>
            <a:ext cx="5982970" cy="285432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257935" y="1919032"/>
            <a:ext cx="24345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>
                <a:latin typeface="UTM Avo" panose="02040603050506020204" charset="0"/>
                <a:cs typeface="UTM Avo" panose="02040603050506020204" charset="0"/>
              </a:rPr>
              <a:t>30 + 10 =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344545" y="1922842"/>
            <a:ext cx="10553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600" b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40 </a:t>
            </a:r>
          </a:p>
        </p:txBody>
      </p:sp>
      <p:pic>
        <p:nvPicPr>
          <p:cNvPr id="9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5435" y="3581400"/>
            <a:ext cx="5982970" cy="2854325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6152362" y="4526520"/>
            <a:ext cx="24345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>
                <a:latin typeface="UTM Avo" panose="02040603050506020204" charset="0"/>
                <a:cs typeface="UTM Avo" panose="02040603050506020204" charset="0"/>
              </a:rPr>
              <a:t>40 + 20 = 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8196427" y="4510010"/>
            <a:ext cx="10553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600" b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60 </a:t>
            </a:r>
          </a:p>
        </p:txBody>
      </p:sp>
      <p:pic>
        <p:nvPicPr>
          <p:cNvPr id="635" name="Picture 7" descr="E:\PPT素材\卡通b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" y="4496435"/>
            <a:ext cx="2958465" cy="232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6" name="Picture 11" descr="E:\PPT素材\卡通b0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75298" y="671862"/>
            <a:ext cx="2216759" cy="124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" name="Picture 14" descr="E:\PPT素材\卡通b11-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329" y="609673"/>
            <a:ext cx="1246747" cy="195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1" descr="E:\PPT素材\卡通b0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64503" y="676307"/>
            <a:ext cx="2216759" cy="124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10" grpId="0"/>
      <p:bldP spid="10" grpId="1"/>
      <p:bldP spid="11" grpId="0"/>
      <p:bldP spid="11" grpId="1"/>
    </p:bld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135</Words>
  <Application>Microsoft Office PowerPoint</Application>
  <PresentationFormat>Widescreen</PresentationFormat>
  <Paragraphs>50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UTM Avo</vt:lpstr>
      <vt:lpstr>Calibri</vt:lpstr>
      <vt:lpstr>Green Color</vt:lpstr>
      <vt:lpstr>Tuần 27 Bài 59: Cộng, trừ các số tròn chục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 lịch cùng Doraemon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Ziczac</cp:lastModifiedBy>
  <cp:revision>77</cp:revision>
  <dcterms:created xsi:type="dcterms:W3CDTF">2021-11-01T08:16:00Z</dcterms:created>
  <dcterms:modified xsi:type="dcterms:W3CDTF">2022-03-03T09:48:33Z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80127176D53C45728CB0EB9B21F13716</vt:lpwstr>
  </property>
  <property fmtid="{D5CDD505-2E9C-101B-9397-08002B2CF9AE}" pid="3" name="KSOProductBuildVer">
    <vt:lpwstr>1033-11.2.0.10463</vt:lpwstr>
  </property>
</Properties>
</file>