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1449" r:id="rId2"/>
    <p:sldId id="259" r:id="rId3"/>
    <p:sldId id="360" r:id="rId4"/>
    <p:sldId id="359" r:id="rId5"/>
    <p:sldId id="365" r:id="rId6"/>
    <p:sldId id="366" r:id="rId7"/>
    <p:sldId id="367" r:id="rId8"/>
    <p:sldId id="368" r:id="rId9"/>
    <p:sldId id="369" r:id="rId10"/>
    <p:sldId id="424" r:id="rId11"/>
    <p:sldId id="428" r:id="rId12"/>
    <p:sldId id="429" r:id="rId13"/>
    <p:sldId id="431" r:id="rId14"/>
    <p:sldId id="436" r:id="rId15"/>
    <p:sldId id="1425" r:id="rId16"/>
    <p:sldId id="1444" r:id="rId17"/>
    <p:sldId id="433" r:id="rId18"/>
    <p:sldId id="1445" r:id="rId19"/>
    <p:sldId id="1429" r:id="rId20"/>
    <p:sldId id="441" r:id="rId21"/>
    <p:sldId id="1435" r:id="rId22"/>
    <p:sldId id="442" r:id="rId23"/>
    <p:sldId id="1446" r:id="rId24"/>
    <p:sldId id="1447" r:id="rId25"/>
    <p:sldId id="1430" r:id="rId26"/>
    <p:sldId id="1443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BF7"/>
    <a:srgbClr val="FCFCFC"/>
    <a:srgbClr val="4472C4"/>
    <a:srgbClr val="D1FAFE"/>
    <a:srgbClr val="42D64C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 varScale="1">
        <p:scale>
          <a:sx n="78" d="100"/>
          <a:sy n="78" d="100"/>
        </p:scale>
        <p:origin x="8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27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10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D0E8-92A8-41E4-BBCD-90F2E9AEF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4593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539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3517" y="-69012"/>
            <a:ext cx="12387531" cy="70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B4256A1-13B3-4864-9534-EE833BAD3DCA}"/>
              </a:ext>
            </a:extLst>
          </p:cNvPr>
          <p:cNvSpPr/>
          <p:nvPr userDrawn="1"/>
        </p:nvSpPr>
        <p:spPr>
          <a:xfrm>
            <a:off x="10768148" y="99264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52.png"/><Relationship Id="rId11" Type="http://schemas.openxmlformats.org/officeDocument/2006/relationships/image" Target="../media/image47.png"/><Relationship Id="rId5" Type="http://schemas.openxmlformats.org/officeDocument/2006/relationships/image" Target="../media/image5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11" Type="http://schemas.openxmlformats.org/officeDocument/2006/relationships/image" Target="../media/image47.png"/><Relationship Id="rId5" Type="http://schemas.openxmlformats.org/officeDocument/2006/relationships/image" Target="../media/image5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slide" Target="slide8.xml"/><Relationship Id="rId5" Type="http://schemas.openxmlformats.org/officeDocument/2006/relationships/image" Target="../media/image19.png"/><Relationship Id="rId1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image" Target="../media/image22.png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slide" Target="slide1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slide" Target="slide1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83418" y="1648606"/>
            <a:ext cx="562525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Đi 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B52247-694D-4A87-AEC9-981FB5C65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12815" b="12689"/>
          <a:stretch/>
        </p:blipFill>
        <p:spPr>
          <a:xfrm>
            <a:off x="4467940" y="0"/>
            <a:ext cx="3673170" cy="6424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732B47A-2ACB-4CA8-9E1E-B547827A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1980937" y="101600"/>
            <a:ext cx="8615747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dắt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tay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từng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bước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lặng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1"/>
                </a:solidFill>
                <a:latin typeface="UTM Avo" panose="02040603050506020204" pitchFamily="18" charset="0"/>
              </a:rPr>
              <a:t>hương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rừng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suối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xòe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ô</a:t>
            </a: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110198" y="1681338"/>
            <a:ext cx="4570821" cy="73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</a:rPr>
              <a:t>LUYỆN ĐỌC CÂU</a:t>
            </a:r>
            <a:endParaRPr lang="zh-CN" altLang="en-US" sz="36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732B47A-2ACB-4CA8-9E1E-B547827A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2155108" y="190500"/>
            <a:ext cx="8512431" cy="62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3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516149" y="1599921"/>
            <a:ext cx="403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  <a:endParaRPr lang="en-US" sz="2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732B47A-2ACB-4CA8-9E1E-B547827A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2155108" y="190500"/>
            <a:ext cx="8512431" cy="62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9915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20C78-546B-448F-9108-EDBFDC5800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9623" r="29442" b="27433"/>
          <a:stretch/>
        </p:blipFill>
        <p:spPr>
          <a:xfrm>
            <a:off x="1430647" y="683287"/>
            <a:ext cx="5027303" cy="933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F0823-4168-4FB0-BF05-7CEC3BD110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t="27881" r="22005" b="34037"/>
          <a:stretch/>
        </p:blipFill>
        <p:spPr>
          <a:xfrm>
            <a:off x="1106797" y="378289"/>
            <a:ext cx="7427603" cy="60999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66E8329-AC53-4016-A695-944C31FD5F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5063" r="9360" b="7303"/>
          <a:stretch/>
        </p:blipFill>
        <p:spPr>
          <a:xfrm>
            <a:off x="1297297" y="1328474"/>
            <a:ext cx="9281714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/>
          <a:stretch/>
        </p:blipFill>
        <p:spPr bwMode="auto">
          <a:xfrm>
            <a:off x="2971800" y="1445341"/>
            <a:ext cx="5829300" cy="49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971800" y="1235044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699163" y="190040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4AEE79-9EAE-4853-BA48-1566C51E5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t="27881" r="22005" b="34037"/>
          <a:stretch/>
        </p:blipFill>
        <p:spPr>
          <a:xfrm>
            <a:off x="2020161" y="168737"/>
            <a:ext cx="8151677" cy="669461"/>
          </a:xfrm>
          <a:prstGeom prst="rect">
            <a:avLst/>
          </a:prstGeom>
        </p:spPr>
      </p:pic>
      <p:pic>
        <p:nvPicPr>
          <p:cNvPr id="1026" name="Picture 2" descr="Bài thơ Đi học Minh Chính – Ký ức tuổi thơ về ngày đầu tiên đi học - Kênh  văn học, lời bài hát, status tâm trạng">
            <a:extLst>
              <a:ext uri="{FF2B5EF4-FFF2-40B4-BE49-F238E27FC236}">
                <a16:creationId xmlns:a16="http://schemas.microsoft.com/office/drawing/2014/main" id="{EC5D1FE0-F607-4B9C-9F6F-9EFBDB5C0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207219"/>
            <a:ext cx="6277878" cy="4443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CC57FDC-7491-40BC-9981-DE4D7B9F4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6648"/>
          <a:stretch/>
        </p:blipFill>
        <p:spPr>
          <a:xfrm rot="17000371">
            <a:off x="-1439383" y="595777"/>
            <a:ext cx="5790535" cy="5492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899B40-D777-4E53-B109-3B0C38CCA625}"/>
              </a:ext>
            </a:extLst>
          </p:cNvPr>
          <p:cNvSpPr txBox="1"/>
          <p:nvPr/>
        </p:nvSpPr>
        <p:spPr>
          <a:xfrm>
            <a:off x="408980" y="2561209"/>
            <a:ext cx="3049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7707"/>
                </a:solidFill>
              </a:rPr>
              <a:t>Vì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hôm</a:t>
            </a:r>
            <a:r>
              <a:rPr lang="en-US" sz="3200" dirty="0">
                <a:solidFill>
                  <a:srgbClr val="FF7707"/>
                </a:solidFill>
              </a:rPr>
              <a:t> nay </a:t>
            </a:r>
            <a:r>
              <a:rPr lang="en-US" sz="3200" dirty="0" err="1">
                <a:solidFill>
                  <a:srgbClr val="FF7707"/>
                </a:solidFill>
              </a:rPr>
              <a:t>mẹ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bạn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lên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nương</a:t>
            </a:r>
            <a:r>
              <a:rPr lang="en-US" sz="3200" dirty="0">
                <a:solidFill>
                  <a:srgbClr val="FF770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ACC57FDC-7491-40BC-9981-DE4D7B9F4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6648"/>
          <a:stretch/>
        </p:blipFill>
        <p:spPr>
          <a:xfrm rot="17000371">
            <a:off x="-1439383" y="595777"/>
            <a:ext cx="5790535" cy="5492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899B40-D777-4E53-B109-3B0C38CCA625}"/>
              </a:ext>
            </a:extLst>
          </p:cNvPr>
          <p:cNvSpPr txBox="1"/>
          <p:nvPr/>
        </p:nvSpPr>
        <p:spPr>
          <a:xfrm>
            <a:off x="447079" y="2310958"/>
            <a:ext cx="3460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7707"/>
                </a:solidFill>
              </a:rPr>
              <a:t>Trường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của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bạn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nhỏ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nằm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lặng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giữa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rừng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cây</a:t>
            </a:r>
            <a:r>
              <a:rPr lang="en-US" sz="3200" dirty="0">
                <a:solidFill>
                  <a:srgbClr val="FF7707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6C9F1-6777-4861-8F99-18FECE4B1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9623" r="29442" b="27433"/>
          <a:stretch/>
        </p:blipFill>
        <p:spPr>
          <a:xfrm>
            <a:off x="3166918" y="0"/>
            <a:ext cx="6383482" cy="1185454"/>
          </a:xfrm>
          <a:prstGeom prst="rect">
            <a:avLst/>
          </a:prstGeom>
        </p:spPr>
      </p:pic>
      <p:pic>
        <p:nvPicPr>
          <p:cNvPr id="2050" name="Picture 2" descr="Phạm Hoan: Thơ mầm non- minh họa 3.">
            <a:extLst>
              <a:ext uri="{FF2B5EF4-FFF2-40B4-BE49-F238E27FC236}">
                <a16:creationId xmlns:a16="http://schemas.microsoft.com/office/drawing/2014/main" id="{24395816-E263-42CA-B797-4AC496EEF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" b="9333"/>
          <a:stretch/>
        </p:blipFill>
        <p:spPr bwMode="auto">
          <a:xfrm>
            <a:off x="4962525" y="1524000"/>
            <a:ext cx="6520423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439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ED8CFA0-2929-4F7F-9225-A591ADD18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5063" r="9360" b="7303"/>
          <a:stretch/>
        </p:blipFill>
        <p:spPr>
          <a:xfrm>
            <a:off x="497196" y="395024"/>
            <a:ext cx="10591405" cy="55866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6A222D-944A-4FAE-9BEC-85347D5E4E81}"/>
              </a:ext>
            </a:extLst>
          </p:cNvPr>
          <p:cNvSpPr/>
          <p:nvPr/>
        </p:nvSpPr>
        <p:spPr>
          <a:xfrm>
            <a:off x="6708321" y="1306483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257D6C-A1AF-4883-AC00-B4FA6847CD54}"/>
              </a:ext>
            </a:extLst>
          </p:cNvPr>
          <p:cNvSpPr/>
          <p:nvPr/>
        </p:nvSpPr>
        <p:spPr>
          <a:xfrm>
            <a:off x="8252450" y="1955709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CCA858-A8D7-4D94-8A5E-B8B4F8A1D3DE}"/>
              </a:ext>
            </a:extLst>
          </p:cNvPr>
          <p:cNvSpPr/>
          <p:nvPr/>
        </p:nvSpPr>
        <p:spPr>
          <a:xfrm>
            <a:off x="9945109" y="2552046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Right Icon #371204 - Free Icons Library">
            <a:extLst>
              <a:ext uri="{FF2B5EF4-FFF2-40B4-BE49-F238E27FC236}">
                <a16:creationId xmlns:a16="http://schemas.microsoft.com/office/drawing/2014/main" id="{80D350B3-8BC0-41DD-8C28-888F09939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233" y="1562839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ght Icon #371204 - Free Icons Library">
            <a:extLst>
              <a:ext uri="{FF2B5EF4-FFF2-40B4-BE49-F238E27FC236}">
                <a16:creationId xmlns:a16="http://schemas.microsoft.com/office/drawing/2014/main" id="{DBF0926F-9E5C-43D9-A02E-1D3B3D12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577" y="2206513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alse Icon #45819 - Free Icons Library">
            <a:extLst>
              <a:ext uri="{FF2B5EF4-FFF2-40B4-BE49-F238E27FC236}">
                <a16:creationId xmlns:a16="http://schemas.microsoft.com/office/drawing/2014/main" id="{13C2584E-2EBB-4D0F-B7D0-D1DAB725F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28" y="1058826"/>
            <a:ext cx="996921" cy="9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790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7697" y="425198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741382" y="1894529"/>
            <a:ext cx="380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0380F"/>
                </a:solidFill>
                <a:latin typeface="UTM Avo" panose="020406030505060202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3FB05692-75F5-4AE2-8669-5056D44EE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2155108" y="190500"/>
            <a:ext cx="8512431" cy="6238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93FFD-B5B0-46D0-8B38-FDF9F554E26A}"/>
              </a:ext>
            </a:extLst>
          </p:cNvPr>
          <p:cNvSpPr/>
          <p:nvPr/>
        </p:nvSpPr>
        <p:spPr>
          <a:xfrm>
            <a:off x="3693389" y="758715"/>
            <a:ext cx="2554014" cy="362607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638363-6DD3-45A7-83DE-151FC6F6E68A}"/>
              </a:ext>
            </a:extLst>
          </p:cNvPr>
          <p:cNvSpPr/>
          <p:nvPr/>
        </p:nvSpPr>
        <p:spPr>
          <a:xfrm>
            <a:off x="3553465" y="1071760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2844AC-F1BF-4B83-A9FE-D55125FEB114}"/>
              </a:ext>
            </a:extLst>
          </p:cNvPr>
          <p:cNvSpPr/>
          <p:nvPr/>
        </p:nvSpPr>
        <p:spPr>
          <a:xfrm>
            <a:off x="3744588" y="1468652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56E27-CFBA-43DB-864C-36454ABCC6CD}"/>
              </a:ext>
            </a:extLst>
          </p:cNvPr>
          <p:cNvSpPr/>
          <p:nvPr/>
        </p:nvSpPr>
        <p:spPr>
          <a:xfrm>
            <a:off x="3905611" y="2454890"/>
            <a:ext cx="187575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19724-5C36-49AC-8455-5CF85B5F5B72}"/>
              </a:ext>
            </a:extLst>
          </p:cNvPr>
          <p:cNvSpPr/>
          <p:nvPr/>
        </p:nvSpPr>
        <p:spPr>
          <a:xfrm>
            <a:off x="3651279" y="1852910"/>
            <a:ext cx="2444721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A18AE-855B-40BF-BEEF-7EE427BE5D9D}"/>
              </a:ext>
            </a:extLst>
          </p:cNvPr>
          <p:cNvSpPr/>
          <p:nvPr/>
        </p:nvSpPr>
        <p:spPr>
          <a:xfrm>
            <a:off x="3751412" y="2953232"/>
            <a:ext cx="2303460" cy="4099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F35BF7-C45D-4C9F-A373-DCD71BB03A1D}"/>
              </a:ext>
            </a:extLst>
          </p:cNvPr>
          <p:cNvSpPr/>
          <p:nvPr/>
        </p:nvSpPr>
        <p:spPr>
          <a:xfrm>
            <a:off x="3553465" y="3327084"/>
            <a:ext cx="2310283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002713-6BE3-43CD-B267-E3C82AD03727}"/>
              </a:ext>
            </a:extLst>
          </p:cNvPr>
          <p:cNvSpPr/>
          <p:nvPr/>
        </p:nvSpPr>
        <p:spPr>
          <a:xfrm>
            <a:off x="3639900" y="3727518"/>
            <a:ext cx="1964488" cy="403092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49AA1-4BFD-43FF-BF25-9B5980E78F86}"/>
              </a:ext>
            </a:extLst>
          </p:cNvPr>
          <p:cNvSpPr/>
          <p:nvPr/>
        </p:nvSpPr>
        <p:spPr>
          <a:xfrm>
            <a:off x="3939208" y="4434489"/>
            <a:ext cx="2310283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7E960F-4880-415D-BBAB-291ADAA06BDD}"/>
              </a:ext>
            </a:extLst>
          </p:cNvPr>
          <p:cNvSpPr/>
          <p:nvPr/>
        </p:nvSpPr>
        <p:spPr>
          <a:xfrm>
            <a:off x="3809529" y="4876998"/>
            <a:ext cx="2245344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6EF195-EEE6-4F84-9DB0-B8BF77DEEB91}"/>
              </a:ext>
            </a:extLst>
          </p:cNvPr>
          <p:cNvSpPr/>
          <p:nvPr/>
        </p:nvSpPr>
        <p:spPr>
          <a:xfrm>
            <a:off x="2721215" y="802505"/>
            <a:ext cx="3621585" cy="516556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78FA01-14DE-4F89-9360-A70198EB58A0}"/>
              </a:ext>
            </a:extLst>
          </p:cNvPr>
          <p:cNvSpPr/>
          <p:nvPr/>
        </p:nvSpPr>
        <p:spPr>
          <a:xfrm>
            <a:off x="3553465" y="5308339"/>
            <a:ext cx="2245344" cy="27406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A071CC-B609-4A33-9D3E-A7242FDB2B22}"/>
              </a:ext>
            </a:extLst>
          </p:cNvPr>
          <p:cNvSpPr/>
          <p:nvPr/>
        </p:nvSpPr>
        <p:spPr>
          <a:xfrm>
            <a:off x="3744588" y="5693996"/>
            <a:ext cx="2245344" cy="27406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62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6F2C1C-F8EE-452C-AE10-0A9C5D61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595"/>
            <a:ext cx="12192000" cy="64756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5045CE1-5788-4FC6-A594-AD03AE87D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5EF5A97-7019-4664-9AC7-1E96E888D5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74B291-862C-4162-9593-0D6526A739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9BB134-C537-4D21-975D-F80F1AB408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291955" y="3429000"/>
            <a:ext cx="913644" cy="17795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6FFB82-7285-477A-98EA-80BE9FD412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5663072" y="3942489"/>
            <a:ext cx="2438405" cy="1003123"/>
          </a:xfrm>
          <a:prstGeom prst="rect">
            <a:avLst/>
          </a:prstGeom>
        </p:spPr>
      </p:pic>
      <p:pic>
        <p:nvPicPr>
          <p:cNvPr id="48" name="Picture 47">
            <a:hlinkClick r:id="rId8" action="ppaction://hlinksldjump"/>
            <a:extLst>
              <a:ext uri="{FF2B5EF4-FFF2-40B4-BE49-F238E27FC236}">
                <a16:creationId xmlns:a16="http://schemas.microsoft.com/office/drawing/2014/main" id="{965272D4-4FDA-4BEE-9894-651E480B17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02" y="1762655"/>
            <a:ext cx="4219583" cy="4219583"/>
          </a:xfrm>
          <a:prstGeom prst="rect">
            <a:avLst/>
          </a:prstGeom>
        </p:spPr>
      </p:pic>
      <p:sp>
        <p:nvSpPr>
          <p:cNvPr id="50" name="Rectangle 49">
            <a:hlinkClick r:id="rId8" action="ppaction://hlinksldjump"/>
            <a:extLst>
              <a:ext uri="{FF2B5EF4-FFF2-40B4-BE49-F238E27FC236}">
                <a16:creationId xmlns:a16="http://schemas.microsoft.com/office/drawing/2014/main" id="{FD7937C0-D2DF-4310-BE71-0D64514C038D}"/>
              </a:ext>
            </a:extLst>
          </p:cNvPr>
          <p:cNvSpPr/>
          <p:nvPr/>
        </p:nvSpPr>
        <p:spPr>
          <a:xfrm>
            <a:off x="2557420" y="2379015"/>
            <a:ext cx="3476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GIÚP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BẠN </a:t>
            </a:r>
          </a:p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QUA SÔNG</a:t>
            </a:r>
          </a:p>
        </p:txBody>
      </p:sp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D400CB4A-8974-499C-BC21-0950905D97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10" y="3820751"/>
            <a:ext cx="1661119" cy="16611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8F4242-15D5-48C8-9A4A-AC67C1D305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1" y="5781389"/>
            <a:ext cx="696218" cy="6962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AB8A0A4-6D23-494C-A6B3-53CBD89840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19" y="5274474"/>
            <a:ext cx="696218" cy="6962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1A74EC3-E419-41C0-A174-56FD9E1FFE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05" y="5764187"/>
            <a:ext cx="696218" cy="6962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043145B-03C4-4083-B629-035761AD36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3" y="5303222"/>
            <a:ext cx="457016" cy="4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2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0834 -0.11829 L -0.04362 -0.19676 L -0.08294 -0.17616 L -0.10039 -0.12986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2 -0.1296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 L -0.50443 -0.28125 L -0.37044 -0.28681 " pathEditMode="relative" ptsTypes="AAA">
                                      <p:cBhvr>
                                        <p:cTn id="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06 -0.21365 L -0.61171 -0.34305 L -0.56237 -0.32986 " pathEditMode="relative" rAng="0" ptsTypes="A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64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60BE3-ED6C-46EB-875D-AC47207E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6707"/>
            <a:ext cx="12192001" cy="6457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9956B-1074-4FCE-8314-D8B932E6AD1E}"/>
              </a:ext>
            </a:extLst>
          </p:cNvPr>
          <p:cNvSpPr txBox="1"/>
          <p:nvPr/>
        </p:nvSpPr>
        <p:spPr>
          <a:xfrm>
            <a:off x="836521" y="1142512"/>
            <a:ext cx="10136278" cy="44319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n w="3175">
                  <a:noFill/>
                </a:ln>
                <a:solidFill>
                  <a:srgbClr val="0070C0"/>
                </a:solidFill>
              </a:rPr>
              <a:t>Luật</a:t>
            </a:r>
            <a:r>
              <a:rPr lang="en-US" sz="3200" dirty="0">
                <a:ln w="3175">
                  <a:noFill/>
                </a:ln>
                <a:solidFill>
                  <a:srgbClr val="0070C0"/>
                </a:solidFill>
              </a:rPr>
              <a:t> </a:t>
            </a:r>
            <a:r>
              <a:rPr lang="en-US" sz="3200" dirty="0" err="1">
                <a:ln w="3175">
                  <a:noFill/>
                </a:ln>
                <a:solidFill>
                  <a:srgbClr val="0070C0"/>
                </a:solidFill>
              </a:rPr>
              <a:t>chơi</a:t>
            </a:r>
            <a:r>
              <a:rPr lang="en-US" sz="3200" dirty="0">
                <a:ln w="3175">
                  <a:noFill/>
                </a:ln>
                <a:solidFill>
                  <a:srgbClr val="002060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2800" dirty="0" err="1">
                <a:ln w="3175">
                  <a:noFill/>
                </a:ln>
                <a:solidFill>
                  <a:srgbClr val="0070C0"/>
                </a:solidFill>
              </a:rPr>
              <a:t>Cách</a:t>
            </a:r>
            <a:r>
              <a:rPr lang="en-US" sz="2800" dirty="0">
                <a:ln w="3175">
                  <a:noFill/>
                </a:ln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3175">
                  <a:noFill/>
                </a:ln>
                <a:solidFill>
                  <a:srgbClr val="0070C0"/>
                </a:solidFill>
              </a:rPr>
              <a:t>tiến</a:t>
            </a:r>
            <a:r>
              <a:rPr lang="en-US" sz="2800" dirty="0">
                <a:ln w="3175">
                  <a:noFill/>
                </a:ln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3175">
                  <a:noFill/>
                </a:ln>
                <a:solidFill>
                  <a:srgbClr val="0070C0"/>
                </a:solidFill>
              </a:rPr>
              <a:t>hành</a:t>
            </a:r>
            <a:r>
              <a:rPr lang="en-US" sz="2800" dirty="0">
                <a:ln w="3175">
                  <a:noFill/>
                </a:ln>
                <a:solidFill>
                  <a:srgbClr val="0070C0"/>
                </a:solidFill>
              </a:rPr>
              <a:t>: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(1 - 4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bờ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slide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ếch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nhỏ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  <a:endParaRPr lang="en-US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DCD0AD15-A310-45A2-A477-9539687DFA65}"/>
              </a:ext>
            </a:extLst>
          </p:cNvPr>
          <p:cNvSpPr/>
          <p:nvPr/>
        </p:nvSpPr>
        <p:spPr>
          <a:xfrm>
            <a:off x="2386517" y="482222"/>
            <a:ext cx="70362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ch</a:t>
            </a:r>
            <a:r>
              <a:rPr lang="vi-VN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ơi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: GIÚP BẠN </a:t>
            </a:r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QUA SÔNG</a:t>
            </a:r>
          </a:p>
        </p:txBody>
      </p:sp>
    </p:spTree>
    <p:extLst>
      <p:ext uri="{BB962C8B-B14F-4D97-AF65-F5344CB8AC3E}">
        <p14:creationId xmlns:p14="http://schemas.microsoft.com/office/powerpoint/2010/main" val="276883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7676AAB-1F38-4ECB-BB82-FEED2EB4E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388"/>
            <a:ext cx="12192000" cy="6475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6F482-B1C4-4166-8BE1-D5588F707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6025964" y="3706959"/>
            <a:ext cx="2438405" cy="1003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C132E-D7CA-4439-B11F-04FF45C648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B6FEF-A4AE-4C88-AFD4-D4D6E7775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9B0BD7-4467-40E9-9EA9-84B665E90E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306945" y="3534126"/>
            <a:ext cx="913644" cy="1779582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id="{2A95B73E-F1F9-41C8-8B11-48BD1590829A}"/>
              </a:ext>
            </a:extLst>
          </p:cNvPr>
          <p:cNvSpPr/>
          <p:nvPr/>
        </p:nvSpPr>
        <p:spPr>
          <a:xfrm>
            <a:off x="8953727" y="1764832"/>
            <a:ext cx="793135" cy="6190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hlinkClick r:id="rId9" action="ppaction://hlinksldjump"/>
            <a:extLst>
              <a:ext uri="{FF2B5EF4-FFF2-40B4-BE49-F238E27FC236}">
                <a16:creationId xmlns:a16="http://schemas.microsoft.com/office/drawing/2014/main" id="{E743079A-75EB-461F-BEFC-4F030955A552}"/>
              </a:ext>
            </a:extLst>
          </p:cNvPr>
          <p:cNvSpPr/>
          <p:nvPr/>
        </p:nvSpPr>
        <p:spPr>
          <a:xfrm>
            <a:off x="10280386" y="2185205"/>
            <a:ext cx="754351" cy="5867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hlinkClick r:id="rId10" action="ppaction://hlinksldjump"/>
            <a:extLst>
              <a:ext uri="{FF2B5EF4-FFF2-40B4-BE49-F238E27FC236}">
                <a16:creationId xmlns:a16="http://schemas.microsoft.com/office/drawing/2014/main" id="{9A51B130-0340-4C43-AACB-124D454463AD}"/>
              </a:ext>
            </a:extLst>
          </p:cNvPr>
          <p:cNvSpPr/>
          <p:nvPr/>
        </p:nvSpPr>
        <p:spPr>
          <a:xfrm>
            <a:off x="8452087" y="5161218"/>
            <a:ext cx="536380" cy="5002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169B67E-E0E5-4118-80D9-DEDA6BECDC80}"/>
              </a:ext>
            </a:extLst>
          </p:cNvPr>
          <p:cNvSpPr/>
          <p:nvPr/>
        </p:nvSpPr>
        <p:spPr>
          <a:xfrm>
            <a:off x="9746863" y="5635063"/>
            <a:ext cx="602875" cy="562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F4884B-45AC-4BEE-8E3E-A4B78205CD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95" y="5906279"/>
            <a:ext cx="562250" cy="562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7228F0-E458-4668-B59B-9E75EB2D9E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35" y="5319115"/>
            <a:ext cx="375619" cy="37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CE254A-E8E5-4319-8514-12DA653A02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3C522608-3B13-4AC4-AB50-DA59318FBC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38" y="5857947"/>
            <a:ext cx="961292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2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7 -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8.33333E-7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2.22222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00833 -0.11829 L -0.04362 -0.19676 L -0.08294 -0.17616 L -0.10039 -0.1298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5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1 -0.12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1 L -0.50443 -0.28125 L -0.37044 -0.28681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79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6.25E-7 3.7037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16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09 -0.19838 L -0.59687 -0.33055 L -0.53164 -0.31713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662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6 4.07407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423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663908" y="1201031"/>
            <a:ext cx="9803568" cy="47038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850228"/>
            <a:ext cx="961292" cy="961292"/>
          </a:xfrm>
          <a:prstGeom prst="rect">
            <a:avLst/>
          </a:prstGeom>
        </p:spPr>
      </p:pic>
      <p:sp>
        <p:nvSpPr>
          <p:cNvPr id="11" name="Oval 10">
            <a:hlinkClick r:id="rId4" action="ppaction://hlinksldjump"/>
            <a:extLst>
              <a:ext uri="{FF2B5EF4-FFF2-40B4-BE49-F238E27FC236}">
                <a16:creationId xmlns:a16="http://schemas.microsoft.com/office/drawing/2014/main" id="{73A318A1-4BCD-4632-B08E-600BA0A7A53A}"/>
              </a:ext>
            </a:extLst>
          </p:cNvPr>
          <p:cNvSpPr/>
          <p:nvPr/>
        </p:nvSpPr>
        <p:spPr>
          <a:xfrm>
            <a:off x="1798820" y="1300003"/>
            <a:ext cx="812544" cy="7086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rgbClr val="FF0000"/>
                </a:solidFill>
                <a:hlinkClick r:id="rId6" action="ppaction://hlinksldjump"/>
              </a:rPr>
              <a:t>1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2F3BDF-A7D8-4E93-9BEA-EEC0B9688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364" y="2107654"/>
            <a:ext cx="8841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học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tên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?</a:t>
            </a:r>
            <a:endParaRPr lang="en-US" altLang="en-US" sz="4000" b="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BAD9C0-5E0E-41FC-B669-63F90DB5E7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6331916" y="4775924"/>
            <a:ext cx="1101386" cy="8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3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423284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85" y="5492383"/>
            <a:ext cx="1234190" cy="12341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467354" y="1365617"/>
            <a:ext cx="10284935" cy="41267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CD20C-D6EA-4548-9929-B926B5289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425" y="2274014"/>
            <a:ext cx="95533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Đường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đến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Oval 14">
            <a:hlinkClick r:id="rId5" action="ppaction://hlinksldjump"/>
            <a:extLst>
              <a:ext uri="{FF2B5EF4-FFF2-40B4-BE49-F238E27FC236}">
                <a16:creationId xmlns:a16="http://schemas.microsoft.com/office/drawing/2014/main" id="{C02B4DE1-955A-4E4A-9D12-2B2219D32403}"/>
              </a:ext>
            </a:extLst>
          </p:cNvPr>
          <p:cNvSpPr/>
          <p:nvPr/>
        </p:nvSpPr>
        <p:spPr>
          <a:xfrm>
            <a:off x="1239568" y="1244185"/>
            <a:ext cx="814083" cy="6783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44381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423284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805870"/>
            <a:ext cx="961292" cy="961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948416" y="950932"/>
            <a:ext cx="10762938" cy="47448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F40A314F-D56F-44F9-B5AC-FD32258E94F6}"/>
              </a:ext>
            </a:extLst>
          </p:cNvPr>
          <p:cNvSpPr/>
          <p:nvPr/>
        </p:nvSpPr>
        <p:spPr>
          <a:xfrm>
            <a:off x="939384" y="937170"/>
            <a:ext cx="961292" cy="8965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6E312-8BE5-4D81-BDE5-BB6D82E31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862" y="2022266"/>
            <a:ext cx="9493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về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cô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giáo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?</a:t>
            </a:r>
            <a:endParaRPr lang="en-US" alt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40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423284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548" y="5974152"/>
            <a:ext cx="961292" cy="961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747309" y="835701"/>
            <a:ext cx="9707680" cy="5186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E6039B0B-1099-4A26-AA77-E87D7482F07F}"/>
              </a:ext>
            </a:extLst>
          </p:cNvPr>
          <p:cNvSpPr/>
          <p:nvPr/>
        </p:nvSpPr>
        <p:spPr>
          <a:xfrm>
            <a:off x="1333897" y="742013"/>
            <a:ext cx="826824" cy="771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509A7A-AD3D-446C-B25A-3629D6990D3C}"/>
              </a:ext>
            </a:extLst>
          </p:cNvPr>
          <p:cNvSpPr txBox="1"/>
          <p:nvPr/>
        </p:nvSpPr>
        <p:spPr>
          <a:xfrm>
            <a:off x="2340615" y="875259"/>
            <a:ext cx="313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Đọc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sau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CC59E28-3EA7-4E81-9F30-B977A38084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" b="37692"/>
          <a:stretch/>
        </p:blipFill>
        <p:spPr>
          <a:xfrm>
            <a:off x="2160721" y="990675"/>
            <a:ext cx="9056783" cy="499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52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2210</TotalTime>
  <Words>245</Words>
  <Application>Microsoft Office PowerPoint</Application>
  <PresentationFormat>Widescreen</PresentationFormat>
  <Paragraphs>46</Paragraphs>
  <Slides>27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122</cp:revision>
  <dcterms:created xsi:type="dcterms:W3CDTF">2021-10-30T04:56:06Z</dcterms:created>
  <dcterms:modified xsi:type="dcterms:W3CDTF">2022-03-11T01:37:09Z</dcterms:modified>
</cp:coreProperties>
</file>