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1449" r:id="rId2"/>
    <p:sldId id="1440" r:id="rId3"/>
    <p:sldId id="429" r:id="rId4"/>
    <p:sldId id="1429" r:id="rId5"/>
    <p:sldId id="441" r:id="rId6"/>
    <p:sldId id="1435" r:id="rId7"/>
    <p:sldId id="442" r:id="rId8"/>
    <p:sldId id="1436" r:id="rId9"/>
    <p:sldId id="1437" r:id="rId10"/>
    <p:sldId id="1430" r:id="rId11"/>
    <p:sldId id="1431" r:id="rId12"/>
    <p:sldId id="144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3" d="100"/>
          <a:sy n="63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215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78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0770" y="-112144"/>
            <a:ext cx="12446120" cy="70463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8DDF325-8008-4888-91BC-F664990A63A3}"/>
              </a:ext>
            </a:extLst>
          </p:cNvPr>
          <p:cNvSpPr/>
          <p:nvPr userDrawn="1"/>
        </p:nvSpPr>
        <p:spPr>
          <a:xfrm>
            <a:off x="10768148" y="110117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807055" y="1648606"/>
            <a:ext cx="857799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Kiến em đi học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420527"/>
            <a:ext cx="380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618038" y="4761492"/>
            <a:ext cx="2203935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36963" y="192299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EC8BC20-C9B4-4C23-A0FA-7114D0F961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70873" r="65805" b="13638"/>
          <a:stretch/>
        </p:blipFill>
        <p:spPr>
          <a:xfrm>
            <a:off x="5032117" y="2198355"/>
            <a:ext cx="1619734" cy="2563137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89E4E183-5C7D-447F-8536-44405118B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2" t="74522" r="57254" b="13638"/>
          <a:stretch/>
        </p:blipFill>
        <p:spPr>
          <a:xfrm>
            <a:off x="8915960" y="2802194"/>
            <a:ext cx="1619734" cy="19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1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3FFF8D8-4F6F-493E-A77F-808462C2FEB9}"/>
              </a:ext>
            </a:extLst>
          </p:cNvPr>
          <p:cNvSpPr/>
          <p:nvPr/>
        </p:nvSpPr>
        <p:spPr>
          <a:xfrm>
            <a:off x="1834946" y="974795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636947B8-DB39-4870-888A-BA44A7E18F01}"/>
              </a:ext>
            </a:extLst>
          </p:cNvPr>
          <p:cNvSpPr/>
          <p:nvPr/>
        </p:nvSpPr>
        <p:spPr>
          <a:xfrm>
            <a:off x="1907323" y="3455308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8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1B6DE9B-FD7F-4BE4-94DC-3F4A0C4FE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3554" r="9601" b="37787"/>
          <a:stretch/>
        </p:blipFill>
        <p:spPr>
          <a:xfrm>
            <a:off x="1447799" y="-104931"/>
            <a:ext cx="9689893" cy="598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09BFFE-6549-4F26-B74B-F462E06AE580}"/>
              </a:ext>
            </a:extLst>
          </p:cNvPr>
          <p:cNvSpPr/>
          <p:nvPr/>
        </p:nvSpPr>
        <p:spPr>
          <a:xfrm>
            <a:off x="5228304" y="5417433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97D21-172E-4A9C-AC25-9EFC5CA8FE16}"/>
              </a:ext>
            </a:extLst>
          </p:cNvPr>
          <p:cNvSpPr/>
          <p:nvPr/>
        </p:nvSpPr>
        <p:spPr>
          <a:xfrm>
            <a:off x="6676103" y="5085594"/>
            <a:ext cx="5515897" cy="66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56AD3F4-A6F4-466D-868D-E83B8FCA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4" t="89504" r="10656" b="6310"/>
          <a:stretch/>
        </p:blipFill>
        <p:spPr>
          <a:xfrm>
            <a:off x="5228304" y="5935864"/>
            <a:ext cx="6673763" cy="47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4070A-FDCC-40D3-B7E0-A83C1CCEB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19850" r="22880" b="26770"/>
          <a:stretch/>
        </p:blipFill>
        <p:spPr>
          <a:xfrm>
            <a:off x="1155181" y="381885"/>
            <a:ext cx="6891867" cy="8382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BE88042-2DA7-4230-80ED-ED4886FF2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0481" r="12004" b="12250"/>
          <a:stretch/>
        </p:blipFill>
        <p:spPr>
          <a:xfrm>
            <a:off x="1381473" y="1023832"/>
            <a:ext cx="9693446" cy="270358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367181E-3E23-4ECF-8CB1-0DEEBC1F95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7604" r="10823" b="51106"/>
          <a:stretch/>
        </p:blipFill>
        <p:spPr>
          <a:xfrm>
            <a:off x="1155181" y="3310889"/>
            <a:ext cx="10064547" cy="868383"/>
          </a:xfrm>
          <a:prstGeom prst="rect">
            <a:avLst/>
          </a:prstGeom>
        </p:spPr>
      </p:pic>
      <p:grpSp>
        <p:nvGrpSpPr>
          <p:cNvPr id="15" name="组合 1">
            <a:extLst>
              <a:ext uri="{FF2B5EF4-FFF2-40B4-BE49-F238E27FC236}">
                <a16:creationId xmlns:a16="http://schemas.microsoft.com/office/drawing/2014/main" id="{C100F274-6E75-4FCA-8BB2-845F7C9B6C1D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D3F65783-4893-40DB-8657-700C59E9E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9" name="图片 7">
              <a:extLst>
                <a:ext uri="{FF2B5EF4-FFF2-40B4-BE49-F238E27FC236}">
                  <a16:creationId xmlns:a16="http://schemas.microsoft.com/office/drawing/2014/main" id="{68099CA7-6C4E-4645-8C1D-C39659704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/>
          <a:stretch/>
        </p:blipFill>
        <p:spPr bwMode="auto">
          <a:xfrm>
            <a:off x="2971800" y="1460089"/>
            <a:ext cx="5829300" cy="49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971800" y="1235044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47523" y="173736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3034CE-348A-4498-9C41-A47DF38F1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t="19850" r="22880" b="26770"/>
          <a:stretch/>
        </p:blipFill>
        <p:spPr>
          <a:xfrm>
            <a:off x="1232362" y="20819"/>
            <a:ext cx="9727276" cy="1183047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9B41AF1-AF78-4C2D-B11C-8C2869D9D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1" t="70749" r="57230" b="13638"/>
          <a:stretch/>
        </p:blipFill>
        <p:spPr>
          <a:xfrm>
            <a:off x="4353363" y="2339336"/>
            <a:ext cx="3251200" cy="25835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4987D6-5804-4D15-8341-FA01CA3A6A4B}"/>
              </a:ext>
            </a:extLst>
          </p:cNvPr>
          <p:cNvSpPr/>
          <p:nvPr/>
        </p:nvSpPr>
        <p:spPr>
          <a:xfrm>
            <a:off x="6775506" y="2334142"/>
            <a:ext cx="829057" cy="753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358175-0622-4CF6-A8CB-172EB9107B32}"/>
              </a:ext>
            </a:extLst>
          </p:cNvPr>
          <p:cNvSpPr txBox="1"/>
          <p:nvPr/>
        </p:nvSpPr>
        <p:spPr>
          <a:xfrm>
            <a:off x="2872275" y="1561649"/>
            <a:ext cx="700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chê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kiến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007BB6BD-7CB8-4AEE-9752-9B90442B652B}"/>
              </a:ext>
            </a:extLst>
          </p:cNvPr>
          <p:cNvGrpSpPr/>
          <p:nvPr/>
        </p:nvGrpSpPr>
        <p:grpSpPr>
          <a:xfrm>
            <a:off x="-53316" y="4218038"/>
            <a:ext cx="12373086" cy="2205639"/>
            <a:chOff x="656927" y="4041797"/>
            <a:chExt cx="12373086" cy="2505456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A4D57C97-15FB-4F67-B4AB-196CDA0AF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656927" y="4041797"/>
              <a:ext cx="4185322" cy="2505456"/>
            </a:xfrm>
            <a:prstGeom prst="rect">
              <a:avLst/>
            </a:prstGeom>
          </p:spPr>
        </p:pic>
        <p:pic>
          <p:nvPicPr>
            <p:cNvPr id="15" name="图片 7">
              <a:extLst>
                <a:ext uri="{FF2B5EF4-FFF2-40B4-BE49-F238E27FC236}">
                  <a16:creationId xmlns:a16="http://schemas.microsoft.com/office/drawing/2014/main" id="{C00DC1F4-509A-46B0-BDF7-2BD86FA91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842249" y="4242965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id="{419A9CCB-E3E9-4A3A-90FE-117D2D69C00A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3CAB647-A6D5-49D6-8938-9DD439249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5EFEBDDD-8E28-4069-9BA8-D0D953D44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E51F73-137F-435A-8BE4-AD9538446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10481" r="12004" b="12250"/>
          <a:stretch/>
        </p:blipFill>
        <p:spPr>
          <a:xfrm>
            <a:off x="548554" y="722080"/>
            <a:ext cx="11094891" cy="309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7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FE7D56F-CFBE-4A05-AD47-030C636DE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7604" r="10823" b="51106"/>
          <a:stretch/>
        </p:blipFill>
        <p:spPr>
          <a:xfrm>
            <a:off x="251643" y="0"/>
            <a:ext cx="11688713" cy="100851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F17B99F-8070-4081-A731-ACEAA870A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0" t="54026" r="18237" b="11081"/>
          <a:stretch/>
        </p:blipFill>
        <p:spPr>
          <a:xfrm>
            <a:off x="1103670" y="1522975"/>
            <a:ext cx="9984659" cy="4890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EA7B5B-30E2-4455-A166-B7B21F315E03}"/>
              </a:ext>
            </a:extLst>
          </p:cNvPr>
          <p:cNvSpPr/>
          <p:nvPr/>
        </p:nvSpPr>
        <p:spPr>
          <a:xfrm>
            <a:off x="793956" y="1484031"/>
            <a:ext cx="4719666" cy="53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C651B1-06FE-445E-ACA1-1FEC4F553A0D}"/>
              </a:ext>
            </a:extLst>
          </p:cNvPr>
          <p:cNvSpPr/>
          <p:nvPr/>
        </p:nvSpPr>
        <p:spPr>
          <a:xfrm>
            <a:off x="956188" y="2055915"/>
            <a:ext cx="3457723" cy="53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2290</TotalTime>
  <Words>47</Words>
  <Application>Microsoft Office PowerPoint</Application>
  <PresentationFormat>Widescreen</PresentationFormat>
  <Paragraphs>16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Techsi.vn</cp:lastModifiedBy>
  <cp:revision>123</cp:revision>
  <dcterms:created xsi:type="dcterms:W3CDTF">2021-10-30T04:56:06Z</dcterms:created>
  <dcterms:modified xsi:type="dcterms:W3CDTF">2022-03-31T02:26:11Z</dcterms:modified>
</cp:coreProperties>
</file>