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6"/>
  </p:notesMasterIdLst>
  <p:sldIdLst>
    <p:sldId id="1449" r:id="rId2"/>
    <p:sldId id="259" r:id="rId3"/>
    <p:sldId id="424" r:id="rId4"/>
    <p:sldId id="1433" r:id="rId5"/>
    <p:sldId id="428" r:id="rId6"/>
    <p:sldId id="429" r:id="rId7"/>
    <p:sldId id="431" r:id="rId8"/>
    <p:sldId id="436" r:id="rId9"/>
    <p:sldId id="1425" r:id="rId10"/>
    <p:sldId id="1426" r:id="rId11"/>
    <p:sldId id="430" r:id="rId12"/>
    <p:sldId id="433" r:id="rId13"/>
    <p:sldId id="1434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7"/>
    <a:srgbClr val="4472C4"/>
    <a:srgbClr val="FF7707"/>
    <a:srgbClr val="D1FAFE"/>
    <a:srgbClr val="42D64C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3" d="100"/>
          <a:sy n="63" d="100"/>
        </p:scale>
        <p:origin x="8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380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94891" y="-103518"/>
            <a:ext cx="12372615" cy="69615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0DC835D-AFC7-470C-8F9D-FF75E5219FD1}"/>
              </a:ext>
            </a:extLst>
          </p:cNvPr>
          <p:cNvSpPr/>
          <p:nvPr userDrawn="1"/>
        </p:nvSpPr>
        <p:spPr>
          <a:xfrm>
            <a:off x="10768148" y="99264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31-Mar-22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62" r:id="rId7"/>
    <p:sldLayoutId id="2147483663" r:id="rId8"/>
    <p:sldLayoutId id="2147483665" r:id="rId9"/>
    <p:sldLayoutId id="2147483667" r:id="rId10"/>
    <p:sldLayoutId id="214748367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39.png"/><Relationship Id="rId11" Type="http://schemas.openxmlformats.org/officeDocument/2006/relationships/image" Target="../media/image31.png"/><Relationship Id="rId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699930" y="1648606"/>
            <a:ext cx="679224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Thầy giáo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5FBEA8E-575A-453D-BEFC-51EA623765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7" r="8320" b="43943"/>
          <a:stretch/>
        </p:blipFill>
        <p:spPr>
          <a:xfrm>
            <a:off x="1320313" y="-148455"/>
            <a:ext cx="9233310" cy="648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1627116" y="79697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1691437" y="182405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1266100" y="219433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1689876" y="3254070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2866518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2027375" y="4052622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4463921" y="403810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1706019" y="453756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4891629" y="4508537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1D275-1852-4C3C-A8BC-0C626AE3D918}"/>
              </a:ext>
            </a:extLst>
          </p:cNvPr>
          <p:cNvGrpSpPr/>
          <p:nvPr/>
        </p:nvGrpSpPr>
        <p:grpSpPr>
          <a:xfrm>
            <a:off x="7270501" y="4427318"/>
            <a:ext cx="502061" cy="400110"/>
            <a:chOff x="1956655" y="4447728"/>
            <a:chExt cx="502061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23432-FFFF-43DC-838F-B83D57AB3F44}"/>
              </a:ext>
            </a:extLst>
          </p:cNvPr>
          <p:cNvGrpSpPr/>
          <p:nvPr/>
        </p:nvGrpSpPr>
        <p:grpSpPr>
          <a:xfrm>
            <a:off x="4211649" y="4903210"/>
            <a:ext cx="502061" cy="400110"/>
            <a:chOff x="1956655" y="4447728"/>
            <a:chExt cx="502061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7FCFB4-E857-4EA0-8EC7-0EFD9ED660F9}"/>
              </a:ext>
            </a:extLst>
          </p:cNvPr>
          <p:cNvGrpSpPr/>
          <p:nvPr/>
        </p:nvGrpSpPr>
        <p:grpSpPr>
          <a:xfrm>
            <a:off x="6824818" y="4901396"/>
            <a:ext cx="502061" cy="400110"/>
            <a:chOff x="1956655" y="4447728"/>
            <a:chExt cx="502061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164AF1-A440-48A0-856E-FC3A8AF447CE}"/>
              </a:ext>
            </a:extLst>
          </p:cNvPr>
          <p:cNvGrpSpPr/>
          <p:nvPr/>
        </p:nvGrpSpPr>
        <p:grpSpPr>
          <a:xfrm>
            <a:off x="1200484" y="5316020"/>
            <a:ext cx="502061" cy="400110"/>
            <a:chOff x="1956655" y="4447728"/>
            <a:chExt cx="502061" cy="400110"/>
          </a:xfrm>
        </p:grpSpPr>
        <p:sp>
          <p:nvSpPr>
            <p:cNvPr id="26" name="Cloud 25">
              <a:extLst>
                <a:ext uri="{FF2B5EF4-FFF2-40B4-BE49-F238E27FC236}">
                  <a16:creationId xmlns:a16="http://schemas.microsoft.com/office/drawing/2014/main" id="{4A30E857-A382-4CCC-A009-BBEF7A9F219A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51FF6C7-13BB-4707-85CB-DAECA41BD033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9F2706-6855-4CCB-91F0-9A998F6BE0E7}"/>
              </a:ext>
            </a:extLst>
          </p:cNvPr>
          <p:cNvGrpSpPr/>
          <p:nvPr/>
        </p:nvGrpSpPr>
        <p:grpSpPr>
          <a:xfrm>
            <a:off x="4206904" y="5328720"/>
            <a:ext cx="502061" cy="400110"/>
            <a:chOff x="1956655" y="4447728"/>
            <a:chExt cx="502061" cy="400110"/>
          </a:xfrm>
        </p:grpSpPr>
        <p:sp>
          <p:nvSpPr>
            <p:cNvPr id="29" name="Cloud 28">
              <a:extLst>
                <a:ext uri="{FF2B5EF4-FFF2-40B4-BE49-F238E27FC236}">
                  <a16:creationId xmlns:a16="http://schemas.microsoft.com/office/drawing/2014/main" id="{5248A5B7-8EAD-4DFB-9D55-C5641AC7E5E3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D18EDA-9DAC-4980-9D6E-E6C6ED7ED24C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0CECE97-D5CE-46F9-A804-3130D1CA5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6" r="8320" b="43466"/>
          <a:stretch/>
        </p:blipFill>
        <p:spPr>
          <a:xfrm>
            <a:off x="1479345" y="-180707"/>
            <a:ext cx="9233310" cy="6537963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EB41377-106A-42F2-88D2-B4023AD9F6FE}"/>
              </a:ext>
            </a:extLst>
          </p:cNvPr>
          <p:cNvSpPr/>
          <p:nvPr/>
        </p:nvSpPr>
        <p:spPr>
          <a:xfrm>
            <a:off x="1759133" y="997502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216B384C-BE9D-4CEE-B45B-68CC2FAD3959}"/>
              </a:ext>
            </a:extLst>
          </p:cNvPr>
          <p:cNvSpPr/>
          <p:nvPr/>
        </p:nvSpPr>
        <p:spPr>
          <a:xfrm>
            <a:off x="1773647" y="3285976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255E3FF-76BE-4990-8102-B928D2234EDE}"/>
              </a:ext>
            </a:extLst>
          </p:cNvPr>
          <p:cNvSpPr/>
          <p:nvPr/>
        </p:nvSpPr>
        <p:spPr>
          <a:xfrm>
            <a:off x="1767134" y="468872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0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ppy cute cartoon school children: Video có sẵn (100% miễn phí bản quyền)  1059984482 | Shutterstock">
            <a:extLst>
              <a:ext uri="{FF2B5EF4-FFF2-40B4-BE49-F238E27FC236}">
                <a16:creationId xmlns:a16="http://schemas.microsoft.com/office/drawing/2014/main" id="{766CF79D-BF5F-49F9-9FC9-20EC9A3C8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1"/>
          <a:stretch/>
        </p:blipFill>
        <p:spPr bwMode="auto">
          <a:xfrm>
            <a:off x="0" y="0"/>
            <a:ext cx="12192000" cy="643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ar: 5 Points 1">
            <a:extLst>
              <a:ext uri="{FF2B5EF4-FFF2-40B4-BE49-F238E27FC236}">
                <a16:creationId xmlns:a16="http://schemas.microsoft.com/office/drawing/2014/main" id="{5F649F8B-6398-41EA-B7ED-11101848E978}"/>
              </a:ext>
            </a:extLst>
          </p:cNvPr>
          <p:cNvSpPr/>
          <p:nvPr/>
        </p:nvSpPr>
        <p:spPr>
          <a:xfrm>
            <a:off x="3731342" y="1814050"/>
            <a:ext cx="176981" cy="16223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4F7226-34A8-4838-AB9C-8628F77C6AE7}"/>
              </a:ext>
            </a:extLst>
          </p:cNvPr>
          <p:cNvSpPr/>
          <p:nvPr/>
        </p:nvSpPr>
        <p:spPr>
          <a:xfrm>
            <a:off x="2888226" y="250723"/>
            <a:ext cx="6049296" cy="79641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TRƯỜNG HỌC</a:t>
            </a: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CHIA SẺ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194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A7D8633-F410-4EA9-9F24-585ECE189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56882" r="11673" b="3871"/>
          <a:stretch/>
        </p:blipFill>
        <p:spPr>
          <a:xfrm>
            <a:off x="-280220" y="29496"/>
            <a:ext cx="12472220" cy="6607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0CECE97-D5CE-46F9-A804-3130D1CA5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857" r="8320" b="43943"/>
          <a:stretch/>
        </p:blipFill>
        <p:spPr>
          <a:xfrm>
            <a:off x="1479345" y="-137164"/>
            <a:ext cx="9233310" cy="648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9289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dãy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bàn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32693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đỏ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ửng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890197" y="3249622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ngừng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đọc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9289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múa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may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326931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quay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lại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381295" y="3324944"/>
            <a:ext cx="2802747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cúi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gằm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mặt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F85B70-67BA-43F4-9A8F-2484D93C1370}"/>
              </a:ext>
            </a:extLst>
          </p:cNvPr>
          <p:cNvSpPr/>
          <p:nvPr/>
        </p:nvSpPr>
        <p:spPr>
          <a:xfrm>
            <a:off x="938875" y="4258271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sau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lưng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779B19-6E7C-4610-AF16-2FA8721592F4}"/>
              </a:ext>
            </a:extLst>
          </p:cNvPr>
          <p:cNvSpPr/>
          <p:nvPr/>
        </p:nvSpPr>
        <p:spPr>
          <a:xfrm>
            <a:off x="8433792" y="4258271"/>
            <a:ext cx="2096205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rụt</a:t>
            </a:r>
            <a:r>
              <a:rPr lang="en-US" sz="32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UTM Avo" panose="02040603050506020204" pitchFamily="18" charset="0"/>
              </a:rPr>
              <a:t>rè</a:t>
            </a:r>
            <a:endParaRPr lang="en-US" sz="32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2077</TotalTime>
  <Words>72</Words>
  <Application>Microsoft Office PowerPoint</Application>
  <PresentationFormat>Widescreen</PresentationFormat>
  <Paragraphs>39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Techsi.vn</cp:lastModifiedBy>
  <cp:revision>116</cp:revision>
  <dcterms:created xsi:type="dcterms:W3CDTF">2021-10-30T04:56:06Z</dcterms:created>
  <dcterms:modified xsi:type="dcterms:W3CDTF">2022-03-31T02:22:31Z</dcterms:modified>
</cp:coreProperties>
</file>