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1"/>
  </p:notesMasterIdLst>
  <p:sldIdLst>
    <p:sldId id="1449" r:id="rId2"/>
    <p:sldId id="1428" r:id="rId3"/>
    <p:sldId id="1429" r:id="rId4"/>
    <p:sldId id="441" r:id="rId5"/>
    <p:sldId id="442" r:id="rId6"/>
    <p:sldId id="1430" r:id="rId7"/>
    <p:sldId id="1431" r:id="rId8"/>
    <p:sldId id="1432" r:id="rId9"/>
    <p:sldId id="27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FF7707"/>
    <a:srgbClr val="D1FAFE"/>
    <a:srgbClr val="42D64C"/>
    <a:srgbClr val="FFFBF7"/>
    <a:srgbClr val="29AE9D"/>
    <a:srgbClr val="895527"/>
    <a:srgbClr val="FCBD4B"/>
    <a:srgbClr val="5F360E"/>
    <a:srgbClr val="8C7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8" autoAdjust="0"/>
    <p:restoredTop sz="90291" autoAdjust="0"/>
  </p:normalViewPr>
  <p:slideViewPr>
    <p:cSldViewPr snapToGrid="0">
      <p:cViewPr varScale="1">
        <p:scale>
          <a:sx n="63" d="100"/>
          <a:sy n="63" d="100"/>
        </p:scale>
        <p:origin x="8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9175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2642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3697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21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6970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19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22-Mar-22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5" r:id="rId6"/>
    <p:sldLayoutId id="2147483673" r:id="rId7"/>
    <p:sldLayoutId id="2147483662" r:id="rId8"/>
    <p:sldLayoutId id="2147483663" r:id="rId9"/>
    <p:sldLayoutId id="2147483665" r:id="rId10"/>
    <p:sldLayoutId id="2147483667" r:id="rId11"/>
    <p:sldLayoutId id="214748367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15.png"/><Relationship Id="rId4" Type="http://schemas.openxmlformats.org/officeDocument/2006/relationships/image" Target="../media/image20.png"/><Relationship Id="rId9" Type="http://schemas.openxmlformats.org/officeDocument/2006/relationships/image" Target="../media/image2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5" Type="http://schemas.openxmlformats.org/officeDocument/2006/relationships/image" Target="../media/image9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864476" y="1648606"/>
            <a:ext cx="10463122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27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đọc: Chuột con đáng yêu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74379AD-B2E9-4E55-910F-39F362120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77" r="-279" b="1495"/>
          <a:stretch/>
        </p:blipFill>
        <p:spPr>
          <a:xfrm>
            <a:off x="831308" y="1026440"/>
            <a:ext cx="10529383" cy="5470902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411E3B1-2049-49BD-A47F-6615DC515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66" b="89644"/>
          <a:stretch/>
        </p:blipFill>
        <p:spPr>
          <a:xfrm>
            <a:off x="1431175" y="-197301"/>
            <a:ext cx="7553167" cy="1204669"/>
          </a:xfrm>
          <a:prstGeom prst="rect">
            <a:avLst/>
          </a:prstGeom>
        </p:spPr>
      </p:pic>
      <p:pic>
        <p:nvPicPr>
          <p:cNvPr id="16" name="Picture 1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46D786D-0210-4B02-A4FE-9D70B9F9F9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8" r="38700" b="50077"/>
          <a:stretch/>
        </p:blipFill>
        <p:spPr>
          <a:xfrm>
            <a:off x="0" y="5191933"/>
            <a:ext cx="1940561" cy="122081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C690FD71-B268-44A2-A83E-D513DA566A0B}"/>
              </a:ext>
            </a:extLst>
          </p:cNvPr>
          <p:cNvSpPr/>
          <p:nvPr/>
        </p:nvSpPr>
        <p:spPr>
          <a:xfrm>
            <a:off x="1940561" y="980378"/>
            <a:ext cx="312801" cy="319316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8B28F89E-55A0-4571-8736-57476C734C6F}"/>
              </a:ext>
            </a:extLst>
          </p:cNvPr>
          <p:cNvSpPr/>
          <p:nvPr/>
        </p:nvSpPr>
        <p:spPr>
          <a:xfrm>
            <a:off x="1994265" y="2450383"/>
            <a:ext cx="304800" cy="26670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61556284-CB90-400A-9DE6-337075C0C31F}"/>
              </a:ext>
            </a:extLst>
          </p:cNvPr>
          <p:cNvSpPr/>
          <p:nvPr/>
        </p:nvSpPr>
        <p:spPr>
          <a:xfrm>
            <a:off x="1948562" y="4688720"/>
            <a:ext cx="304800" cy="26670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888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5101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TÌM HIỂU BÀI ĐỌC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03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65EE39A9-F8DF-4ED1-A64A-0AC7A9223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059"/>
            <a:ext cx="12610990" cy="5129894"/>
          </a:xfrm>
          <a:prstGeom prst="rect">
            <a:avLst/>
          </a:prstGeom>
        </p:spPr>
      </p:pic>
      <p:grpSp>
        <p:nvGrpSpPr>
          <p:cNvPr id="13" name="组合 2">
            <a:extLst>
              <a:ext uri="{FF2B5EF4-FFF2-40B4-BE49-F238E27FC236}">
                <a16:creationId xmlns:a16="http://schemas.microsoft.com/office/drawing/2014/main" id="{8B83FC08-7B62-416C-B8CB-3F6746EB3DED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15" name="图片 3">
              <a:extLst>
                <a:ext uri="{FF2B5EF4-FFF2-40B4-BE49-F238E27FC236}">
                  <a16:creationId xmlns:a16="http://schemas.microsoft.com/office/drawing/2014/main" id="{B512FD73-00DC-4191-AB11-D9BF8880F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id="{AA97E20C-9063-4515-9130-B83A8BF241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3995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471027E-FE17-4F99-8B03-9FA530E5A2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0" b="50078"/>
          <a:stretch/>
        </p:blipFill>
        <p:spPr>
          <a:xfrm>
            <a:off x="502962" y="1162373"/>
            <a:ext cx="11689038" cy="51338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9F8645-A227-44C2-884E-335A3B31C7FA}"/>
              </a:ext>
            </a:extLst>
          </p:cNvPr>
          <p:cNvSpPr txBox="1"/>
          <p:nvPr/>
        </p:nvSpPr>
        <p:spPr>
          <a:xfrm>
            <a:off x="955222" y="839207"/>
            <a:ext cx="10281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Chuột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gì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đáng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yêu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98431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632523" y="1304501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60380F"/>
                </a:solidFill>
                <a:latin typeface="UTM Avo" panose="02040603050506020204" pitchFamily="18" charset="0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366603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CC16E987-2D1D-4B08-AFE2-D9DCBD0DF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9" y="1247351"/>
            <a:ext cx="3146114" cy="3146114"/>
          </a:xfrm>
          <a:prstGeom prst="rect">
            <a:avLst/>
          </a:prstGeom>
        </p:spPr>
      </p:pic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DA487C9-A39B-497C-8C50-10C08742FE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1" r="59620" b="49988"/>
          <a:stretch/>
        </p:blipFill>
        <p:spPr>
          <a:xfrm>
            <a:off x="3905251" y="1570819"/>
            <a:ext cx="3433608" cy="3190673"/>
          </a:xfrm>
          <a:prstGeom prst="rect">
            <a:avLst/>
          </a:prstGeom>
        </p:spPr>
      </p:pic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D7A7614-6654-4412-8CBF-A8E78D4D6D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3" t="27256" r="39571" b="48708"/>
          <a:stretch/>
        </p:blipFill>
        <p:spPr>
          <a:xfrm>
            <a:off x="8915960" y="2661854"/>
            <a:ext cx="1901857" cy="225819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06D8F59-78AA-4F9F-9CC3-E2F07F2FCF9D}"/>
              </a:ext>
            </a:extLst>
          </p:cNvPr>
          <p:cNvSpPr/>
          <p:nvPr/>
        </p:nvSpPr>
        <p:spPr>
          <a:xfrm>
            <a:off x="232197" y="4761492"/>
            <a:ext cx="3673054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dẫn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chuyện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C4E5A9-5ED2-4139-B16E-B9A8467B97D3}"/>
              </a:ext>
            </a:extLst>
          </p:cNvPr>
          <p:cNvSpPr/>
          <p:nvPr/>
        </p:nvSpPr>
        <p:spPr>
          <a:xfrm>
            <a:off x="4641697" y="4761492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mẹ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046373-3AEE-4B43-B0BE-B32D00E4095C}"/>
              </a:ext>
            </a:extLst>
          </p:cNvPr>
          <p:cNvSpPr/>
          <p:nvPr/>
        </p:nvSpPr>
        <p:spPr>
          <a:xfrm>
            <a:off x="8314751" y="4761492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con</a:t>
            </a:r>
          </a:p>
        </p:txBody>
      </p:sp>
      <p:grpSp>
        <p:nvGrpSpPr>
          <p:cNvPr id="9" name="PA_库_组合 5">
            <a:extLst>
              <a:ext uri="{FF2B5EF4-FFF2-40B4-BE49-F238E27FC236}">
                <a16:creationId xmlns:a16="http://schemas.microsoft.com/office/drawing/2014/main" id="{53ED8EF1-99C9-4D7C-B5A1-5DB25F468C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5850029" cy="724487"/>
            <a:chOff x="1874329" y="2417937"/>
            <a:chExt cx="1534600" cy="73412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id="{4E141870-B8A0-47BE-9E34-3782C7500B4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id="{BAC4F55A-B1EB-4406-8CB7-DE8B1087329D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id="{52BC1375-C509-42E7-8433-48E54AB3D055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Đọc</a:t>
              </a:r>
              <a:r>
                <a:rPr lang="en-US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theo</a:t>
              </a:r>
              <a:r>
                <a:rPr lang="en-US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vai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2974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74379AD-B2E9-4E55-910F-39F362120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77" r="-279" b="1495"/>
          <a:stretch/>
        </p:blipFill>
        <p:spPr>
          <a:xfrm>
            <a:off x="831308" y="1026440"/>
            <a:ext cx="10529383" cy="5470902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411E3B1-2049-49BD-A47F-6615DC515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82" b="89644"/>
          <a:stretch/>
        </p:blipFill>
        <p:spPr>
          <a:xfrm>
            <a:off x="1329577" y="-190092"/>
            <a:ext cx="7393510" cy="1204669"/>
          </a:xfrm>
          <a:prstGeom prst="rect">
            <a:avLst/>
          </a:prstGeom>
        </p:spPr>
      </p:pic>
      <p:pic>
        <p:nvPicPr>
          <p:cNvPr id="5" name="Picture 4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37734842-3C92-488A-BF7B-225376E835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63" y="882418"/>
            <a:ext cx="610637" cy="463854"/>
          </a:xfrm>
          <a:prstGeom prst="rect">
            <a:avLst/>
          </a:prstGeom>
        </p:spPr>
      </p:pic>
      <p:pic>
        <p:nvPicPr>
          <p:cNvPr id="6" name="Picture 5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1B79FBD9-CE71-4834-A5A0-D41CDDEDAB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734" y="2345656"/>
            <a:ext cx="610637" cy="463854"/>
          </a:xfrm>
          <a:prstGeom prst="rect">
            <a:avLst/>
          </a:prstGeom>
        </p:spPr>
      </p:pic>
      <p:pic>
        <p:nvPicPr>
          <p:cNvPr id="7" name="Picture 6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D09079C5-4219-470E-8B44-127CF8FC2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734" y="3208675"/>
            <a:ext cx="610637" cy="463854"/>
          </a:xfrm>
          <a:prstGeom prst="rect">
            <a:avLst/>
          </a:prstGeom>
        </p:spPr>
      </p:pic>
      <p:pic>
        <p:nvPicPr>
          <p:cNvPr id="8" name="Picture 7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C8E4856B-8334-49A2-B2AC-3E9B6E434C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62" y="4512570"/>
            <a:ext cx="610637" cy="463854"/>
          </a:xfrm>
          <a:prstGeom prst="rect">
            <a:avLst/>
          </a:prstGeom>
        </p:spPr>
      </p:pic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08A3797-7BAF-4D13-94C5-B447C0ED09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3" t="27256" r="39571" b="48708"/>
          <a:stretch/>
        </p:blipFill>
        <p:spPr>
          <a:xfrm flipH="1">
            <a:off x="1798734" y="1764833"/>
            <a:ext cx="552155" cy="655608"/>
          </a:xfrm>
          <a:prstGeom prst="rect">
            <a:avLst/>
          </a:prstGeom>
        </p:spPr>
      </p:pic>
      <p:pic>
        <p:nvPicPr>
          <p:cNvPr id="10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2319FFD-F2EE-4D12-8BFB-701DFE13FD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3" t="27256" r="39571" b="48708"/>
          <a:stretch/>
        </p:blipFill>
        <p:spPr>
          <a:xfrm flipH="1">
            <a:off x="1893500" y="2787976"/>
            <a:ext cx="479160" cy="568936"/>
          </a:xfrm>
          <a:prstGeom prst="rect">
            <a:avLst/>
          </a:prstGeom>
        </p:spPr>
      </p:pic>
      <p:pic>
        <p:nvPicPr>
          <p:cNvPr id="11" name="Picture 1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EF06DB1-40C3-4C0A-8F85-CA48F24ACA2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3" t="27256" r="39571" b="48708"/>
          <a:stretch/>
        </p:blipFill>
        <p:spPr>
          <a:xfrm flipH="1">
            <a:off x="1951556" y="5405396"/>
            <a:ext cx="399332" cy="568936"/>
          </a:xfrm>
          <a:prstGeom prst="rect">
            <a:avLst/>
          </a:prstGeom>
        </p:spPr>
      </p:pic>
      <p:pic>
        <p:nvPicPr>
          <p:cNvPr id="12" name="Picture 1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FA880FD-5711-4750-8256-3486C18199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1" r="59620" b="49988"/>
          <a:stretch/>
        </p:blipFill>
        <p:spPr>
          <a:xfrm>
            <a:off x="1776962" y="3688597"/>
            <a:ext cx="573926" cy="53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19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2037</TotalTime>
  <Words>43</Words>
  <Application>Microsoft Office PowerPoint</Application>
  <PresentationFormat>Widescreen</PresentationFormat>
  <Paragraphs>16</Paragraphs>
  <Slides>9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Times New Roman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Techsi.vn</cp:lastModifiedBy>
  <cp:revision>114</cp:revision>
  <dcterms:created xsi:type="dcterms:W3CDTF">2021-10-30T04:56:06Z</dcterms:created>
  <dcterms:modified xsi:type="dcterms:W3CDTF">2022-03-22T04:40:52Z</dcterms:modified>
</cp:coreProperties>
</file>