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55" r:id="rId4"/>
    <p:sldId id="257" r:id="rId5"/>
    <p:sldId id="389" r:id="rId6"/>
    <p:sldId id="360" r:id="rId7"/>
    <p:sldId id="323" r:id="rId8"/>
    <p:sldId id="394" r:id="rId9"/>
    <p:sldId id="393" r:id="rId10"/>
    <p:sldId id="391" r:id="rId11"/>
    <p:sldId id="308" r:id="rId12"/>
  </p:sldIdLst>
  <p:sldSz cx="9144000" cy="5715000" type="screen16x10"/>
  <p:notesSz cx="6858000" cy="9144000"/>
  <p:embeddedFontLst>
    <p:embeddedFont>
      <p:font typeface=".VnAvant" panose="020B7200000000000000"/>
      <p:regular r:id="rId14"/>
      <p:bold r:id="rId15"/>
      <p:italic r:id="rId16"/>
    </p:embeddedFont>
    <p:embeddedFont>
      <p:font typeface=".VnTifani Heavy" panose="020B7200000000000000"/>
      <p:regular r:id="rId17"/>
    </p:embeddedFon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NI-Thufap2"/>
      <p:regular r:id="rId2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21.gif"/><Relationship Id="rId26" Type="http://schemas.openxmlformats.org/officeDocument/2006/relationships/image" Target="../media/image29.gif"/><Relationship Id="rId3" Type="http://schemas.openxmlformats.org/officeDocument/2006/relationships/tags" Target="../tags/tag6.xml"/><Relationship Id="rId21" Type="http://schemas.openxmlformats.org/officeDocument/2006/relationships/image" Target="../media/image24.gif"/><Relationship Id="rId7" Type="http://schemas.openxmlformats.org/officeDocument/2006/relationships/tags" Target="../tags/tag1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8.gif"/><Relationship Id="rId2" Type="http://schemas.openxmlformats.org/officeDocument/2006/relationships/tags" Target="../tags/tag5.xml"/><Relationship Id="rId16" Type="http://schemas.openxmlformats.org/officeDocument/2006/relationships/audio" Target="../media/audio6.wav"/><Relationship Id="rId20" Type="http://schemas.openxmlformats.org/officeDocument/2006/relationships/image" Target="../media/image23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3.wav"/><Relationship Id="rId24" Type="http://schemas.openxmlformats.org/officeDocument/2006/relationships/image" Target="../media/image27.gif"/><Relationship Id="rId5" Type="http://schemas.openxmlformats.org/officeDocument/2006/relationships/tags" Target="../tags/tag8.xml"/><Relationship Id="rId15" Type="http://schemas.openxmlformats.org/officeDocument/2006/relationships/audio" Target="../media/audio5.wav"/><Relationship Id="rId23" Type="http://schemas.openxmlformats.org/officeDocument/2006/relationships/image" Target="../media/image26.gif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22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Gió làm gì để tảng đá xuống được biển?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×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c¶m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59904" y="1960765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Riªng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­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83056" y="195030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KhuyÕn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khÝch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4481" y="3015847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V¾ng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lÆng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uyªn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uyªt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337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0801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khuyªn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1859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 – y - ª - n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khuyªn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0801" y="2808585"/>
            <a:ext cx="52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vµnh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khuyªn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222" y="3913588"/>
            <a:ext cx="3885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vµnh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uyªn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9" y="1405792"/>
            <a:ext cx="32670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1771" y="1321035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duyÖt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3542" y="3820045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uyÖt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binh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8229" y="2105201"/>
            <a:ext cx="5167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 – y - ª - t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uyªt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duyªt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nÆng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duyÖt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4711" y="3155050"/>
            <a:ext cx="40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duyÖt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binh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337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125: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4" y="1321035"/>
            <a:ext cx="3340566" cy="2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79352" y="513938"/>
            <a:ext cx="7130439" cy="5208321"/>
            <a:chOff x="5324780" y="477164"/>
            <a:chExt cx="7130439" cy="52083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780" y="477164"/>
              <a:ext cx="7130439" cy="52083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34514" y="586508"/>
              <a:ext cx="2583543" cy="509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7" r="36465" b="85902"/>
          <a:stretch/>
        </p:blipFill>
        <p:spPr>
          <a:xfrm>
            <a:off x="3409877" y="586508"/>
            <a:ext cx="2265210" cy="7342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5" t="19254" r="35141" b="69599"/>
          <a:stretch/>
        </p:blipFill>
        <p:spPr>
          <a:xfrm>
            <a:off x="3983680" y="1524000"/>
            <a:ext cx="1814286" cy="5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34442" r="37278" b="52926"/>
          <a:stretch/>
        </p:blipFill>
        <p:spPr>
          <a:xfrm>
            <a:off x="3322791" y="2428750"/>
            <a:ext cx="2236181" cy="657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4" t="51302" r="31680" b="36437"/>
          <a:stretch/>
        </p:blipFill>
        <p:spPr>
          <a:xfrm>
            <a:off x="4063999" y="3338286"/>
            <a:ext cx="2148114" cy="638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t="64538" r="41553" b="21528"/>
          <a:stretch/>
        </p:blipFill>
        <p:spPr>
          <a:xfrm>
            <a:off x="3322791" y="3991428"/>
            <a:ext cx="1944915" cy="72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2" t="82444" r="31273" b="5852"/>
          <a:stretch/>
        </p:blipFill>
        <p:spPr>
          <a:xfrm>
            <a:off x="3794992" y="5043718"/>
            <a:ext cx="230777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2549E-6 L -0.27309 0.7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80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905E-6 L -0.31284 0.3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17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9328E-6 L 0.31997 -0.183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9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4187E-6 L 0.21354 -0.05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2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5347E-6 L -0.24115 -0.40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20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46E-6 L 0.2309 -0.012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5" y="-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uyªt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8774"/>
            <a:ext cx="8915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436" r="4047" b="12182"/>
          <a:stretch/>
        </p:blipFill>
        <p:spPr>
          <a:xfrm>
            <a:off x="754743" y="769256"/>
            <a:ext cx="7649028" cy="43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4247</TotalTime>
  <Words>281</Words>
  <Application>Microsoft Office PowerPoint</Application>
  <PresentationFormat>On-screen Show (16:10)</PresentationFormat>
  <Paragraphs>65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.VnTifani Heavy</vt:lpstr>
      <vt:lpstr>Arial Black</vt:lpstr>
      <vt:lpstr>Arial</vt:lpstr>
      <vt:lpstr>.VnAvant</vt:lpstr>
      <vt:lpstr>Times New Roman</vt:lpstr>
      <vt:lpstr>Calibri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466</cp:revision>
  <dcterms:created xsi:type="dcterms:W3CDTF">2020-02-10T09:35:50Z</dcterms:created>
  <dcterms:modified xsi:type="dcterms:W3CDTF">2021-03-08T13:55:30Z</dcterms:modified>
</cp:coreProperties>
</file>