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359" r:id="rId4"/>
    <p:sldId id="370" r:id="rId5"/>
    <p:sldId id="396" r:id="rId6"/>
    <p:sldId id="308" r:id="rId7"/>
  </p:sldIdLst>
  <p:sldSz cx="9144000" cy="5715000" type="screen16x10"/>
  <p:notesSz cx="6858000" cy="9144000"/>
  <p:embeddedFontLst>
    <p:embeddedFont>
      <p:font typeface=".VnAvant" panose="020B7200000000000000"/>
      <p:regular r:id="rId9"/>
      <p:bold r:id="rId10"/>
      <p:italic r:id="rId11"/>
    </p:embeddedFon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NI-Thufap2"/>
      <p:regular r:id="rId1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00"/>
    <a:srgbClr val="FF7C80"/>
    <a:srgbClr val="0000CC"/>
    <a:srgbClr val="FFCCFF"/>
    <a:srgbClr val="FF33CC"/>
    <a:srgbClr val="CCFFFF"/>
    <a:srgbClr val="99FFCC"/>
    <a:srgbClr val="CC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18F50-F45C-4F3E-B9FC-781D4272F94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C9022-DD13-4545-BE73-E1FBC4DE5E55}">
      <dgm:prSet phldrT="[Text]" custT="1"/>
      <dgm:spPr>
        <a:pattFill prst="pct70">
          <a:fgClr>
            <a:srgbClr val="7030A0"/>
          </a:fgClr>
          <a:bgClr>
            <a:schemeClr val="bg1"/>
          </a:bgClr>
        </a:patt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.VnAvant" pitchFamily="34" charset="0"/>
            </a:rPr>
            <a:t>A</a:t>
          </a:r>
        </a:p>
      </dgm:t>
    </dgm:pt>
    <dgm:pt modelId="{2FEBA3C1-4217-4848-9099-E922F951FA08}" type="parTrans" cxnId="{13DD6261-7E68-4950-B574-E5E5655E8776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DF1E542E-11B6-47BF-A6F5-2B4A49F0C962}" type="sibTrans" cxnId="{13DD6261-7E68-4950-B574-E5E5655E8776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5DFE27E1-F4A8-4EF6-BF31-1C335E52390E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Thá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m¾ng qu¹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kho¸c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l¸c</a:t>
          </a:r>
          <a:endParaRPr lang="en-US" sz="2800" b="1" dirty="0">
            <a:solidFill>
              <a:srgbClr val="C00000"/>
            </a:solidFill>
            <a:latin typeface=".VnAvant" pitchFamily="34" charset="0"/>
          </a:endParaRPr>
        </a:p>
      </dgm:t>
    </dgm:pt>
    <dgm:pt modelId="{010D1A08-DBBB-4BE8-825B-6AB88D1E592D}" type="parTrans" cxnId="{E478FBB8-03C3-41B0-9A89-C664DC67CF6D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EF9D0569-DFA6-416F-9481-34F62B435C52}" type="sibTrans" cxnId="{E478FBB8-03C3-41B0-9A89-C664DC67CF6D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5740F066-CA6C-4FED-AD4B-1466F1C5893D}">
      <dgm:prSet phldrT="[Text]" custT="1"/>
      <dgm:spPr>
        <a:pattFill prst="pct70">
          <a:fgClr>
            <a:srgbClr val="7030A0"/>
          </a:fgClr>
          <a:bgClr>
            <a:schemeClr val="bg1"/>
          </a:bgClr>
        </a:patt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.VnAvant" pitchFamily="34" charset="0"/>
            </a:rPr>
            <a:t>B</a:t>
          </a:r>
        </a:p>
      </dgm:t>
    </dgm:pt>
    <dgm:pt modelId="{4A268E89-0192-4659-BBDC-6A3F4C0A574C}" type="parTrans" cxnId="{92397E0C-CE8A-4807-9725-521D651A04C3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052E4047-F48E-49DA-AF2C-337D59E43BEF}" type="sibTrans" cxnId="{92397E0C-CE8A-4807-9725-521D651A04C3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356CCDB1-5B6A-4B11-BC55-8FAF17B1021F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Thá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dòng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c¶m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,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mưu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trÝ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cứu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quạ</a:t>
          </a:r>
          <a:endParaRPr lang="en-US" sz="2800" b="1" dirty="0">
            <a:solidFill>
              <a:srgbClr val="C00000"/>
            </a:solidFill>
            <a:latin typeface=".VnAvant" pitchFamily="34" charset="0"/>
          </a:endParaRPr>
        </a:p>
      </dgm:t>
    </dgm:pt>
    <dgm:pt modelId="{EA24C676-4A5A-4E4A-909B-9A204E5CE91A}" type="parTrans" cxnId="{EAD75210-830F-405A-8BB1-757693C9B6D6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54734573-1842-472C-85F6-D22AD5F08F75}" type="sibTrans" cxnId="{EAD75210-830F-405A-8BB1-757693C9B6D6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B2AB5CBF-DC96-4DDD-9BDE-A8BD1C1B0B80}">
      <dgm:prSet phldrT="[Text]" custT="1"/>
      <dgm:spPr>
        <a:pattFill prst="pct70">
          <a:fgClr>
            <a:srgbClr val="7030A0"/>
          </a:fgClr>
          <a:bgClr>
            <a:schemeClr val="bg1"/>
          </a:bgClr>
        </a:patt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.VnAvant" pitchFamily="34" charset="0"/>
            </a:rPr>
            <a:t>C</a:t>
          </a:r>
        </a:p>
      </dgm:t>
    </dgm:pt>
    <dgm:pt modelId="{E76D2440-47E4-4FA7-97E5-5D1478304F73}" type="parTrans" cxnId="{522C2426-489F-411A-8A92-0105ABB4AA06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D5EC89E6-49AD-4C80-A3B9-939A5F52C429}" type="sibTrans" cxnId="{522C2426-489F-411A-8A92-0105ABB4AA06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E62F4F37-8D19-49FA-B49B-D869D1266282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Quạ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cảm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ơn</a:t>
          </a:r>
          <a:r>
            <a:rPr lang="en-US" sz="2800" b="1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.VnAvant" pitchFamily="34" charset="0"/>
            </a:rPr>
            <a:t>thỏ</a:t>
          </a:r>
          <a:endParaRPr lang="en-US" sz="2800" b="1" dirty="0">
            <a:solidFill>
              <a:srgbClr val="C00000"/>
            </a:solidFill>
            <a:latin typeface=".VnAvant" pitchFamily="34" charset="0"/>
          </a:endParaRPr>
        </a:p>
      </dgm:t>
    </dgm:pt>
    <dgm:pt modelId="{A34BD96B-33E7-40A6-B4DA-74A1479FEDEF}" type="parTrans" cxnId="{2070208D-F4C4-4B06-B966-005547C2372F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77DB953C-6850-450D-A357-F254047783DA}" type="sibTrans" cxnId="{2070208D-F4C4-4B06-B966-005547C2372F}">
      <dgm:prSet/>
      <dgm:spPr/>
      <dgm:t>
        <a:bodyPr/>
        <a:lstStyle/>
        <a:p>
          <a:endParaRPr lang="en-US" sz="2800" b="1">
            <a:solidFill>
              <a:srgbClr val="C00000"/>
            </a:solidFill>
            <a:latin typeface=".VnAvant" pitchFamily="34" charset="0"/>
          </a:endParaRPr>
        </a:p>
      </dgm:t>
    </dgm:pt>
    <dgm:pt modelId="{FF3B7770-9DE1-47AA-8DB1-314E71B5195E}" type="pres">
      <dgm:prSet presAssocID="{15118F50-F45C-4F3E-B9FC-781D4272F942}" presName="linearFlow" presStyleCnt="0">
        <dgm:presLayoutVars>
          <dgm:dir/>
          <dgm:animLvl val="lvl"/>
          <dgm:resizeHandles val="exact"/>
        </dgm:presLayoutVars>
      </dgm:prSet>
      <dgm:spPr/>
    </dgm:pt>
    <dgm:pt modelId="{00B39BE3-72D5-495E-BEDA-D50AE84B2BCA}" type="pres">
      <dgm:prSet presAssocID="{BC7C9022-DD13-4545-BE73-E1FBC4DE5E55}" presName="composite" presStyleCnt="0"/>
      <dgm:spPr/>
    </dgm:pt>
    <dgm:pt modelId="{C8E9C420-1F75-481B-A98D-CABAA01F59AD}" type="pres">
      <dgm:prSet presAssocID="{BC7C9022-DD13-4545-BE73-E1FBC4DE5E5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2D12D02-6E04-4EBE-B778-5C20AA5B3CF4}" type="pres">
      <dgm:prSet presAssocID="{BC7C9022-DD13-4545-BE73-E1FBC4DE5E55}" presName="descendantText" presStyleLbl="alignAcc1" presStyleIdx="0" presStyleCnt="3">
        <dgm:presLayoutVars>
          <dgm:bulletEnabled val="1"/>
        </dgm:presLayoutVars>
      </dgm:prSet>
      <dgm:spPr/>
    </dgm:pt>
    <dgm:pt modelId="{64595681-906D-4F0C-83E7-45BF33532963}" type="pres">
      <dgm:prSet presAssocID="{DF1E542E-11B6-47BF-A6F5-2B4A49F0C962}" presName="sp" presStyleCnt="0"/>
      <dgm:spPr/>
    </dgm:pt>
    <dgm:pt modelId="{32C371BB-E53A-44DD-9F8C-DC48273264E6}" type="pres">
      <dgm:prSet presAssocID="{5740F066-CA6C-4FED-AD4B-1466F1C5893D}" presName="composite" presStyleCnt="0"/>
      <dgm:spPr/>
    </dgm:pt>
    <dgm:pt modelId="{AA66E8A2-413D-4BA7-83BE-2B6049C64A0E}" type="pres">
      <dgm:prSet presAssocID="{5740F066-CA6C-4FED-AD4B-1466F1C5893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5DE258-30ED-479E-A67C-D9BDB77F0F22}" type="pres">
      <dgm:prSet presAssocID="{5740F066-CA6C-4FED-AD4B-1466F1C5893D}" presName="descendantText" presStyleLbl="alignAcc1" presStyleIdx="1" presStyleCnt="3">
        <dgm:presLayoutVars>
          <dgm:bulletEnabled val="1"/>
        </dgm:presLayoutVars>
      </dgm:prSet>
      <dgm:spPr/>
    </dgm:pt>
    <dgm:pt modelId="{542F814F-68D2-4012-BD9A-0FA470396C5E}" type="pres">
      <dgm:prSet presAssocID="{052E4047-F48E-49DA-AF2C-337D59E43BEF}" presName="sp" presStyleCnt="0"/>
      <dgm:spPr/>
    </dgm:pt>
    <dgm:pt modelId="{E5AA603B-5B54-4722-A20A-589F238B7EAF}" type="pres">
      <dgm:prSet presAssocID="{B2AB5CBF-DC96-4DDD-9BDE-A8BD1C1B0B80}" presName="composite" presStyleCnt="0"/>
      <dgm:spPr/>
    </dgm:pt>
    <dgm:pt modelId="{9E8791DA-B18E-4133-B4A3-A7996AABFCD4}" type="pres">
      <dgm:prSet presAssocID="{B2AB5CBF-DC96-4DDD-9BDE-A8BD1C1B0B8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2A7D1F5-8BB3-4E59-96BC-D75255729A17}" type="pres">
      <dgm:prSet presAssocID="{B2AB5CBF-DC96-4DDD-9BDE-A8BD1C1B0B8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2397E0C-CE8A-4807-9725-521D651A04C3}" srcId="{15118F50-F45C-4F3E-B9FC-781D4272F942}" destId="{5740F066-CA6C-4FED-AD4B-1466F1C5893D}" srcOrd="1" destOrd="0" parTransId="{4A268E89-0192-4659-BBDC-6A3F4C0A574C}" sibTransId="{052E4047-F48E-49DA-AF2C-337D59E43BEF}"/>
    <dgm:cxn modelId="{EAD75210-830F-405A-8BB1-757693C9B6D6}" srcId="{5740F066-CA6C-4FED-AD4B-1466F1C5893D}" destId="{356CCDB1-5B6A-4B11-BC55-8FAF17B1021F}" srcOrd="0" destOrd="0" parTransId="{EA24C676-4A5A-4E4A-909B-9A204E5CE91A}" sibTransId="{54734573-1842-472C-85F6-D22AD5F08F75}"/>
    <dgm:cxn modelId="{75C00820-4F5D-429D-B834-2DD31DCADA46}" type="presOf" srcId="{5DFE27E1-F4A8-4EF6-BF31-1C335E52390E}" destId="{C2D12D02-6E04-4EBE-B778-5C20AA5B3CF4}" srcOrd="0" destOrd="0" presId="urn:microsoft.com/office/officeart/2005/8/layout/chevron2"/>
    <dgm:cxn modelId="{DD585324-BECD-474E-9A81-27A7DBC39ACF}" type="presOf" srcId="{356CCDB1-5B6A-4B11-BC55-8FAF17B1021F}" destId="{4F5DE258-30ED-479E-A67C-D9BDB77F0F22}" srcOrd="0" destOrd="0" presId="urn:microsoft.com/office/officeart/2005/8/layout/chevron2"/>
    <dgm:cxn modelId="{522C2426-489F-411A-8A92-0105ABB4AA06}" srcId="{15118F50-F45C-4F3E-B9FC-781D4272F942}" destId="{B2AB5CBF-DC96-4DDD-9BDE-A8BD1C1B0B80}" srcOrd="2" destOrd="0" parTransId="{E76D2440-47E4-4FA7-97E5-5D1478304F73}" sibTransId="{D5EC89E6-49AD-4C80-A3B9-939A5F52C429}"/>
    <dgm:cxn modelId="{AA275637-EFB2-47D2-97BC-03DF1927BF95}" type="presOf" srcId="{15118F50-F45C-4F3E-B9FC-781D4272F942}" destId="{FF3B7770-9DE1-47AA-8DB1-314E71B5195E}" srcOrd="0" destOrd="0" presId="urn:microsoft.com/office/officeart/2005/8/layout/chevron2"/>
    <dgm:cxn modelId="{13DD6261-7E68-4950-B574-E5E5655E8776}" srcId="{15118F50-F45C-4F3E-B9FC-781D4272F942}" destId="{BC7C9022-DD13-4545-BE73-E1FBC4DE5E55}" srcOrd="0" destOrd="0" parTransId="{2FEBA3C1-4217-4848-9099-E922F951FA08}" sibTransId="{DF1E542E-11B6-47BF-A6F5-2B4A49F0C962}"/>
    <dgm:cxn modelId="{2070208D-F4C4-4B06-B966-005547C2372F}" srcId="{B2AB5CBF-DC96-4DDD-9BDE-A8BD1C1B0B80}" destId="{E62F4F37-8D19-49FA-B49B-D869D1266282}" srcOrd="0" destOrd="0" parTransId="{A34BD96B-33E7-40A6-B4DA-74A1479FEDEF}" sibTransId="{77DB953C-6850-450D-A357-F254047783DA}"/>
    <dgm:cxn modelId="{E478FBB8-03C3-41B0-9A89-C664DC67CF6D}" srcId="{BC7C9022-DD13-4545-BE73-E1FBC4DE5E55}" destId="{5DFE27E1-F4A8-4EF6-BF31-1C335E52390E}" srcOrd="0" destOrd="0" parTransId="{010D1A08-DBBB-4BE8-825B-6AB88D1E592D}" sibTransId="{EF9D0569-DFA6-416F-9481-34F62B435C52}"/>
    <dgm:cxn modelId="{491762C8-D440-4DD0-9ED1-6CCBB7C9F829}" type="presOf" srcId="{B2AB5CBF-DC96-4DDD-9BDE-A8BD1C1B0B80}" destId="{9E8791DA-B18E-4133-B4A3-A7996AABFCD4}" srcOrd="0" destOrd="0" presId="urn:microsoft.com/office/officeart/2005/8/layout/chevron2"/>
    <dgm:cxn modelId="{3EC27FE6-3BB3-4A9C-8127-336187745FE6}" type="presOf" srcId="{E62F4F37-8D19-49FA-B49B-D869D1266282}" destId="{C2A7D1F5-8BB3-4E59-96BC-D75255729A17}" srcOrd="0" destOrd="0" presId="urn:microsoft.com/office/officeart/2005/8/layout/chevron2"/>
    <dgm:cxn modelId="{085C1EE9-1F5D-4616-9984-0B3D9A0D4956}" type="presOf" srcId="{BC7C9022-DD13-4545-BE73-E1FBC4DE5E55}" destId="{C8E9C420-1F75-481B-A98D-CABAA01F59AD}" srcOrd="0" destOrd="0" presId="urn:microsoft.com/office/officeart/2005/8/layout/chevron2"/>
    <dgm:cxn modelId="{180FC9EB-6CAE-475F-8FE0-968194E3A018}" type="presOf" srcId="{5740F066-CA6C-4FED-AD4B-1466F1C5893D}" destId="{AA66E8A2-413D-4BA7-83BE-2B6049C64A0E}" srcOrd="0" destOrd="0" presId="urn:microsoft.com/office/officeart/2005/8/layout/chevron2"/>
    <dgm:cxn modelId="{91F8661D-3EE9-4CD4-968E-C32DBFA43C9B}" type="presParOf" srcId="{FF3B7770-9DE1-47AA-8DB1-314E71B5195E}" destId="{00B39BE3-72D5-495E-BEDA-D50AE84B2BCA}" srcOrd="0" destOrd="0" presId="urn:microsoft.com/office/officeart/2005/8/layout/chevron2"/>
    <dgm:cxn modelId="{A2D672DA-D85E-44C4-A86A-DFEFAD1DFFC8}" type="presParOf" srcId="{00B39BE3-72D5-495E-BEDA-D50AE84B2BCA}" destId="{C8E9C420-1F75-481B-A98D-CABAA01F59AD}" srcOrd="0" destOrd="0" presId="urn:microsoft.com/office/officeart/2005/8/layout/chevron2"/>
    <dgm:cxn modelId="{E0588AB8-EB06-4CE7-A762-2FBE4240647A}" type="presParOf" srcId="{00B39BE3-72D5-495E-BEDA-D50AE84B2BCA}" destId="{C2D12D02-6E04-4EBE-B778-5C20AA5B3CF4}" srcOrd="1" destOrd="0" presId="urn:microsoft.com/office/officeart/2005/8/layout/chevron2"/>
    <dgm:cxn modelId="{33D2D081-15F0-477D-989E-E7A946D11FD7}" type="presParOf" srcId="{FF3B7770-9DE1-47AA-8DB1-314E71B5195E}" destId="{64595681-906D-4F0C-83E7-45BF33532963}" srcOrd="1" destOrd="0" presId="urn:microsoft.com/office/officeart/2005/8/layout/chevron2"/>
    <dgm:cxn modelId="{3BF6192A-365E-44E6-9C9E-8BE712662D31}" type="presParOf" srcId="{FF3B7770-9DE1-47AA-8DB1-314E71B5195E}" destId="{32C371BB-E53A-44DD-9F8C-DC48273264E6}" srcOrd="2" destOrd="0" presId="urn:microsoft.com/office/officeart/2005/8/layout/chevron2"/>
    <dgm:cxn modelId="{6DF7046D-C225-4402-9265-444C1F320548}" type="presParOf" srcId="{32C371BB-E53A-44DD-9F8C-DC48273264E6}" destId="{AA66E8A2-413D-4BA7-83BE-2B6049C64A0E}" srcOrd="0" destOrd="0" presId="urn:microsoft.com/office/officeart/2005/8/layout/chevron2"/>
    <dgm:cxn modelId="{89C22BD1-D954-455D-820E-397B30966D48}" type="presParOf" srcId="{32C371BB-E53A-44DD-9F8C-DC48273264E6}" destId="{4F5DE258-30ED-479E-A67C-D9BDB77F0F22}" srcOrd="1" destOrd="0" presId="urn:microsoft.com/office/officeart/2005/8/layout/chevron2"/>
    <dgm:cxn modelId="{3D92A6D8-A6A3-4325-9D73-6407ABF958AF}" type="presParOf" srcId="{FF3B7770-9DE1-47AA-8DB1-314E71B5195E}" destId="{542F814F-68D2-4012-BD9A-0FA470396C5E}" srcOrd="3" destOrd="0" presId="urn:microsoft.com/office/officeart/2005/8/layout/chevron2"/>
    <dgm:cxn modelId="{7771EA6A-4F61-4806-B164-1D65C650F3F1}" type="presParOf" srcId="{FF3B7770-9DE1-47AA-8DB1-314E71B5195E}" destId="{E5AA603B-5B54-4722-A20A-589F238B7EAF}" srcOrd="4" destOrd="0" presId="urn:microsoft.com/office/officeart/2005/8/layout/chevron2"/>
    <dgm:cxn modelId="{D341E7EC-E32E-4C73-B969-7A6C9C26F181}" type="presParOf" srcId="{E5AA603B-5B54-4722-A20A-589F238B7EAF}" destId="{9E8791DA-B18E-4133-B4A3-A7996AABFCD4}" srcOrd="0" destOrd="0" presId="urn:microsoft.com/office/officeart/2005/8/layout/chevron2"/>
    <dgm:cxn modelId="{FAED7B50-319D-469B-AFB6-49BAD12218B9}" type="presParOf" srcId="{E5AA603B-5B54-4722-A20A-589F238B7EAF}" destId="{C2A7D1F5-8BB3-4E59-96BC-D75255729A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9C420-1F75-481B-A98D-CABAA01F59AD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pattFill prst="pct70">
          <a:fgClr>
            <a:srgbClr val="7030A0"/>
          </a:fgClr>
          <a:bgClr>
            <a:schemeClr val="bg1"/>
          </a:bgClr>
        </a:patt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.VnAvant" pitchFamily="34" charset="0"/>
            </a:rPr>
            <a:t>A</a:t>
          </a:r>
        </a:p>
      </dsp:txBody>
      <dsp:txXfrm rot="-5400000">
        <a:off x="0" y="522165"/>
        <a:ext cx="1038004" cy="444858"/>
      </dsp:txXfrm>
    </dsp:sp>
    <dsp:sp modelId="{C2D12D02-6E04-4EBE-B778-5C20AA5B3CF4}">
      <dsp:nvSpPr>
        <dsp:cNvPr id="0" name=""/>
        <dsp:cNvSpPr/>
      </dsp:nvSpPr>
      <dsp:spPr>
        <a:xfrm rot="5400000">
          <a:off x="3817788" y="-2776621"/>
          <a:ext cx="964367" cy="6523936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Thá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m¾ng qu¹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kho¸c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l¸c</a:t>
          </a:r>
          <a:endParaRPr lang="en-US" sz="2800" b="1" kern="1200" dirty="0">
            <a:solidFill>
              <a:srgbClr val="C00000"/>
            </a:solidFill>
            <a:latin typeface=".VnAvant" pitchFamily="34" charset="0"/>
          </a:endParaRPr>
        </a:p>
      </dsp:txBody>
      <dsp:txXfrm rot="-5400000">
        <a:off x="1038004" y="50240"/>
        <a:ext cx="6476859" cy="870213"/>
      </dsp:txXfrm>
    </dsp:sp>
    <dsp:sp modelId="{AA66E8A2-413D-4BA7-83BE-2B6049C64A0E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pattFill prst="pct70">
          <a:fgClr>
            <a:srgbClr val="7030A0"/>
          </a:fgClr>
          <a:bgClr>
            <a:schemeClr val="bg1"/>
          </a:bgClr>
        </a:patt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.VnAvant" pitchFamily="34" charset="0"/>
            </a:rPr>
            <a:t>B</a:t>
          </a:r>
        </a:p>
      </dsp:txBody>
      <dsp:txXfrm rot="-5400000">
        <a:off x="0" y="1809570"/>
        <a:ext cx="1038004" cy="444858"/>
      </dsp:txXfrm>
    </dsp:sp>
    <dsp:sp modelId="{4F5DE258-30ED-479E-A67C-D9BDB77F0F22}">
      <dsp:nvSpPr>
        <dsp:cNvPr id="0" name=""/>
        <dsp:cNvSpPr/>
      </dsp:nvSpPr>
      <dsp:spPr>
        <a:xfrm rot="5400000">
          <a:off x="3818042" y="-1489469"/>
          <a:ext cx="963860" cy="6523936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Thá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dòng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c¶m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,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mưu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trÝ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cứu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quạ</a:t>
          </a:r>
          <a:endParaRPr lang="en-US" sz="2800" b="1" kern="1200" dirty="0">
            <a:solidFill>
              <a:srgbClr val="C00000"/>
            </a:solidFill>
            <a:latin typeface=".VnAvant" pitchFamily="34" charset="0"/>
          </a:endParaRPr>
        </a:p>
      </dsp:txBody>
      <dsp:txXfrm rot="-5400000">
        <a:off x="1038004" y="1337621"/>
        <a:ext cx="6476884" cy="869756"/>
      </dsp:txXfrm>
    </dsp:sp>
    <dsp:sp modelId="{9E8791DA-B18E-4133-B4A3-A7996AABFCD4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pattFill prst="pct70">
          <a:fgClr>
            <a:srgbClr val="7030A0"/>
          </a:fgClr>
          <a:bgClr>
            <a:schemeClr val="bg1"/>
          </a:bgClr>
        </a:patt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.VnAvant" pitchFamily="34" charset="0"/>
            </a:rPr>
            <a:t>C</a:t>
          </a:r>
        </a:p>
      </dsp:txBody>
      <dsp:txXfrm rot="-5400000">
        <a:off x="0" y="3096976"/>
        <a:ext cx="1038004" cy="444858"/>
      </dsp:txXfrm>
    </dsp:sp>
    <dsp:sp modelId="{C2A7D1F5-8BB3-4E59-96BC-D75255729A17}">
      <dsp:nvSpPr>
        <dsp:cNvPr id="0" name=""/>
        <dsp:cNvSpPr/>
      </dsp:nvSpPr>
      <dsp:spPr>
        <a:xfrm rot="5400000">
          <a:off x="3818042" y="-202064"/>
          <a:ext cx="963860" cy="6523936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Quạ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cảm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ơn</a:t>
          </a:r>
          <a:r>
            <a:rPr lang="en-US" sz="2800" b="1" kern="1200" dirty="0">
              <a:solidFill>
                <a:srgbClr val="C00000"/>
              </a:solidFill>
              <a:latin typeface=".VnAvant" pitchFamily="34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.VnAvant" pitchFamily="34" charset="0"/>
            </a:rPr>
            <a:t>thỏ</a:t>
          </a:r>
          <a:endParaRPr lang="en-US" sz="2800" b="1" kern="1200" dirty="0">
            <a:solidFill>
              <a:srgbClr val="C00000"/>
            </a:solidFill>
            <a:latin typeface=".VnAvant" pitchFamily="34" charset="0"/>
          </a:endParaRPr>
        </a:p>
      </dsp:txBody>
      <dsp:txXfrm rot="-5400000">
        <a:off x="1038004" y="2625026"/>
        <a:ext cx="6476884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127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oang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-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oac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1280" y="-13455"/>
            <a:ext cx="4564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Thá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tr¾ng vµ qu¹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khoang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4654" y="688498"/>
            <a:ext cx="7997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tr¾ng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khoe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b¹n: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Tí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bay”. Qu¹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khoang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m¾ng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kho¸c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tß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H«m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qu¹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Ëu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vå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vËy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nh¶y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m«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tr­íc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phãng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GÆp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qu¹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rèi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rÝt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¬n.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bÏn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lÏn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H«m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trưíc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kho¸c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qua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!”</a:t>
            </a:r>
            <a:endParaRPr lang="en-US" sz="24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513" y="3366154"/>
            <a:ext cx="4426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(</a:t>
            </a:r>
            <a:r>
              <a:rPr lang="en-US" sz="1600" b="1" i="1" dirty="0" err="1"/>
              <a:t>Phỏng</a:t>
            </a:r>
            <a:r>
              <a:rPr lang="en-US" sz="1600" b="1" i="1" dirty="0"/>
              <a:t> </a:t>
            </a:r>
            <a:r>
              <a:rPr lang="en-US" sz="1600" b="1" i="1" dirty="0" err="1"/>
              <a:t>theo</a:t>
            </a:r>
            <a:r>
              <a:rPr lang="en-US" sz="1600" b="1" i="1" dirty="0"/>
              <a:t> </a:t>
            </a:r>
            <a:r>
              <a:rPr lang="en-US" sz="1600" b="1" i="1" dirty="0" err="1"/>
              <a:t>truyện</a:t>
            </a:r>
            <a:r>
              <a:rPr lang="en-US" sz="1600" b="1" i="1" dirty="0"/>
              <a:t> </a:t>
            </a:r>
            <a:r>
              <a:rPr lang="en-US" sz="1600" b="1" i="1" dirty="0" err="1"/>
              <a:t>nước</a:t>
            </a:r>
            <a:r>
              <a:rPr lang="en-US" sz="1600" b="1" i="1" dirty="0"/>
              <a:t> </a:t>
            </a:r>
            <a:r>
              <a:rPr lang="en-US" sz="1600" b="1" i="1" dirty="0" err="1"/>
              <a:t>ngoài</a:t>
            </a:r>
            <a:r>
              <a:rPr lang="en-US" sz="1600" b="1" i="1" dirty="0"/>
              <a:t>: </a:t>
            </a:r>
            <a:r>
              <a:rPr lang="en-US" sz="1600" b="1" i="1" dirty="0" err="1"/>
              <a:t>Mạnh</a:t>
            </a:r>
            <a:r>
              <a:rPr lang="en-US" sz="1600" b="1" i="1" dirty="0"/>
              <a:t> </a:t>
            </a:r>
            <a:r>
              <a:rPr lang="en-US" sz="1600" b="1" i="1" dirty="0" err="1"/>
              <a:t>Hường</a:t>
            </a:r>
            <a:r>
              <a:rPr lang="en-US" sz="1600" b="1" i="1" dirty="0"/>
              <a:t> </a:t>
            </a:r>
            <a:r>
              <a:rPr lang="en-US" sz="1600" b="1" i="1" dirty="0" err="1"/>
              <a:t>kể</a:t>
            </a:r>
            <a:r>
              <a:rPr lang="en-US" sz="16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qu¹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khoang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khoe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bay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kho¸c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l¸c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tß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nh¶y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lao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tíi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­ c¾t</a:t>
            </a: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rèi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rÝt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16504" y="47970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bÏn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lÏn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261257" y="983345"/>
            <a:ext cx="8635999" cy="4256312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4760686" y="90521"/>
            <a:ext cx="35052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9711977"/>
              </p:ext>
            </p:extLst>
          </p:nvPr>
        </p:nvGraphicFramePr>
        <p:xfrm>
          <a:off x="1045029" y="1115792"/>
          <a:ext cx="75619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miley Face 2"/>
          <p:cNvSpPr/>
          <p:nvPr/>
        </p:nvSpPr>
        <p:spPr>
          <a:xfrm>
            <a:off x="1204686" y="4160556"/>
            <a:ext cx="711200" cy="6400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1204686" y="2963128"/>
            <a:ext cx="711200" cy="6400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4690</TotalTime>
  <Words>237</Words>
  <Application>Microsoft Office PowerPoint</Application>
  <PresentationFormat>On-screen Show (16:10)</PresentationFormat>
  <Paragraphs>34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Black</vt:lpstr>
      <vt:lpstr>VNI-Thufap2</vt:lpstr>
      <vt:lpstr>Arial</vt:lpstr>
      <vt:lpstr>.VnAvant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498</cp:revision>
  <dcterms:created xsi:type="dcterms:W3CDTF">2020-02-10T09:35:50Z</dcterms:created>
  <dcterms:modified xsi:type="dcterms:W3CDTF">2021-03-08T13:56:47Z</dcterms:modified>
</cp:coreProperties>
</file>